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9F6B7-187D-4598-8E7A-255AC352FF3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044D9-B1B5-46C4-AC5B-3F10798434C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Provider Education Series will address most common questions/problems</a:t>
          </a:r>
        </a:p>
      </dgm:t>
    </dgm:pt>
    <dgm:pt modelId="{E6756C7A-D3D7-42A1-B2CE-E584BB5E32FA}" type="parTrans" cxnId="{914AE53C-4D6C-45FB-B6DA-DA509667C7EE}">
      <dgm:prSet/>
      <dgm:spPr/>
      <dgm:t>
        <a:bodyPr/>
        <a:lstStyle/>
        <a:p>
          <a:endParaRPr lang="en-US"/>
        </a:p>
      </dgm:t>
    </dgm:pt>
    <dgm:pt modelId="{C2FF6BF0-4D41-4F6D-86A0-CBD2F85AAB2C}" type="sibTrans" cxnId="{914AE53C-4D6C-45FB-B6DA-DA509667C7EE}">
      <dgm:prSet/>
      <dgm:spPr/>
      <dgm:t>
        <a:bodyPr/>
        <a:lstStyle/>
        <a:p>
          <a:endParaRPr lang="en-US"/>
        </a:p>
      </dgm:t>
    </dgm:pt>
    <dgm:pt modelId="{0F3A351F-5BF5-49E6-B68B-B9E0483C0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Each session covers one topic </a:t>
          </a:r>
        </a:p>
      </dgm:t>
    </dgm:pt>
    <dgm:pt modelId="{EA616A29-9627-437D-8519-F0049F9DC785}" type="parTrans" cxnId="{C636B0AE-ACC3-46CB-B86B-210290E2D87C}">
      <dgm:prSet/>
      <dgm:spPr/>
      <dgm:t>
        <a:bodyPr/>
        <a:lstStyle/>
        <a:p>
          <a:endParaRPr lang="en-US"/>
        </a:p>
      </dgm:t>
    </dgm:pt>
    <dgm:pt modelId="{723EEAC2-DE5C-48EB-9B12-B127E44E2FAA}" type="sibTrans" cxnId="{C636B0AE-ACC3-46CB-B86B-210290E2D87C}">
      <dgm:prSet/>
      <dgm:spPr/>
      <dgm:t>
        <a:bodyPr/>
        <a:lstStyle/>
        <a:p>
          <a:endParaRPr lang="en-US"/>
        </a:p>
      </dgm:t>
    </dgm:pt>
    <dgm:pt modelId="{F119D952-0CFF-4D16-9D11-E019A0C0AA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Highlights the important points of each topic</a:t>
          </a:r>
        </a:p>
      </dgm:t>
    </dgm:pt>
    <dgm:pt modelId="{4BFFB03C-FB81-42A4-AD21-16A1EFCB92D3}" type="parTrans" cxnId="{482C2573-64C9-4D54-80E7-83C7DDF32B31}">
      <dgm:prSet/>
      <dgm:spPr/>
      <dgm:t>
        <a:bodyPr/>
        <a:lstStyle/>
        <a:p>
          <a:endParaRPr lang="en-US"/>
        </a:p>
      </dgm:t>
    </dgm:pt>
    <dgm:pt modelId="{3627C24B-51E3-4F14-B755-8326CD082DF7}" type="sibTrans" cxnId="{482C2573-64C9-4D54-80E7-83C7DDF32B31}">
      <dgm:prSet/>
      <dgm:spPr/>
      <dgm:t>
        <a:bodyPr/>
        <a:lstStyle/>
        <a:p>
          <a:endParaRPr lang="en-US"/>
        </a:p>
      </dgm:t>
    </dgm:pt>
    <dgm:pt modelId="{F0990903-8D2E-4287-B23E-0DA1EC31B1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Listen only to those topics of interest</a:t>
          </a:r>
        </a:p>
      </dgm:t>
    </dgm:pt>
    <dgm:pt modelId="{43651556-BE0F-4A8E-B325-86ED86F67F17}" type="parTrans" cxnId="{7665F333-4E73-4027-8D6A-BB9C5CF99B49}">
      <dgm:prSet/>
      <dgm:spPr/>
      <dgm:t>
        <a:bodyPr/>
        <a:lstStyle/>
        <a:p>
          <a:endParaRPr lang="en-US"/>
        </a:p>
      </dgm:t>
    </dgm:pt>
    <dgm:pt modelId="{722BFAA9-26CA-4D26-B41B-BC7D3235F9FC}" type="sibTrans" cxnId="{7665F333-4E73-4027-8D6A-BB9C5CF99B49}">
      <dgm:prSet/>
      <dgm:spPr/>
      <dgm:t>
        <a:bodyPr/>
        <a:lstStyle/>
        <a:p>
          <a:endParaRPr lang="en-US"/>
        </a:p>
      </dgm:t>
    </dgm:pt>
    <dgm:pt modelId="{6F2C6690-F4CD-4071-8FE0-8C70CAD4A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only takes about 4-8mins</a:t>
          </a:r>
        </a:p>
      </dgm:t>
    </dgm:pt>
    <dgm:pt modelId="{8B16C16B-E322-4302-BE4C-3543B9494970}" type="parTrans" cxnId="{FC7A367C-D136-44A3-9B9F-43BA5AF3541C}">
      <dgm:prSet/>
      <dgm:spPr/>
      <dgm:t>
        <a:bodyPr/>
        <a:lstStyle/>
        <a:p>
          <a:endParaRPr lang="en-US"/>
        </a:p>
      </dgm:t>
    </dgm:pt>
    <dgm:pt modelId="{7F12DC3E-F402-4766-83C5-1E15588E1658}" type="sibTrans" cxnId="{FC7A367C-D136-44A3-9B9F-43BA5AF3541C}">
      <dgm:prSet/>
      <dgm:spPr/>
      <dgm:t>
        <a:bodyPr/>
        <a:lstStyle/>
        <a:p>
          <a:endParaRPr lang="en-US"/>
        </a:p>
      </dgm:t>
    </dgm:pt>
    <dgm:pt modelId="{02269AD9-CCF0-442E-AAD7-842095B6C8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References listed</a:t>
          </a:r>
        </a:p>
      </dgm:t>
    </dgm:pt>
    <dgm:pt modelId="{B4F98A60-D7D3-4D96-9AFF-71C8E32624FE}" type="parTrans" cxnId="{03257404-2484-4131-8B2D-404A82109385}">
      <dgm:prSet/>
      <dgm:spPr/>
      <dgm:t>
        <a:bodyPr/>
        <a:lstStyle/>
        <a:p>
          <a:endParaRPr lang="en-US"/>
        </a:p>
      </dgm:t>
    </dgm:pt>
    <dgm:pt modelId="{09EF0FB9-DDEF-4B8C-98F7-15402CDF4749}" type="sibTrans" cxnId="{03257404-2484-4131-8B2D-404A82109385}">
      <dgm:prSet/>
      <dgm:spPr/>
      <dgm:t>
        <a:bodyPr/>
        <a:lstStyle/>
        <a:p>
          <a:endParaRPr lang="en-US"/>
        </a:p>
      </dgm:t>
    </dgm:pt>
    <dgm:pt modelId="{EF66A313-B9AF-4265-921D-E1226EEA92E6}" type="pres">
      <dgm:prSet presAssocID="{4359F6B7-187D-4598-8E7A-255AC352FF38}" presName="root" presStyleCnt="0">
        <dgm:presLayoutVars>
          <dgm:dir/>
          <dgm:resizeHandles val="exact"/>
        </dgm:presLayoutVars>
      </dgm:prSet>
      <dgm:spPr/>
    </dgm:pt>
    <dgm:pt modelId="{A1687EE9-1CE4-420F-A61A-C44DF807496A}" type="pres">
      <dgm:prSet presAssocID="{0CE044D9-B1B5-46C4-AC5B-3F10798434CE}" presName="compNode" presStyleCnt="0"/>
      <dgm:spPr/>
    </dgm:pt>
    <dgm:pt modelId="{BF010B77-A3E6-4E4D-804F-0EC874391F4E}" type="pres">
      <dgm:prSet presAssocID="{0CE044D9-B1B5-46C4-AC5B-3F10798434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9664E94-012A-421F-A285-D2AA04F6F53D}" type="pres">
      <dgm:prSet presAssocID="{0CE044D9-B1B5-46C4-AC5B-3F10798434CE}" presName="iconSpace" presStyleCnt="0"/>
      <dgm:spPr/>
    </dgm:pt>
    <dgm:pt modelId="{FCB52F80-6099-4D01-8CCE-1E39AE661437}" type="pres">
      <dgm:prSet presAssocID="{0CE044D9-B1B5-46C4-AC5B-3F10798434CE}" presName="parTx" presStyleLbl="revTx" presStyleIdx="0" presStyleCnt="4">
        <dgm:presLayoutVars>
          <dgm:chMax val="0"/>
          <dgm:chPref val="0"/>
        </dgm:presLayoutVars>
      </dgm:prSet>
      <dgm:spPr/>
    </dgm:pt>
    <dgm:pt modelId="{0BCFD5A6-EEFE-4F85-933F-D134A3ACD3C1}" type="pres">
      <dgm:prSet presAssocID="{0CE044D9-B1B5-46C4-AC5B-3F10798434CE}" presName="txSpace" presStyleCnt="0"/>
      <dgm:spPr/>
    </dgm:pt>
    <dgm:pt modelId="{C8CD00E1-1322-449D-9A80-9C8366034E63}" type="pres">
      <dgm:prSet presAssocID="{0CE044D9-B1B5-46C4-AC5B-3F10798434CE}" presName="desTx" presStyleLbl="revTx" presStyleIdx="1" presStyleCnt="4">
        <dgm:presLayoutVars/>
      </dgm:prSet>
      <dgm:spPr/>
    </dgm:pt>
    <dgm:pt modelId="{1D4B8708-8C81-497D-A44A-BC35DA2C53AE}" type="pres">
      <dgm:prSet presAssocID="{C2FF6BF0-4D41-4F6D-86A0-CBD2F85AAB2C}" presName="sibTrans" presStyleCnt="0"/>
      <dgm:spPr/>
    </dgm:pt>
    <dgm:pt modelId="{1F5F446F-8388-436C-9075-D2F826C5E72F}" type="pres">
      <dgm:prSet presAssocID="{0F3A351F-5BF5-49E6-B68B-B9E0483C0BED}" presName="compNode" presStyleCnt="0"/>
      <dgm:spPr/>
    </dgm:pt>
    <dgm:pt modelId="{F4FF3F4A-7388-424F-A198-43A92EFF5815}" type="pres">
      <dgm:prSet presAssocID="{0F3A351F-5BF5-49E6-B68B-B9E0483C0B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2EC5D23-4401-491F-8DA7-27B5C5089A17}" type="pres">
      <dgm:prSet presAssocID="{0F3A351F-5BF5-49E6-B68B-B9E0483C0BED}" presName="iconSpace" presStyleCnt="0"/>
      <dgm:spPr/>
    </dgm:pt>
    <dgm:pt modelId="{570F717E-D2BD-442D-98F4-87791AC54893}" type="pres">
      <dgm:prSet presAssocID="{0F3A351F-5BF5-49E6-B68B-B9E0483C0BED}" presName="parTx" presStyleLbl="revTx" presStyleIdx="2" presStyleCnt="4">
        <dgm:presLayoutVars>
          <dgm:chMax val="0"/>
          <dgm:chPref val="0"/>
        </dgm:presLayoutVars>
      </dgm:prSet>
      <dgm:spPr/>
    </dgm:pt>
    <dgm:pt modelId="{6645E264-EAE1-4B97-AE02-82F9D1C9F5CE}" type="pres">
      <dgm:prSet presAssocID="{0F3A351F-5BF5-49E6-B68B-B9E0483C0BED}" presName="txSpace" presStyleCnt="0"/>
      <dgm:spPr/>
    </dgm:pt>
    <dgm:pt modelId="{DA660188-F877-4F38-AD40-89DB3D6A1619}" type="pres">
      <dgm:prSet presAssocID="{0F3A351F-5BF5-49E6-B68B-B9E0483C0BED}" presName="desTx" presStyleLbl="revTx" presStyleIdx="3" presStyleCnt="4">
        <dgm:presLayoutVars/>
      </dgm:prSet>
      <dgm:spPr/>
    </dgm:pt>
  </dgm:ptLst>
  <dgm:cxnLst>
    <dgm:cxn modelId="{03257404-2484-4131-8B2D-404A82109385}" srcId="{0F3A351F-5BF5-49E6-B68B-B9E0483C0BED}" destId="{02269AD9-CCF0-442E-AAD7-842095B6C86B}" srcOrd="3" destOrd="0" parTransId="{B4F98A60-D7D3-4D96-9AFF-71C8E32624FE}" sibTransId="{09EF0FB9-DDEF-4B8C-98F7-15402CDF4749}"/>
    <dgm:cxn modelId="{7665F333-4E73-4027-8D6A-BB9C5CF99B49}" srcId="{0F3A351F-5BF5-49E6-B68B-B9E0483C0BED}" destId="{F0990903-8D2E-4287-B23E-0DA1EC31B10E}" srcOrd="1" destOrd="0" parTransId="{43651556-BE0F-4A8E-B325-86ED86F67F17}" sibTransId="{722BFAA9-26CA-4D26-B41B-BC7D3235F9FC}"/>
    <dgm:cxn modelId="{761FA836-EAD5-412A-B96B-05B86CD490A8}" type="presOf" srcId="{4359F6B7-187D-4598-8E7A-255AC352FF38}" destId="{EF66A313-B9AF-4265-921D-E1226EEA92E6}" srcOrd="0" destOrd="0" presId="urn:microsoft.com/office/officeart/2018/5/layout/CenteredIconLabelDescriptionList"/>
    <dgm:cxn modelId="{914AE53C-4D6C-45FB-B6DA-DA509667C7EE}" srcId="{4359F6B7-187D-4598-8E7A-255AC352FF38}" destId="{0CE044D9-B1B5-46C4-AC5B-3F10798434CE}" srcOrd="0" destOrd="0" parTransId="{E6756C7A-D3D7-42A1-B2CE-E584BB5E32FA}" sibTransId="{C2FF6BF0-4D41-4F6D-86A0-CBD2F85AAB2C}"/>
    <dgm:cxn modelId="{482C2573-64C9-4D54-80E7-83C7DDF32B31}" srcId="{0F3A351F-5BF5-49E6-B68B-B9E0483C0BED}" destId="{F119D952-0CFF-4D16-9D11-E019A0C0AA10}" srcOrd="0" destOrd="0" parTransId="{4BFFB03C-FB81-42A4-AD21-16A1EFCB92D3}" sibTransId="{3627C24B-51E3-4F14-B755-8326CD082DF7}"/>
    <dgm:cxn modelId="{FC7A367C-D136-44A3-9B9F-43BA5AF3541C}" srcId="{0F3A351F-5BF5-49E6-B68B-B9E0483C0BED}" destId="{6F2C6690-F4CD-4071-8FE0-8C70CAD4AE63}" srcOrd="2" destOrd="0" parTransId="{8B16C16B-E322-4302-BE4C-3543B9494970}" sibTransId="{7F12DC3E-F402-4766-83C5-1E15588E1658}"/>
    <dgm:cxn modelId="{5B65A67C-81FE-4E33-A2A7-5B8C5DCCAEAC}" type="presOf" srcId="{6F2C6690-F4CD-4071-8FE0-8C70CAD4AE63}" destId="{DA660188-F877-4F38-AD40-89DB3D6A1619}" srcOrd="0" destOrd="2" presId="urn:microsoft.com/office/officeart/2018/5/layout/CenteredIconLabelDescriptionList"/>
    <dgm:cxn modelId="{7E61739E-97F5-408D-9702-C5F224488F1D}" type="presOf" srcId="{0CE044D9-B1B5-46C4-AC5B-3F10798434CE}" destId="{FCB52F80-6099-4D01-8CCE-1E39AE661437}" srcOrd="0" destOrd="0" presId="urn:microsoft.com/office/officeart/2018/5/layout/CenteredIconLabelDescriptionList"/>
    <dgm:cxn modelId="{C636B0AE-ACC3-46CB-B86B-210290E2D87C}" srcId="{4359F6B7-187D-4598-8E7A-255AC352FF38}" destId="{0F3A351F-5BF5-49E6-B68B-B9E0483C0BED}" srcOrd="1" destOrd="0" parTransId="{EA616A29-9627-437D-8519-F0049F9DC785}" sibTransId="{723EEAC2-DE5C-48EB-9B12-B127E44E2FAA}"/>
    <dgm:cxn modelId="{E15002B6-8397-474B-B625-109C568CA7CC}" type="presOf" srcId="{F119D952-0CFF-4D16-9D11-E019A0C0AA10}" destId="{DA660188-F877-4F38-AD40-89DB3D6A1619}" srcOrd="0" destOrd="0" presId="urn:microsoft.com/office/officeart/2018/5/layout/CenteredIconLabelDescriptionList"/>
    <dgm:cxn modelId="{D5BD9AB6-B6A9-4A8B-AC02-69E90C87D9EC}" type="presOf" srcId="{F0990903-8D2E-4287-B23E-0DA1EC31B10E}" destId="{DA660188-F877-4F38-AD40-89DB3D6A1619}" srcOrd="0" destOrd="1" presId="urn:microsoft.com/office/officeart/2018/5/layout/CenteredIconLabelDescriptionList"/>
    <dgm:cxn modelId="{410FAABA-3B89-4718-950A-99342865B3F4}" type="presOf" srcId="{02269AD9-CCF0-442E-AAD7-842095B6C86B}" destId="{DA660188-F877-4F38-AD40-89DB3D6A1619}" srcOrd="0" destOrd="3" presId="urn:microsoft.com/office/officeart/2018/5/layout/CenteredIconLabelDescriptionList"/>
    <dgm:cxn modelId="{0F4324FB-C8F0-46D0-A97D-4CE3F27C2C0A}" type="presOf" srcId="{0F3A351F-5BF5-49E6-B68B-B9E0483C0BED}" destId="{570F717E-D2BD-442D-98F4-87791AC54893}" srcOrd="0" destOrd="0" presId="urn:microsoft.com/office/officeart/2018/5/layout/CenteredIconLabelDescriptionList"/>
    <dgm:cxn modelId="{B9022D02-8AE9-4A27-BC9C-17F3F5FB6113}" type="presParOf" srcId="{EF66A313-B9AF-4265-921D-E1226EEA92E6}" destId="{A1687EE9-1CE4-420F-A61A-C44DF807496A}" srcOrd="0" destOrd="0" presId="urn:microsoft.com/office/officeart/2018/5/layout/CenteredIconLabelDescriptionList"/>
    <dgm:cxn modelId="{872D9C7E-8695-4258-809F-30F3C564C9C6}" type="presParOf" srcId="{A1687EE9-1CE4-420F-A61A-C44DF807496A}" destId="{BF010B77-A3E6-4E4D-804F-0EC874391F4E}" srcOrd="0" destOrd="0" presId="urn:microsoft.com/office/officeart/2018/5/layout/CenteredIconLabelDescriptionList"/>
    <dgm:cxn modelId="{F84AECC4-CED1-4615-B78F-18748A7232F0}" type="presParOf" srcId="{A1687EE9-1CE4-420F-A61A-C44DF807496A}" destId="{49664E94-012A-421F-A285-D2AA04F6F53D}" srcOrd="1" destOrd="0" presId="urn:microsoft.com/office/officeart/2018/5/layout/CenteredIconLabelDescriptionList"/>
    <dgm:cxn modelId="{8F942471-8F9C-46CE-848F-1ACD97FCA641}" type="presParOf" srcId="{A1687EE9-1CE4-420F-A61A-C44DF807496A}" destId="{FCB52F80-6099-4D01-8CCE-1E39AE661437}" srcOrd="2" destOrd="0" presId="urn:microsoft.com/office/officeart/2018/5/layout/CenteredIconLabelDescriptionList"/>
    <dgm:cxn modelId="{2FD1D8C5-2925-4806-93EA-6AD3072BD5A7}" type="presParOf" srcId="{A1687EE9-1CE4-420F-A61A-C44DF807496A}" destId="{0BCFD5A6-EEFE-4F85-933F-D134A3ACD3C1}" srcOrd="3" destOrd="0" presId="urn:microsoft.com/office/officeart/2018/5/layout/CenteredIconLabelDescriptionList"/>
    <dgm:cxn modelId="{68E7E38B-7B51-4B70-90A0-6D37F7F1FD1B}" type="presParOf" srcId="{A1687EE9-1CE4-420F-A61A-C44DF807496A}" destId="{C8CD00E1-1322-449D-9A80-9C8366034E63}" srcOrd="4" destOrd="0" presId="urn:microsoft.com/office/officeart/2018/5/layout/CenteredIconLabelDescriptionList"/>
    <dgm:cxn modelId="{1D05B67E-CD44-4F45-8D5F-0CE3F6A84944}" type="presParOf" srcId="{EF66A313-B9AF-4265-921D-E1226EEA92E6}" destId="{1D4B8708-8C81-497D-A44A-BC35DA2C53AE}" srcOrd="1" destOrd="0" presId="urn:microsoft.com/office/officeart/2018/5/layout/CenteredIconLabelDescriptionList"/>
    <dgm:cxn modelId="{529072F9-69B0-40AF-A334-C6E463137D60}" type="presParOf" srcId="{EF66A313-B9AF-4265-921D-E1226EEA92E6}" destId="{1F5F446F-8388-436C-9075-D2F826C5E72F}" srcOrd="2" destOrd="0" presId="urn:microsoft.com/office/officeart/2018/5/layout/CenteredIconLabelDescriptionList"/>
    <dgm:cxn modelId="{33E80A55-AD61-42C0-8781-9FB81B0657D8}" type="presParOf" srcId="{1F5F446F-8388-436C-9075-D2F826C5E72F}" destId="{F4FF3F4A-7388-424F-A198-43A92EFF5815}" srcOrd="0" destOrd="0" presId="urn:microsoft.com/office/officeart/2018/5/layout/CenteredIconLabelDescriptionList"/>
    <dgm:cxn modelId="{906236C1-2DB9-4DF0-9869-34DE89E57541}" type="presParOf" srcId="{1F5F446F-8388-436C-9075-D2F826C5E72F}" destId="{52EC5D23-4401-491F-8DA7-27B5C5089A17}" srcOrd="1" destOrd="0" presId="urn:microsoft.com/office/officeart/2018/5/layout/CenteredIconLabelDescriptionList"/>
    <dgm:cxn modelId="{A727AF85-5AE9-47E1-8A22-A5D6C4FE0830}" type="presParOf" srcId="{1F5F446F-8388-436C-9075-D2F826C5E72F}" destId="{570F717E-D2BD-442D-98F4-87791AC54893}" srcOrd="2" destOrd="0" presId="urn:microsoft.com/office/officeart/2018/5/layout/CenteredIconLabelDescriptionList"/>
    <dgm:cxn modelId="{5E53CB4D-AE09-4C0F-B795-33B27D51DFA3}" type="presParOf" srcId="{1F5F446F-8388-436C-9075-D2F826C5E72F}" destId="{6645E264-EAE1-4B97-AE02-82F9D1C9F5CE}" srcOrd="3" destOrd="0" presId="urn:microsoft.com/office/officeart/2018/5/layout/CenteredIconLabelDescriptionList"/>
    <dgm:cxn modelId="{C506E4D1-59E5-4AB2-9437-E9D1A96FF370}" type="presParOf" srcId="{1F5F446F-8388-436C-9075-D2F826C5E72F}" destId="{DA660188-F877-4F38-AD40-89DB3D6A161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10B77-A3E6-4E4D-804F-0EC874391F4E}">
      <dsp:nvSpPr>
        <dsp:cNvPr id="0" name=""/>
        <dsp:cNvSpPr/>
      </dsp:nvSpPr>
      <dsp:spPr>
        <a:xfrm>
          <a:off x="1856072" y="93465"/>
          <a:ext cx="1510523" cy="1424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2F80-6099-4D01-8CCE-1E39AE661437}">
      <dsp:nvSpPr>
        <dsp:cNvPr id="0" name=""/>
        <dsp:cNvSpPr/>
      </dsp:nvSpPr>
      <dsp:spPr>
        <a:xfrm>
          <a:off x="453443" y="1650229"/>
          <a:ext cx="4315781" cy="6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Provider Education Series will address most common questions/problems</a:t>
          </a:r>
        </a:p>
      </dsp:txBody>
      <dsp:txXfrm>
        <a:off x="453443" y="1650229"/>
        <a:ext cx="4315781" cy="610363"/>
      </dsp:txXfrm>
    </dsp:sp>
    <dsp:sp modelId="{C8CD00E1-1322-449D-9A80-9C8366034E63}">
      <dsp:nvSpPr>
        <dsp:cNvPr id="0" name=""/>
        <dsp:cNvSpPr/>
      </dsp:nvSpPr>
      <dsp:spPr>
        <a:xfrm>
          <a:off x="453443" y="2322259"/>
          <a:ext cx="4315781" cy="8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F3F4A-7388-424F-A198-43A92EFF5815}">
      <dsp:nvSpPr>
        <dsp:cNvPr id="0" name=""/>
        <dsp:cNvSpPr/>
      </dsp:nvSpPr>
      <dsp:spPr>
        <a:xfrm>
          <a:off x="6927115" y="93465"/>
          <a:ext cx="1510523" cy="1424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F717E-D2BD-442D-98F4-87791AC54893}">
      <dsp:nvSpPr>
        <dsp:cNvPr id="0" name=""/>
        <dsp:cNvSpPr/>
      </dsp:nvSpPr>
      <dsp:spPr>
        <a:xfrm>
          <a:off x="5524486" y="1650229"/>
          <a:ext cx="4315781" cy="6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Each session covers one topic </a:t>
          </a:r>
        </a:p>
      </dsp:txBody>
      <dsp:txXfrm>
        <a:off x="5524486" y="1650229"/>
        <a:ext cx="4315781" cy="610363"/>
      </dsp:txXfrm>
    </dsp:sp>
    <dsp:sp modelId="{DA660188-F877-4F38-AD40-89DB3D6A1619}">
      <dsp:nvSpPr>
        <dsp:cNvPr id="0" name=""/>
        <dsp:cNvSpPr/>
      </dsp:nvSpPr>
      <dsp:spPr>
        <a:xfrm>
          <a:off x="5524486" y="2322259"/>
          <a:ext cx="4315781" cy="8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Highlights the important points of each topic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 only to those topics of interest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Each only takes about 4-8mins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References listed</a:t>
          </a:r>
        </a:p>
      </dsp:txBody>
      <dsp:txXfrm>
        <a:off x="5524486" y="2322259"/>
        <a:ext cx="4315781" cy="854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hyperlink" Target="http://www.azah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32233-941A-4264-9806-CC0DAEB7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EFFFF"/>
                </a:solidFill>
              </a:rPr>
              <a:t>Provider Education Series</a:t>
            </a:r>
            <a:br>
              <a:rPr lang="en-US" sz="400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2000" dirty="0">
                <a:solidFill>
                  <a:srgbClr val="FEFFFF"/>
                </a:solidFill>
              </a:rPr>
              <a:t>Presented by AzAHP and AHCCCS Health Plans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7D82F-3C25-438D-939C-EDA8D2FE3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Introduction to the Provider Education Series</a:t>
            </a: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6C636C1-97DA-49A0-B8EB-67819B27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4" y="2769892"/>
            <a:ext cx="5640502" cy="1325517"/>
          </a:xfrm>
          <a:prstGeom prst="rect">
            <a:avLst/>
          </a:prstGeom>
        </p:spPr>
      </p:pic>
      <p:pic>
        <p:nvPicPr>
          <p:cNvPr id="39" name="Audio 8">
            <a:hlinkClick r:id="" action="ppaction://media"/>
            <a:extLst>
              <a:ext uri="{FF2B5EF4-FFF2-40B4-BE49-F238E27FC236}">
                <a16:creationId xmlns:a16="http://schemas.microsoft.com/office/drawing/2014/main" id="{D5B59FB8-774A-4A93-B5B4-447961D0C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2"/>
    </mc:Choice>
    <mc:Fallback xmlns="">
      <p:transition spd="slow" advTm="1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3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35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09BC08-B422-45B9-A5E4-8A14B83C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Provider Education Series</a:t>
            </a:r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7A0D-31BC-486C-B1DC-71A29F2F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AzAHP and the AHCCCS Health Plans have heard you are: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Unsure what the “credentialing process” is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How to start the process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Why does it take so long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Who to contact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And other challenges</a:t>
            </a:r>
          </a:p>
        </p:txBody>
      </p:sp>
      <p:pic>
        <p:nvPicPr>
          <p:cNvPr id="49" name="Audio 5">
            <a:hlinkClick r:id="" action="ppaction://media"/>
            <a:extLst>
              <a:ext uri="{FF2B5EF4-FFF2-40B4-BE49-F238E27FC236}">
                <a16:creationId xmlns:a16="http://schemas.microsoft.com/office/drawing/2014/main" id="{6F5149C9-1EB8-4290-AD1E-BA03D5021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990"/>
    </mc:Choice>
    <mc:Fallback xmlns="">
      <p:transition spd="slow" advTm="1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0F30B9-47B5-40E7-A5DB-1E1DF2DC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371A26E-4EC7-451A-B258-5E3891B1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280A43-068C-4313-B62F-79F0C179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432D1-D876-4DF0-A066-DFE10F5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Idea Behind the Series</a:t>
            </a: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2EA7C10-D784-46D0-9433-3C30171C6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6D16A0DA-7237-4B5B-9660-ECE3A4EC0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86303"/>
              </p:ext>
            </p:extLst>
          </p:nvPr>
        </p:nvGraphicFramePr>
        <p:xfrm>
          <a:off x="955931" y="640080"/>
          <a:ext cx="10293711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Audio 4">
            <a:hlinkClick r:id="" action="ppaction://media"/>
            <a:extLst>
              <a:ext uri="{FF2B5EF4-FFF2-40B4-BE49-F238E27FC236}">
                <a16:creationId xmlns:a16="http://schemas.microsoft.com/office/drawing/2014/main" id="{A2354750-A3E2-4A8A-AA7B-5EB8495A2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5"/>
    </mc:Choice>
    <mc:Fallback xmlns="">
      <p:transition spd="slow" advTm="26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54CD6A4-4651-4527-BFC0-CC34E3453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52" r="32948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9FDA7-6EF6-4EE9-90D3-D7F2B73C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8B3C-C571-43D2-A7D7-0ABE45F0B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List of Current Sessions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#1 What is AzAHP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#2 Credentialing Process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#3 AzAHP Form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#4 CAQH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#5 Organization AzAHP Form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#6 Organization AzAHP Application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#7 Community Service Agencies (CSA)</a:t>
            </a:r>
          </a:p>
        </p:txBody>
      </p:sp>
      <p:pic>
        <p:nvPicPr>
          <p:cNvPr id="50" name="Audio 4">
            <a:hlinkClick r:id="" action="ppaction://media"/>
            <a:extLst>
              <a:ext uri="{FF2B5EF4-FFF2-40B4-BE49-F238E27FC236}">
                <a16:creationId xmlns:a16="http://schemas.microsoft.com/office/drawing/2014/main" id="{78FF49DE-4E2F-41FD-88ED-48B10880F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2470"/>
    </mc:Choice>
    <mc:Fallback xmlns="">
      <p:transition spd="slow" advTm="3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61D873-4761-427F-BE8E-5642A74F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Thank you</a:t>
            </a: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0F19-E717-4B97-B488-B8EC33E9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have ideas for additional sessions or questions, please go to </a:t>
            </a:r>
            <a:r>
              <a:rPr lang="en-US" dirty="0">
                <a:hlinkClick r:id="rId4"/>
              </a:rPr>
              <a:t>www.azahp.org</a:t>
            </a:r>
            <a:r>
              <a:rPr lang="en-US" dirty="0"/>
              <a:t>, click on AzAHP Credentialing Alliance and click on “Ask Pat”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/>
              <a:t>We’d like to thank you for listening the Introduction to the Provider Education Series.  We hope you find the Sessions helpful</a:t>
            </a:r>
          </a:p>
        </p:txBody>
      </p:sp>
      <p:pic>
        <p:nvPicPr>
          <p:cNvPr id="32" name="Audio 4">
            <a:hlinkClick r:id="" action="ppaction://media"/>
            <a:extLst>
              <a:ext uri="{FF2B5EF4-FFF2-40B4-BE49-F238E27FC236}">
                <a16:creationId xmlns:a16="http://schemas.microsoft.com/office/drawing/2014/main" id="{E5FE4A3A-9056-40C6-A4C8-5DA144985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6409"/>
    </mc:Choice>
    <mc:Fallback xmlns="">
      <p:transition spd="slow" advTm="26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30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Provider Education Series  Presented by AzAHP and AHCCCS Health Plans</vt:lpstr>
      <vt:lpstr>Provider Education Series</vt:lpstr>
      <vt:lpstr>The Idea Behind the Series</vt:lpstr>
      <vt:lpstr>Sessions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Education Series  Presented by AzAHP and AHCCCS Health Plans</dc:title>
  <dc:creator>Ryan Ouimette</dc:creator>
  <cp:lastModifiedBy>Pats Seabert</cp:lastModifiedBy>
  <cp:revision>2</cp:revision>
  <dcterms:created xsi:type="dcterms:W3CDTF">2020-05-11T18:01:34Z</dcterms:created>
  <dcterms:modified xsi:type="dcterms:W3CDTF">2020-05-11T20:00:50Z</dcterms:modified>
</cp:coreProperties>
</file>