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2.xml" ContentType="application/vnd.openxmlformats-officedocument.theme+xml"/>
  <Override PartName="/ppt/slideLayouts/slideLayout78.xml" ContentType="application/vnd.openxmlformats-officedocument.presentationml.slideLayout+xml"/>
  <Override PartName="/ppt/theme/theme1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79.xml" ContentType="application/vnd.openxmlformats-officedocument.presentationml.slideLayout+xml"/>
  <Override PartName="/ppt/theme/theme1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4"/>
    <p:sldMasterId id="2147484094" r:id="rId5"/>
    <p:sldMasterId id="2147483890" r:id="rId6"/>
    <p:sldMasterId id="2147483845" r:id="rId7"/>
    <p:sldMasterId id="2147483905" r:id="rId8"/>
    <p:sldMasterId id="2147483773" r:id="rId9"/>
    <p:sldMasterId id="2147484047" r:id="rId10"/>
    <p:sldMasterId id="2147484072" r:id="rId11"/>
    <p:sldMasterId id="2147484096" r:id="rId12"/>
    <p:sldMasterId id="2147483966" r:id="rId13"/>
    <p:sldMasterId id="2147483968" r:id="rId14"/>
    <p:sldMasterId id="2147484060" r:id="rId15"/>
    <p:sldMasterId id="2147484091" r:id="rId16"/>
    <p:sldMasterId id="2147484080" r:id="rId17"/>
    <p:sldMasterId id="2147483894" r:id="rId18"/>
  </p:sldMasterIdLst>
  <p:notesMasterIdLst>
    <p:notesMasterId r:id="rId55"/>
  </p:notesMasterIdLst>
  <p:sldIdLst>
    <p:sldId id="604" r:id="rId19"/>
    <p:sldId id="656" r:id="rId20"/>
    <p:sldId id="603" r:id="rId21"/>
    <p:sldId id="602" r:id="rId22"/>
    <p:sldId id="1642" r:id="rId23"/>
    <p:sldId id="1655" r:id="rId24"/>
    <p:sldId id="1644" r:id="rId25"/>
    <p:sldId id="1667" r:id="rId26"/>
    <p:sldId id="1635" r:id="rId27"/>
    <p:sldId id="1668" r:id="rId28"/>
    <p:sldId id="1666" r:id="rId29"/>
    <p:sldId id="1637" r:id="rId30"/>
    <p:sldId id="1658" r:id="rId31"/>
    <p:sldId id="1656" r:id="rId32"/>
    <p:sldId id="1657" r:id="rId33"/>
    <p:sldId id="1439" r:id="rId34"/>
    <p:sldId id="1659" r:id="rId35"/>
    <p:sldId id="1647" r:id="rId36"/>
    <p:sldId id="1651" r:id="rId37"/>
    <p:sldId id="1648" r:id="rId38"/>
    <p:sldId id="1649" r:id="rId39"/>
    <p:sldId id="1645" r:id="rId40"/>
    <p:sldId id="1653" r:id="rId41"/>
    <p:sldId id="1669" r:id="rId42"/>
    <p:sldId id="1670" r:id="rId43"/>
    <p:sldId id="1671" r:id="rId44"/>
    <p:sldId id="1654" r:id="rId45"/>
    <p:sldId id="1673" r:id="rId46"/>
    <p:sldId id="1660" r:id="rId47"/>
    <p:sldId id="1661" r:id="rId48"/>
    <p:sldId id="1663" r:id="rId49"/>
    <p:sldId id="1425" r:id="rId50"/>
    <p:sldId id="1662" r:id="rId51"/>
    <p:sldId id="328" r:id="rId52"/>
    <p:sldId id="450" r:id="rId53"/>
    <p:sldId id="42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shop, Layla" initials="BL" lastIdx="1" clrIdx="0">
    <p:extLst>
      <p:ext uri="{19B8F6BF-5375-455C-9EA6-DF929625EA0E}">
        <p15:presenceInfo xmlns:p15="http://schemas.microsoft.com/office/powerpoint/2012/main" userId="S::layla_bishop@uhc.com::174bf254-9467-4328-920b-fcccdb4810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A44A"/>
    <a:srgbClr val="FF8205"/>
    <a:srgbClr val="FA8E0A"/>
    <a:srgbClr val="EA8AE1"/>
    <a:srgbClr val="6EF41C"/>
    <a:srgbClr val="FFCCFF"/>
    <a:srgbClr val="FF33CC"/>
    <a:srgbClr val="6CA62C"/>
    <a:srgbClr val="82C8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F51EC-2232-41AA-ADC2-9E61CC91C1FE}" v="45" dt="2023-09-14T18:10:34.654"/>
    <p1510:client id="{65AFB7B9-AF42-FB25-A980-59ED6DCCE083}" v="325" dt="2023-09-14T13:15:13.166"/>
    <p1510:client id="{92765532-34BC-6AC9-9E75-6B89CC274C37}" v="45" dt="2023-09-14T17:36:31.353"/>
    <p1510:client id="{95FEE3A5-8F14-BC80-F072-BDCDD2BDD789}" v="128" dt="2023-09-14T02:21:36.996"/>
    <p1510:client id="{98206813-67C7-CBDC-5336-721E4E866986}" v="11" dt="2023-09-14T17:51:54.732"/>
    <p1510:client id="{989C4681-87D4-1B5E-5E98-393456340470}" v="10" dt="2023-09-13T18:41:29.733"/>
    <p1510:client id="{A142DCB8-129A-3568-1E97-F62AB80F5F9B}" v="4" dt="2023-09-14T18:44:35.037"/>
    <p1510:client id="{C3DFB8EF-24CA-22C9-F7AA-7C264B8866BC}" v="485" dt="2023-09-14T01:50:40.938"/>
    <p1510:client id="{D0E1C3A6-AB64-29AB-8C55-A0191A3FF2A8}" v="180" dt="2023-09-13T20:32:12.110"/>
    <p1510:client id="{ECBE3CC3-C2D7-42FD-8102-0377D1863BD7}" v="143" dt="2023-09-14T17:47:05.204"/>
    <p1510:client id="{F6706283-FE1E-89D8-C6F7-48E6C1BC71CA}" v="4" dt="2023-09-13T20:34:27.036"/>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F1FA"/>
          </a:solidFill>
        </a:fill>
      </a:tcStyle>
    </a:wholeTbl>
    <a:band1H>
      <a:tcStyle>
        <a:tcBdr/>
        <a:fill>
          <a:solidFill>
            <a:srgbClr val="CCE3F5"/>
          </a:solidFill>
        </a:fill>
      </a:tcStyle>
    </a:band1H>
    <a:band2H>
      <a:tcStyle>
        <a:tcBdr/>
      </a:tcStyle>
    </a:band2H>
    <a:band1V>
      <a:tcStyle>
        <a:tcBdr/>
        <a:fill>
          <a:solidFill>
            <a:srgbClr val="CCE3F5"/>
          </a:solidFill>
        </a:fill>
      </a:tcStyle>
    </a:band1V>
    <a:band2V>
      <a:tcStyle>
        <a:tcBdr/>
      </a:tcStyle>
    </a:band2V>
    <a:lastCol>
      <a:tcTxStyle b="on">
        <a:font>
          <a:latin typeface="+mn-lt"/>
          <a:ea typeface="+mn-ea"/>
          <a:cs typeface="+mn-cs"/>
        </a:font>
        <a:srgbClr val="FFFFFF"/>
      </a:tcTxStyle>
      <a:tcStyle>
        <a:tcBdr/>
        <a:fill>
          <a:solidFill>
            <a:srgbClr val="1CADE4"/>
          </a:solidFill>
        </a:fill>
      </a:tcStyle>
    </a:lastCol>
    <a:firstCol>
      <a:tcTxStyle b="on">
        <a:font>
          <a:latin typeface="+mn-lt"/>
          <a:ea typeface="+mn-ea"/>
          <a:cs typeface="+mn-cs"/>
        </a:font>
        <a:srgbClr val="FFFFFF"/>
      </a:tcTxStyle>
      <a:tcStyle>
        <a:tcBdr/>
        <a:fill>
          <a:solidFill>
            <a:srgbClr val="1CADE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1CADE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1CADE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theme" Target="theme/theme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_rels/data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9086B1-8A08-4908-A0B2-87B8590C6FEE}"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7622A949-B0D4-4D53-B011-FB60D39A6C24}">
      <dgm:prSet phldr="0" custT="1"/>
      <dgm:spPr/>
      <dgm:t>
        <a:bodyPr/>
        <a:lstStyle/>
        <a:p>
          <a:pPr algn="l" rtl="0"/>
          <a:r>
            <a:rPr lang="en-US" sz="2100" b="1" i="0">
              <a:latin typeface="Calibri"/>
              <a:ea typeface="Calibri"/>
              <a:cs typeface="Calibri"/>
            </a:rPr>
            <a:t>Relias Update – Joe </a:t>
          </a:r>
          <a:r>
            <a:rPr lang="en-US" sz="2100" b="1" i="0" err="1">
              <a:latin typeface="Calibri"/>
              <a:ea typeface="Calibri"/>
              <a:cs typeface="Calibri"/>
            </a:rPr>
            <a:t>Chemali</a:t>
          </a:r>
          <a:r>
            <a:rPr lang="en-US" sz="2100" b="1" i="0">
              <a:latin typeface="Calibri"/>
              <a:ea typeface="Calibri"/>
              <a:cs typeface="Calibri"/>
            </a:rPr>
            <a:t> </a:t>
          </a:r>
          <a:endParaRPr lang="en-US" sz="2100" b="1">
            <a:latin typeface="Calibri"/>
            <a:ea typeface="Calibri"/>
            <a:cs typeface="Calibri"/>
          </a:endParaRPr>
        </a:p>
      </dgm:t>
    </dgm:pt>
    <dgm:pt modelId="{89141C3D-FCDF-460F-9715-8D947D440E2A}" type="parTrans" cxnId="{10FBBC6E-735F-479C-A605-5EE9EFFF22E3}">
      <dgm:prSet/>
      <dgm:spPr/>
      <dgm:t>
        <a:bodyPr/>
        <a:lstStyle/>
        <a:p>
          <a:endParaRPr lang="en-US" sz="2100" b="1">
            <a:latin typeface="Calibri" panose="020F0502020204030204" pitchFamily="34" charset="0"/>
            <a:cs typeface="Calibri" panose="020F0502020204030204" pitchFamily="34" charset="0"/>
          </a:endParaRPr>
        </a:p>
      </dgm:t>
    </dgm:pt>
    <dgm:pt modelId="{71DC04AD-6C5D-4EDA-89BD-52B037C26A92}" type="sibTrans" cxnId="{10FBBC6E-735F-479C-A605-5EE9EFFF22E3}">
      <dgm:prSet/>
      <dgm:spPr/>
      <dgm:t>
        <a:bodyPr/>
        <a:lstStyle/>
        <a:p>
          <a:endParaRPr lang="en-US" sz="2100" b="1">
            <a:latin typeface="Calibri" panose="020F0502020204030204" pitchFamily="34" charset="0"/>
            <a:cs typeface="Calibri" panose="020F0502020204030204" pitchFamily="34" charset="0"/>
          </a:endParaRPr>
        </a:p>
      </dgm:t>
    </dgm:pt>
    <dgm:pt modelId="{2A9DD7BB-E1B4-4731-A066-1308F21D5B19}">
      <dgm:prSet phldr="0" custT="1"/>
      <dgm:spPr/>
      <dgm:t>
        <a:bodyPr/>
        <a:lstStyle/>
        <a:p>
          <a:pPr algn="l" rtl="0"/>
          <a:r>
            <a:rPr lang="en-US" sz="2100" b="1">
              <a:latin typeface="Calibri"/>
              <a:ea typeface="Calibri"/>
              <a:cs typeface="Calibri"/>
            </a:rPr>
            <a:t>Reminders &amp; Resources (RnR) – Layla Bishop</a:t>
          </a:r>
        </a:p>
      </dgm:t>
    </dgm:pt>
    <dgm:pt modelId="{E232B32D-AF2D-4A6B-9635-46412A5A7DE0}" type="parTrans" cxnId="{D906C1CD-824F-4B8F-BF70-D198554BD799}">
      <dgm:prSet/>
      <dgm:spPr/>
      <dgm:t>
        <a:bodyPr/>
        <a:lstStyle/>
        <a:p>
          <a:endParaRPr lang="en-US" sz="2100" b="1">
            <a:latin typeface="Calibri" panose="020F0502020204030204" pitchFamily="34" charset="0"/>
            <a:cs typeface="Calibri" panose="020F0502020204030204" pitchFamily="34" charset="0"/>
          </a:endParaRPr>
        </a:p>
      </dgm:t>
    </dgm:pt>
    <dgm:pt modelId="{F5A99C39-6B3F-4AA5-AEB4-A99AF25291AE}" type="sibTrans" cxnId="{D906C1CD-824F-4B8F-BF70-D198554BD799}">
      <dgm:prSet/>
      <dgm:spPr/>
      <dgm:t>
        <a:bodyPr/>
        <a:lstStyle/>
        <a:p>
          <a:endParaRPr lang="en-US" sz="2100" b="1">
            <a:latin typeface="Calibri" panose="020F0502020204030204" pitchFamily="34" charset="0"/>
            <a:cs typeface="Calibri" panose="020F0502020204030204" pitchFamily="34" charset="0"/>
          </a:endParaRPr>
        </a:p>
      </dgm:t>
    </dgm:pt>
    <dgm:pt modelId="{DE6A57BA-1D90-F147-880A-0B0E44EF394C}">
      <dgm:prSet custT="1"/>
      <dgm:spPr/>
      <dgm:t>
        <a:bodyPr/>
        <a:lstStyle/>
        <a:p>
          <a:r>
            <a:rPr lang="en-US" sz="2100" b="1">
              <a:latin typeface="Calibri"/>
              <a:ea typeface="Calibri"/>
              <a:cs typeface="Calibri"/>
            </a:rPr>
            <a:t>Heritage, History &amp; Health Observances - Jennifer Elkins</a:t>
          </a:r>
        </a:p>
      </dgm:t>
    </dgm:pt>
    <dgm:pt modelId="{EE722E2C-D2E7-3B4E-9773-07A1454B2771}" type="parTrans" cxnId="{F8E08CA3-3216-F24F-948E-A91558636F39}">
      <dgm:prSet/>
      <dgm:spPr/>
      <dgm:t>
        <a:bodyPr/>
        <a:lstStyle/>
        <a:p>
          <a:endParaRPr lang="en-US" sz="2100" b="1">
            <a:latin typeface="Calibri" panose="020F0502020204030204" pitchFamily="34" charset="0"/>
            <a:cs typeface="Calibri" panose="020F0502020204030204" pitchFamily="34" charset="0"/>
          </a:endParaRPr>
        </a:p>
      </dgm:t>
    </dgm:pt>
    <dgm:pt modelId="{E750EF2E-0BFE-FC45-9A44-B0DE54DB3786}" type="sibTrans" cxnId="{F8E08CA3-3216-F24F-948E-A91558636F39}">
      <dgm:prSet/>
      <dgm:spPr/>
      <dgm:t>
        <a:bodyPr/>
        <a:lstStyle/>
        <a:p>
          <a:endParaRPr lang="en-US" sz="2100" b="1">
            <a:latin typeface="Calibri" panose="020F0502020204030204" pitchFamily="34" charset="0"/>
            <a:cs typeface="Calibri" panose="020F0502020204030204" pitchFamily="34" charset="0"/>
          </a:endParaRPr>
        </a:p>
      </dgm:t>
    </dgm:pt>
    <dgm:pt modelId="{58271165-4D5A-C543-AC25-662719221194}">
      <dgm:prSet custT="1"/>
      <dgm:spPr/>
      <dgm:t>
        <a:bodyPr/>
        <a:lstStyle/>
        <a:p>
          <a:r>
            <a:rPr lang="en-US" sz="2100" b="1">
              <a:latin typeface="Calibri"/>
              <a:ea typeface="Calibri"/>
              <a:cs typeface="Calibri"/>
            </a:rPr>
            <a:t>Training Opportunities - Yvette Tucker</a:t>
          </a:r>
        </a:p>
      </dgm:t>
    </dgm:pt>
    <dgm:pt modelId="{79A8D5D4-AD1A-1449-B475-8CB1D839D341}" type="parTrans" cxnId="{85C181A0-B6CC-2143-8D65-4BFED5422D5A}">
      <dgm:prSet/>
      <dgm:spPr/>
      <dgm:t>
        <a:bodyPr/>
        <a:lstStyle/>
        <a:p>
          <a:endParaRPr lang="en-US" sz="2100" b="1">
            <a:latin typeface="Calibri" panose="020F0502020204030204" pitchFamily="34" charset="0"/>
            <a:cs typeface="Calibri" panose="020F0502020204030204" pitchFamily="34" charset="0"/>
          </a:endParaRPr>
        </a:p>
      </dgm:t>
    </dgm:pt>
    <dgm:pt modelId="{9A949AAA-36F3-A849-AEF1-24116BAD0F87}" type="sibTrans" cxnId="{85C181A0-B6CC-2143-8D65-4BFED5422D5A}">
      <dgm:prSet/>
      <dgm:spPr/>
      <dgm:t>
        <a:bodyPr/>
        <a:lstStyle/>
        <a:p>
          <a:endParaRPr lang="en-US" sz="2100" b="1">
            <a:latin typeface="Calibri" panose="020F0502020204030204" pitchFamily="34" charset="0"/>
            <a:cs typeface="Calibri" panose="020F0502020204030204" pitchFamily="34" charset="0"/>
          </a:endParaRPr>
        </a:p>
      </dgm:t>
    </dgm:pt>
    <dgm:pt modelId="{2398D6C7-B28D-5941-9F96-5B7DEAFA7528}">
      <dgm:prSet custT="1"/>
      <dgm:spPr/>
      <dgm:t>
        <a:bodyPr/>
        <a:lstStyle/>
        <a:p>
          <a:pPr rtl="0"/>
          <a:r>
            <a:rPr lang="en-US" sz="2100" b="1">
              <a:latin typeface="Calibri"/>
              <a:ea typeface="Calibri"/>
              <a:cs typeface="Calibri"/>
            </a:rPr>
            <a:t>Quarterly Reporting – Mark Faul</a:t>
          </a:r>
        </a:p>
      </dgm:t>
    </dgm:pt>
    <dgm:pt modelId="{81023259-8D63-594E-83E3-0E925FBEE891}" type="parTrans" cxnId="{2ABE265C-3DFB-6346-A4C7-AE7DCA6B7FAC}">
      <dgm:prSet/>
      <dgm:spPr/>
      <dgm:t>
        <a:bodyPr/>
        <a:lstStyle/>
        <a:p>
          <a:endParaRPr lang="en-US" sz="2100" b="1">
            <a:latin typeface="Calibri" panose="020F0502020204030204" pitchFamily="34" charset="0"/>
            <a:cs typeface="Calibri" panose="020F0502020204030204" pitchFamily="34" charset="0"/>
          </a:endParaRPr>
        </a:p>
      </dgm:t>
    </dgm:pt>
    <dgm:pt modelId="{517E04C8-6421-184B-975B-5673B4AB4D6E}" type="sibTrans" cxnId="{2ABE265C-3DFB-6346-A4C7-AE7DCA6B7FAC}">
      <dgm:prSet/>
      <dgm:spPr/>
      <dgm:t>
        <a:bodyPr/>
        <a:lstStyle/>
        <a:p>
          <a:endParaRPr lang="en-US" sz="2100" b="1">
            <a:latin typeface="Calibri" panose="020F0502020204030204" pitchFamily="34" charset="0"/>
            <a:cs typeface="Calibri" panose="020F0502020204030204" pitchFamily="34" charset="0"/>
          </a:endParaRPr>
        </a:p>
      </dgm:t>
    </dgm:pt>
    <dgm:pt modelId="{164830B0-B0E6-A04E-BBB4-EE86738858A6}">
      <dgm:prSet custT="1"/>
      <dgm:spPr/>
      <dgm:t>
        <a:bodyPr/>
        <a:lstStyle/>
        <a:p>
          <a:pPr rtl="0"/>
          <a:r>
            <a:rPr lang="en-US" sz="2100" b="1">
              <a:latin typeface="Calibri"/>
              <a:ea typeface="Calibri"/>
              <a:cs typeface="Calibri"/>
            </a:rPr>
            <a:t>P-WFDP Template – Sarah Hauck</a:t>
          </a:r>
        </a:p>
      </dgm:t>
    </dgm:pt>
    <dgm:pt modelId="{BE87CA05-C44C-8242-9E72-0E4E866F3006}" type="parTrans" cxnId="{DABC5A9F-3D7C-6F49-B58A-E97093904C8A}">
      <dgm:prSet/>
      <dgm:spPr/>
      <dgm:t>
        <a:bodyPr/>
        <a:lstStyle/>
        <a:p>
          <a:endParaRPr lang="en-US" sz="2100" b="1">
            <a:latin typeface="Calibri" panose="020F0502020204030204" pitchFamily="34" charset="0"/>
            <a:cs typeface="Calibri" panose="020F0502020204030204" pitchFamily="34" charset="0"/>
          </a:endParaRPr>
        </a:p>
      </dgm:t>
    </dgm:pt>
    <dgm:pt modelId="{907E41C3-A8AC-194A-B64D-676351C70A86}" type="sibTrans" cxnId="{DABC5A9F-3D7C-6F49-B58A-E97093904C8A}">
      <dgm:prSet/>
      <dgm:spPr/>
      <dgm:t>
        <a:bodyPr/>
        <a:lstStyle/>
        <a:p>
          <a:endParaRPr lang="en-US" sz="2100" b="1">
            <a:latin typeface="Calibri" panose="020F0502020204030204" pitchFamily="34" charset="0"/>
            <a:cs typeface="Calibri" panose="020F0502020204030204" pitchFamily="34" charset="0"/>
          </a:endParaRPr>
        </a:p>
      </dgm:t>
    </dgm:pt>
    <dgm:pt modelId="{E43594F2-C778-EE4E-8F71-209AEC6DCC82}">
      <dgm:prSet custT="1"/>
      <dgm:spPr/>
      <dgm:t>
        <a:bodyPr/>
        <a:lstStyle/>
        <a:p>
          <a:r>
            <a:rPr lang="en-US" sz="2100" b="1">
              <a:latin typeface="Calibri"/>
              <a:ea typeface="Calibri"/>
              <a:cs typeface="Calibri"/>
            </a:rPr>
            <a:t>CFT Update &amp; Survey - Layla Bishop/ Mike Tripp</a:t>
          </a:r>
        </a:p>
      </dgm:t>
    </dgm:pt>
    <dgm:pt modelId="{5FF5E1E1-5A12-A743-870C-C394E21829E9}" type="parTrans" cxnId="{512C5764-76BE-B34F-8605-65B89C522A84}">
      <dgm:prSet/>
      <dgm:spPr/>
      <dgm:t>
        <a:bodyPr/>
        <a:lstStyle/>
        <a:p>
          <a:endParaRPr lang="en-US" sz="2100" b="1">
            <a:latin typeface="Calibri" panose="020F0502020204030204" pitchFamily="34" charset="0"/>
            <a:cs typeface="Calibri" panose="020F0502020204030204" pitchFamily="34" charset="0"/>
          </a:endParaRPr>
        </a:p>
      </dgm:t>
    </dgm:pt>
    <dgm:pt modelId="{9EB40F5F-8499-7B45-AC17-52B22B4D0E79}" type="sibTrans" cxnId="{512C5764-76BE-B34F-8605-65B89C522A84}">
      <dgm:prSet/>
      <dgm:spPr/>
      <dgm:t>
        <a:bodyPr/>
        <a:lstStyle/>
        <a:p>
          <a:endParaRPr lang="en-US" sz="2100" b="1">
            <a:latin typeface="Calibri" panose="020F0502020204030204" pitchFamily="34" charset="0"/>
            <a:cs typeface="Calibri" panose="020F0502020204030204" pitchFamily="34" charset="0"/>
          </a:endParaRPr>
        </a:p>
      </dgm:t>
    </dgm:pt>
    <dgm:pt modelId="{E2D2BE97-F592-9546-B0FC-57F4221A1949}">
      <dgm:prSet custT="1"/>
      <dgm:spPr/>
      <dgm:t>
        <a:bodyPr/>
        <a:lstStyle/>
        <a:p>
          <a:r>
            <a:rPr lang="en-US" sz="2100" b="1">
              <a:latin typeface="Calibri"/>
              <a:ea typeface="Calibri"/>
              <a:cs typeface="Calibri"/>
            </a:rPr>
            <a:t>Best Practices in Workforce Development - Yvette Tucker</a:t>
          </a:r>
        </a:p>
      </dgm:t>
    </dgm:pt>
    <dgm:pt modelId="{6C1E0B95-7EBE-4F4C-8422-B4D981E32DB5}" type="parTrans" cxnId="{4AF0285E-13E9-5348-BED6-7FAED3F566A8}">
      <dgm:prSet/>
      <dgm:spPr/>
      <dgm:t>
        <a:bodyPr/>
        <a:lstStyle/>
        <a:p>
          <a:endParaRPr lang="en-US" sz="2100" b="1">
            <a:latin typeface="Calibri" panose="020F0502020204030204" pitchFamily="34" charset="0"/>
            <a:cs typeface="Calibri" panose="020F0502020204030204" pitchFamily="34" charset="0"/>
          </a:endParaRPr>
        </a:p>
      </dgm:t>
    </dgm:pt>
    <dgm:pt modelId="{FA4BA05B-E329-2448-A832-A53B406941D5}" type="sibTrans" cxnId="{4AF0285E-13E9-5348-BED6-7FAED3F566A8}">
      <dgm:prSet/>
      <dgm:spPr/>
      <dgm:t>
        <a:bodyPr/>
        <a:lstStyle/>
        <a:p>
          <a:endParaRPr lang="en-US" sz="2100" b="1">
            <a:latin typeface="Calibri" panose="020F0502020204030204" pitchFamily="34" charset="0"/>
            <a:cs typeface="Calibri" panose="020F0502020204030204" pitchFamily="34" charset="0"/>
          </a:endParaRPr>
        </a:p>
      </dgm:t>
    </dgm:pt>
    <dgm:pt modelId="{B887272C-9ABC-634E-9016-EDA2C3B9234D}">
      <dgm:prSet custT="1"/>
      <dgm:spPr/>
      <dgm:t>
        <a:bodyPr/>
        <a:lstStyle/>
        <a:p>
          <a:pPr rtl="0"/>
          <a:r>
            <a:rPr lang="en-US" sz="2100" b="1">
              <a:latin typeface="Calibri"/>
              <a:ea typeface="Calibri"/>
              <a:cs typeface="Calibri"/>
            </a:rPr>
            <a:t>Brain Bites – Self Care Reminder: Selena McDonald</a:t>
          </a:r>
        </a:p>
      </dgm:t>
    </dgm:pt>
    <dgm:pt modelId="{A0EBEA14-A07D-0D41-9BC8-8C57F20B30C9}" type="parTrans" cxnId="{432629B0-2BC0-964E-91D2-52AABBF9D63D}">
      <dgm:prSet/>
      <dgm:spPr/>
      <dgm:t>
        <a:bodyPr/>
        <a:lstStyle/>
        <a:p>
          <a:endParaRPr lang="en-US" sz="2100" b="1">
            <a:latin typeface="Calibri" panose="020F0502020204030204" pitchFamily="34" charset="0"/>
            <a:cs typeface="Calibri" panose="020F0502020204030204" pitchFamily="34" charset="0"/>
          </a:endParaRPr>
        </a:p>
      </dgm:t>
    </dgm:pt>
    <dgm:pt modelId="{1C7C3214-DF05-8B4B-9ADD-EAD54BE314EF}" type="sibTrans" cxnId="{432629B0-2BC0-964E-91D2-52AABBF9D63D}">
      <dgm:prSet/>
      <dgm:spPr/>
      <dgm:t>
        <a:bodyPr/>
        <a:lstStyle/>
        <a:p>
          <a:endParaRPr lang="en-US" sz="2100" b="1">
            <a:latin typeface="Calibri" panose="020F0502020204030204" pitchFamily="34" charset="0"/>
            <a:cs typeface="Calibri" panose="020F0502020204030204" pitchFamily="34" charset="0"/>
          </a:endParaRPr>
        </a:p>
      </dgm:t>
    </dgm:pt>
    <dgm:pt modelId="{860A45C4-CBC1-4CF9-8F51-4E61EFC08641}" type="pres">
      <dgm:prSet presAssocID="{639086B1-8A08-4908-A0B2-87B8590C6FEE}" presName="linear" presStyleCnt="0">
        <dgm:presLayoutVars>
          <dgm:animLvl val="lvl"/>
          <dgm:resizeHandles val="exact"/>
        </dgm:presLayoutVars>
      </dgm:prSet>
      <dgm:spPr/>
    </dgm:pt>
    <dgm:pt modelId="{61A55D8A-3FCA-6749-B463-ABE76A2F1067}" type="pres">
      <dgm:prSet presAssocID="{DE6A57BA-1D90-F147-880A-0B0E44EF394C}" presName="parentText" presStyleLbl="node1" presStyleIdx="0" presStyleCnt="9" custLinFactNeighborX="0" custLinFactNeighborY="-29334">
        <dgm:presLayoutVars>
          <dgm:chMax val="0"/>
          <dgm:bulletEnabled val="1"/>
        </dgm:presLayoutVars>
      </dgm:prSet>
      <dgm:spPr/>
    </dgm:pt>
    <dgm:pt modelId="{DC272782-76B3-994D-9D42-BFFD9C909325}" type="pres">
      <dgm:prSet presAssocID="{E750EF2E-0BFE-FC45-9A44-B0DE54DB3786}" presName="spacer" presStyleCnt="0"/>
      <dgm:spPr/>
    </dgm:pt>
    <dgm:pt modelId="{09FA6F86-217D-4CE5-9FC3-683EFDBA5ECD}" type="pres">
      <dgm:prSet presAssocID="{7622A949-B0D4-4D53-B011-FB60D39A6C24}" presName="parentText" presStyleLbl="node1" presStyleIdx="1" presStyleCnt="9" custLinFactY="-1615" custLinFactNeighborX="0" custLinFactNeighborY="-100000">
        <dgm:presLayoutVars>
          <dgm:chMax val="0"/>
          <dgm:bulletEnabled val="1"/>
        </dgm:presLayoutVars>
      </dgm:prSet>
      <dgm:spPr/>
    </dgm:pt>
    <dgm:pt modelId="{A7E1D60E-628A-469C-9AAF-C9157F107068}" type="pres">
      <dgm:prSet presAssocID="{71DC04AD-6C5D-4EDA-89BD-52B037C26A92}" presName="spacer" presStyleCnt="0"/>
      <dgm:spPr/>
    </dgm:pt>
    <dgm:pt modelId="{B527FA8A-9D02-4040-8BA9-3E6FB0B6D1B1}" type="pres">
      <dgm:prSet presAssocID="{E43594F2-C778-EE4E-8F71-209AEC6DCC82}" presName="parentText" presStyleLbl="node1" presStyleIdx="2" presStyleCnt="9" custLinFactY="-8164" custLinFactNeighborX="72" custLinFactNeighborY="-100000">
        <dgm:presLayoutVars>
          <dgm:chMax val="0"/>
          <dgm:bulletEnabled val="1"/>
        </dgm:presLayoutVars>
      </dgm:prSet>
      <dgm:spPr/>
    </dgm:pt>
    <dgm:pt modelId="{8AFA8B2B-3C3A-234A-B599-BC745D54843B}" type="pres">
      <dgm:prSet presAssocID="{9EB40F5F-8499-7B45-AC17-52B22B4D0E79}" presName="spacer" presStyleCnt="0"/>
      <dgm:spPr/>
    </dgm:pt>
    <dgm:pt modelId="{93930824-BA4A-184F-9943-BD1F1494306C}" type="pres">
      <dgm:prSet presAssocID="{2398D6C7-B28D-5941-9F96-5B7DEAFA7528}" presName="parentText" presStyleLbl="node1" presStyleIdx="3" presStyleCnt="9" custLinFactY="-18237" custLinFactNeighborY="-100000">
        <dgm:presLayoutVars>
          <dgm:chMax val="0"/>
          <dgm:bulletEnabled val="1"/>
        </dgm:presLayoutVars>
      </dgm:prSet>
      <dgm:spPr/>
    </dgm:pt>
    <dgm:pt modelId="{840DCE65-378F-B04C-87EB-B87A42DCB58A}" type="pres">
      <dgm:prSet presAssocID="{517E04C8-6421-184B-975B-5673B4AB4D6E}" presName="spacer" presStyleCnt="0"/>
      <dgm:spPr/>
    </dgm:pt>
    <dgm:pt modelId="{B8CDA533-F9E8-D347-99BD-AF4EBB1DE53A}" type="pres">
      <dgm:prSet presAssocID="{164830B0-B0E6-A04E-BBB4-EE86738858A6}" presName="parentText" presStyleLbl="node1" presStyleIdx="4" presStyleCnt="9" custLinFactY="-37418" custLinFactNeighborX="72" custLinFactNeighborY="-100000">
        <dgm:presLayoutVars>
          <dgm:chMax val="0"/>
          <dgm:bulletEnabled val="1"/>
        </dgm:presLayoutVars>
      </dgm:prSet>
      <dgm:spPr/>
    </dgm:pt>
    <dgm:pt modelId="{31884AA2-310B-C649-AF28-A6A7B38BEBFC}" type="pres">
      <dgm:prSet presAssocID="{907E41C3-A8AC-194A-B64D-676351C70A86}" presName="spacer" presStyleCnt="0"/>
      <dgm:spPr/>
    </dgm:pt>
    <dgm:pt modelId="{027C1FE5-ECB3-8D44-BD44-9106BDEF2D43}" type="pres">
      <dgm:prSet presAssocID="{58271165-4D5A-C543-AC25-662719221194}" presName="parentText" presStyleLbl="node1" presStyleIdx="5" presStyleCnt="9" custLinFactY="-45080" custLinFactNeighborX="0" custLinFactNeighborY="-100000">
        <dgm:presLayoutVars>
          <dgm:chMax val="0"/>
          <dgm:bulletEnabled val="1"/>
        </dgm:presLayoutVars>
      </dgm:prSet>
      <dgm:spPr/>
    </dgm:pt>
    <dgm:pt modelId="{699B8030-EF15-8D45-B925-30A309ECCBF8}" type="pres">
      <dgm:prSet presAssocID="{9A949AAA-36F3-A849-AEF1-24116BAD0F87}" presName="spacer" presStyleCnt="0"/>
      <dgm:spPr/>
    </dgm:pt>
    <dgm:pt modelId="{6ACB4CA9-5443-3D4B-A1F8-E76D59C56B96}" type="pres">
      <dgm:prSet presAssocID="{E2D2BE97-F592-9546-B0FC-57F4221A1949}" presName="parentText" presStyleLbl="node1" presStyleIdx="6" presStyleCnt="9" custLinFactY="-53611" custLinFactNeighborX="72" custLinFactNeighborY="-100000">
        <dgm:presLayoutVars>
          <dgm:chMax val="0"/>
          <dgm:bulletEnabled val="1"/>
        </dgm:presLayoutVars>
      </dgm:prSet>
      <dgm:spPr/>
    </dgm:pt>
    <dgm:pt modelId="{12DF9786-F377-4146-BC6F-C2384D523EEB}" type="pres">
      <dgm:prSet presAssocID="{FA4BA05B-E329-2448-A832-A53B406941D5}" presName="spacer" presStyleCnt="0"/>
      <dgm:spPr/>
    </dgm:pt>
    <dgm:pt modelId="{6F07563A-4FDD-7F4A-A962-D644AD24814A}" type="pres">
      <dgm:prSet presAssocID="{B887272C-9ABC-634E-9016-EDA2C3B9234D}" presName="parentText" presStyleLbl="node1" presStyleIdx="7" presStyleCnt="9" custLinFactY="-56583" custLinFactNeighborX="-214" custLinFactNeighborY="-100000">
        <dgm:presLayoutVars>
          <dgm:chMax val="0"/>
          <dgm:bulletEnabled val="1"/>
        </dgm:presLayoutVars>
      </dgm:prSet>
      <dgm:spPr/>
    </dgm:pt>
    <dgm:pt modelId="{522CF5CE-6A4F-E74A-B18F-8DF21216340F}" type="pres">
      <dgm:prSet presAssocID="{1C7C3214-DF05-8B4B-9ADD-EAD54BE314EF}" presName="spacer" presStyleCnt="0"/>
      <dgm:spPr/>
    </dgm:pt>
    <dgm:pt modelId="{60D73258-4EE0-4E62-BCE2-41EBD4D7AEC5}" type="pres">
      <dgm:prSet presAssocID="{2A9DD7BB-E1B4-4731-A066-1308F21D5B19}" presName="parentText" presStyleLbl="node1" presStyleIdx="8" presStyleCnt="9" custLinFactY="-57087" custLinFactNeighborX="0" custLinFactNeighborY="-100000">
        <dgm:presLayoutVars>
          <dgm:chMax val="0"/>
          <dgm:bulletEnabled val="1"/>
        </dgm:presLayoutVars>
      </dgm:prSet>
      <dgm:spPr/>
    </dgm:pt>
  </dgm:ptLst>
  <dgm:cxnLst>
    <dgm:cxn modelId="{BF499D08-E753-AD4F-AA8E-945FF6971E35}" type="presOf" srcId="{E43594F2-C778-EE4E-8F71-209AEC6DCC82}" destId="{B527FA8A-9D02-4040-8BA9-3E6FB0B6D1B1}" srcOrd="0" destOrd="0" presId="urn:microsoft.com/office/officeart/2005/8/layout/vList2"/>
    <dgm:cxn modelId="{BE7EF612-7CD0-334D-8772-4E6676080FE8}" type="presOf" srcId="{7622A949-B0D4-4D53-B011-FB60D39A6C24}" destId="{09FA6F86-217D-4CE5-9FC3-683EFDBA5ECD}" srcOrd="0" destOrd="0" presId="urn:microsoft.com/office/officeart/2005/8/layout/vList2"/>
    <dgm:cxn modelId="{28FE9229-3985-3C44-8B5C-7D9B36EE5ADF}" type="presOf" srcId="{164830B0-B0E6-A04E-BBB4-EE86738858A6}" destId="{B8CDA533-F9E8-D347-99BD-AF4EBB1DE53A}" srcOrd="0" destOrd="0" presId="urn:microsoft.com/office/officeart/2005/8/layout/vList2"/>
    <dgm:cxn modelId="{52B7373F-BCF0-6046-9881-9CD8EA851BD1}" type="presOf" srcId="{2A9DD7BB-E1B4-4731-A066-1308F21D5B19}" destId="{60D73258-4EE0-4E62-BCE2-41EBD4D7AEC5}" srcOrd="0" destOrd="0" presId="urn:microsoft.com/office/officeart/2005/8/layout/vList2"/>
    <dgm:cxn modelId="{9DC4034C-4216-4145-9B4A-0FA1E94FCA31}" type="presOf" srcId="{E2D2BE97-F592-9546-B0FC-57F4221A1949}" destId="{6ACB4CA9-5443-3D4B-A1F8-E76D59C56B96}" srcOrd="0" destOrd="0" presId="urn:microsoft.com/office/officeart/2005/8/layout/vList2"/>
    <dgm:cxn modelId="{E3879B4E-8C5A-9848-8C37-B7DE4C363CE0}" type="presOf" srcId="{2398D6C7-B28D-5941-9F96-5B7DEAFA7528}" destId="{93930824-BA4A-184F-9943-BD1F1494306C}" srcOrd="0" destOrd="0" presId="urn:microsoft.com/office/officeart/2005/8/layout/vList2"/>
    <dgm:cxn modelId="{2ABE265C-3DFB-6346-A4C7-AE7DCA6B7FAC}" srcId="{639086B1-8A08-4908-A0B2-87B8590C6FEE}" destId="{2398D6C7-B28D-5941-9F96-5B7DEAFA7528}" srcOrd="3" destOrd="0" parTransId="{81023259-8D63-594E-83E3-0E925FBEE891}" sibTransId="{517E04C8-6421-184B-975B-5673B4AB4D6E}"/>
    <dgm:cxn modelId="{4AF0285E-13E9-5348-BED6-7FAED3F566A8}" srcId="{639086B1-8A08-4908-A0B2-87B8590C6FEE}" destId="{E2D2BE97-F592-9546-B0FC-57F4221A1949}" srcOrd="6" destOrd="0" parTransId="{6C1E0B95-7EBE-4F4C-8422-B4D981E32DB5}" sibTransId="{FA4BA05B-E329-2448-A832-A53B406941D5}"/>
    <dgm:cxn modelId="{CCD1CD60-78BA-4258-89F4-CF3A2FC4AFD1}" type="presOf" srcId="{639086B1-8A08-4908-A0B2-87B8590C6FEE}" destId="{860A45C4-CBC1-4CF9-8F51-4E61EFC08641}" srcOrd="0" destOrd="0" presId="urn:microsoft.com/office/officeart/2005/8/layout/vList2"/>
    <dgm:cxn modelId="{512C5764-76BE-B34F-8605-65B89C522A84}" srcId="{639086B1-8A08-4908-A0B2-87B8590C6FEE}" destId="{E43594F2-C778-EE4E-8F71-209AEC6DCC82}" srcOrd="2" destOrd="0" parTransId="{5FF5E1E1-5A12-A743-870C-C394E21829E9}" sibTransId="{9EB40F5F-8499-7B45-AC17-52B22B4D0E79}"/>
    <dgm:cxn modelId="{10FBBC6E-735F-479C-A605-5EE9EFFF22E3}" srcId="{639086B1-8A08-4908-A0B2-87B8590C6FEE}" destId="{7622A949-B0D4-4D53-B011-FB60D39A6C24}" srcOrd="1" destOrd="0" parTransId="{89141C3D-FCDF-460F-9715-8D947D440E2A}" sibTransId="{71DC04AD-6C5D-4EDA-89BD-52B037C26A92}"/>
    <dgm:cxn modelId="{7D79777E-46B6-1B45-9262-8D5DF5FBF929}" type="presOf" srcId="{58271165-4D5A-C543-AC25-662719221194}" destId="{027C1FE5-ECB3-8D44-BD44-9106BDEF2D43}" srcOrd="0" destOrd="0" presId="urn:microsoft.com/office/officeart/2005/8/layout/vList2"/>
    <dgm:cxn modelId="{DABC5A9F-3D7C-6F49-B58A-E97093904C8A}" srcId="{639086B1-8A08-4908-A0B2-87B8590C6FEE}" destId="{164830B0-B0E6-A04E-BBB4-EE86738858A6}" srcOrd="4" destOrd="0" parTransId="{BE87CA05-C44C-8242-9E72-0E4E866F3006}" sibTransId="{907E41C3-A8AC-194A-B64D-676351C70A86}"/>
    <dgm:cxn modelId="{85C181A0-B6CC-2143-8D65-4BFED5422D5A}" srcId="{639086B1-8A08-4908-A0B2-87B8590C6FEE}" destId="{58271165-4D5A-C543-AC25-662719221194}" srcOrd="5" destOrd="0" parTransId="{79A8D5D4-AD1A-1449-B475-8CB1D839D341}" sibTransId="{9A949AAA-36F3-A849-AEF1-24116BAD0F87}"/>
    <dgm:cxn modelId="{F8E08CA3-3216-F24F-948E-A91558636F39}" srcId="{639086B1-8A08-4908-A0B2-87B8590C6FEE}" destId="{DE6A57BA-1D90-F147-880A-0B0E44EF394C}" srcOrd="0" destOrd="0" parTransId="{EE722E2C-D2E7-3B4E-9773-07A1454B2771}" sibTransId="{E750EF2E-0BFE-FC45-9A44-B0DE54DB3786}"/>
    <dgm:cxn modelId="{432629B0-2BC0-964E-91D2-52AABBF9D63D}" srcId="{639086B1-8A08-4908-A0B2-87B8590C6FEE}" destId="{B887272C-9ABC-634E-9016-EDA2C3B9234D}" srcOrd="7" destOrd="0" parTransId="{A0EBEA14-A07D-0D41-9BC8-8C57F20B30C9}" sibTransId="{1C7C3214-DF05-8B4B-9ADD-EAD54BE314EF}"/>
    <dgm:cxn modelId="{706AE9C4-CCB3-C447-8395-9A8A911C8077}" type="presOf" srcId="{B887272C-9ABC-634E-9016-EDA2C3B9234D}" destId="{6F07563A-4FDD-7F4A-A962-D644AD24814A}" srcOrd="0" destOrd="0" presId="urn:microsoft.com/office/officeart/2005/8/layout/vList2"/>
    <dgm:cxn modelId="{444778C5-5439-0E45-9795-1EB1FFD534A9}" type="presOf" srcId="{DE6A57BA-1D90-F147-880A-0B0E44EF394C}" destId="{61A55D8A-3FCA-6749-B463-ABE76A2F1067}" srcOrd="0" destOrd="0" presId="urn:microsoft.com/office/officeart/2005/8/layout/vList2"/>
    <dgm:cxn modelId="{D906C1CD-824F-4B8F-BF70-D198554BD799}" srcId="{639086B1-8A08-4908-A0B2-87B8590C6FEE}" destId="{2A9DD7BB-E1B4-4731-A066-1308F21D5B19}" srcOrd="8" destOrd="0" parTransId="{E232B32D-AF2D-4A6B-9635-46412A5A7DE0}" sibTransId="{F5A99C39-6B3F-4AA5-AEB4-A99AF25291AE}"/>
    <dgm:cxn modelId="{B6879D48-1602-5F4C-9D49-4A33ACEF56FD}" type="presParOf" srcId="{860A45C4-CBC1-4CF9-8F51-4E61EFC08641}" destId="{61A55D8A-3FCA-6749-B463-ABE76A2F1067}" srcOrd="0" destOrd="0" presId="urn:microsoft.com/office/officeart/2005/8/layout/vList2"/>
    <dgm:cxn modelId="{588C4DDB-53C0-8040-A43E-76391F5CEE55}" type="presParOf" srcId="{860A45C4-CBC1-4CF9-8F51-4E61EFC08641}" destId="{DC272782-76B3-994D-9D42-BFFD9C909325}" srcOrd="1" destOrd="0" presId="urn:microsoft.com/office/officeart/2005/8/layout/vList2"/>
    <dgm:cxn modelId="{7B268B23-A844-5941-B727-FB6B4D23DD28}" type="presParOf" srcId="{860A45C4-CBC1-4CF9-8F51-4E61EFC08641}" destId="{09FA6F86-217D-4CE5-9FC3-683EFDBA5ECD}" srcOrd="2" destOrd="0" presId="urn:microsoft.com/office/officeart/2005/8/layout/vList2"/>
    <dgm:cxn modelId="{96E03FFF-3ADD-254D-9F45-CED9128991D2}" type="presParOf" srcId="{860A45C4-CBC1-4CF9-8F51-4E61EFC08641}" destId="{A7E1D60E-628A-469C-9AAF-C9157F107068}" srcOrd="3" destOrd="0" presId="urn:microsoft.com/office/officeart/2005/8/layout/vList2"/>
    <dgm:cxn modelId="{F57AA3BF-A0EF-3D42-80E3-D4AA7DC2B22A}" type="presParOf" srcId="{860A45C4-CBC1-4CF9-8F51-4E61EFC08641}" destId="{B527FA8A-9D02-4040-8BA9-3E6FB0B6D1B1}" srcOrd="4" destOrd="0" presId="urn:microsoft.com/office/officeart/2005/8/layout/vList2"/>
    <dgm:cxn modelId="{5E30DA16-D7A4-2540-9A0B-F9E14C9053FA}" type="presParOf" srcId="{860A45C4-CBC1-4CF9-8F51-4E61EFC08641}" destId="{8AFA8B2B-3C3A-234A-B599-BC745D54843B}" srcOrd="5" destOrd="0" presId="urn:microsoft.com/office/officeart/2005/8/layout/vList2"/>
    <dgm:cxn modelId="{5C978D6F-0CD7-C84F-8F38-D9E84EC9B77C}" type="presParOf" srcId="{860A45C4-CBC1-4CF9-8F51-4E61EFC08641}" destId="{93930824-BA4A-184F-9943-BD1F1494306C}" srcOrd="6" destOrd="0" presId="urn:microsoft.com/office/officeart/2005/8/layout/vList2"/>
    <dgm:cxn modelId="{25205246-BB71-3B4E-B54C-36307CB31777}" type="presParOf" srcId="{860A45C4-CBC1-4CF9-8F51-4E61EFC08641}" destId="{840DCE65-378F-B04C-87EB-B87A42DCB58A}" srcOrd="7" destOrd="0" presId="urn:microsoft.com/office/officeart/2005/8/layout/vList2"/>
    <dgm:cxn modelId="{AE1527B3-0530-2A4C-B5A1-DD587AABA17F}" type="presParOf" srcId="{860A45C4-CBC1-4CF9-8F51-4E61EFC08641}" destId="{B8CDA533-F9E8-D347-99BD-AF4EBB1DE53A}" srcOrd="8" destOrd="0" presId="urn:microsoft.com/office/officeart/2005/8/layout/vList2"/>
    <dgm:cxn modelId="{FD80CC7A-CD55-C643-BCD4-A3C9999705CB}" type="presParOf" srcId="{860A45C4-CBC1-4CF9-8F51-4E61EFC08641}" destId="{31884AA2-310B-C649-AF28-A6A7B38BEBFC}" srcOrd="9" destOrd="0" presId="urn:microsoft.com/office/officeart/2005/8/layout/vList2"/>
    <dgm:cxn modelId="{D68C90D4-7468-334E-BE20-0F8ABE69CB66}" type="presParOf" srcId="{860A45C4-CBC1-4CF9-8F51-4E61EFC08641}" destId="{027C1FE5-ECB3-8D44-BD44-9106BDEF2D43}" srcOrd="10" destOrd="0" presId="urn:microsoft.com/office/officeart/2005/8/layout/vList2"/>
    <dgm:cxn modelId="{D58409A9-B3AF-FE45-A563-E2E1EA4F5FCA}" type="presParOf" srcId="{860A45C4-CBC1-4CF9-8F51-4E61EFC08641}" destId="{699B8030-EF15-8D45-B925-30A309ECCBF8}" srcOrd="11" destOrd="0" presId="urn:microsoft.com/office/officeart/2005/8/layout/vList2"/>
    <dgm:cxn modelId="{AA365174-04A3-9842-A7E9-002E2B68C592}" type="presParOf" srcId="{860A45C4-CBC1-4CF9-8F51-4E61EFC08641}" destId="{6ACB4CA9-5443-3D4B-A1F8-E76D59C56B96}" srcOrd="12" destOrd="0" presId="urn:microsoft.com/office/officeart/2005/8/layout/vList2"/>
    <dgm:cxn modelId="{E7B1BDD0-2A44-9647-91ED-3E32F0A80F72}" type="presParOf" srcId="{860A45C4-CBC1-4CF9-8F51-4E61EFC08641}" destId="{12DF9786-F377-4146-BC6F-C2384D523EEB}" srcOrd="13" destOrd="0" presId="urn:microsoft.com/office/officeart/2005/8/layout/vList2"/>
    <dgm:cxn modelId="{0A9C5455-C04F-0749-A30D-040B4DE3ED19}" type="presParOf" srcId="{860A45C4-CBC1-4CF9-8F51-4E61EFC08641}" destId="{6F07563A-4FDD-7F4A-A962-D644AD24814A}" srcOrd="14" destOrd="0" presId="urn:microsoft.com/office/officeart/2005/8/layout/vList2"/>
    <dgm:cxn modelId="{83798477-A766-F048-A816-1047E5D681F9}" type="presParOf" srcId="{860A45C4-CBC1-4CF9-8F51-4E61EFC08641}" destId="{522CF5CE-6A4F-E74A-B18F-8DF21216340F}" srcOrd="15" destOrd="0" presId="urn:microsoft.com/office/officeart/2005/8/layout/vList2"/>
    <dgm:cxn modelId="{EDC4BBD2-56B2-AF40-86E0-B2F8DD974E83}" type="presParOf" srcId="{860A45C4-CBC1-4CF9-8F51-4E61EFC08641}" destId="{60D73258-4EE0-4E62-BCE2-41EBD4D7AEC5}"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C55DED-F358-4EE7-A536-008C5DAA931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CB95B64-01EA-49FF-A75A-E757784CD850}">
      <dgm:prSet custT="1"/>
      <dgm:spPr/>
      <dgm:t>
        <a:bodyPr/>
        <a:lstStyle/>
        <a:p>
          <a:pPr>
            <a:lnSpc>
              <a:spcPct val="100000"/>
            </a:lnSpc>
          </a:pPr>
          <a:r>
            <a:rPr lang="en-US" sz="2400" b="1"/>
            <a:t>How is this requirement met?</a:t>
          </a:r>
        </a:p>
      </dgm:t>
    </dgm:pt>
    <dgm:pt modelId="{AA8B32FB-F01C-4ADD-9186-1DE939AB72C7}" type="parTrans" cxnId="{16E42101-F00B-4339-A4CE-234488B89FC0}">
      <dgm:prSet/>
      <dgm:spPr/>
      <dgm:t>
        <a:bodyPr/>
        <a:lstStyle/>
        <a:p>
          <a:endParaRPr lang="en-US"/>
        </a:p>
      </dgm:t>
    </dgm:pt>
    <dgm:pt modelId="{962C74B1-65DD-40B1-B391-B22E42D3ED05}" type="sibTrans" cxnId="{16E42101-F00B-4339-A4CE-234488B89FC0}">
      <dgm:prSet/>
      <dgm:spPr/>
      <dgm:t>
        <a:bodyPr/>
        <a:lstStyle/>
        <a:p>
          <a:endParaRPr lang="en-US"/>
        </a:p>
      </dgm:t>
    </dgm:pt>
    <dgm:pt modelId="{B0247A1E-F4D0-47B9-B07C-91D8C59B3E19}">
      <dgm:prSet/>
      <dgm:spPr/>
      <dgm:t>
        <a:bodyPr/>
        <a:lstStyle/>
        <a:p>
          <a:pPr rtl="0">
            <a:lnSpc>
              <a:spcPct val="100000"/>
            </a:lnSpc>
          </a:pPr>
          <a:r>
            <a:rPr lang="en-US" b="0">
              <a:latin typeface="Calibri Light" panose="020F0302020204030204"/>
            </a:rPr>
            <a:t>This</a:t>
          </a:r>
          <a:r>
            <a:rPr lang="en-US"/>
            <a:t> requirement is met by the completion of the 90-day, 6 Month, and Annual </a:t>
          </a:r>
          <a:r>
            <a:rPr lang="en-US" b="1" u="sng"/>
            <a:t>Competency Evaluation Tool </a:t>
          </a:r>
          <a:r>
            <a:rPr lang="en-US"/>
            <a:t>in Relias </a:t>
          </a:r>
          <a:r>
            <a:rPr lang="en-US">
              <a:latin typeface="Calibri Light" panose="020F0302020204030204"/>
            </a:rPr>
            <a:t>for each</a:t>
          </a:r>
          <a:r>
            <a:rPr lang="en-US"/>
            <a:t> CFT Facilitator</a:t>
          </a:r>
          <a:r>
            <a:rPr lang="en-US">
              <a:latin typeface="Calibri Light" panose="020F0302020204030204"/>
            </a:rPr>
            <a:t> </a:t>
          </a:r>
          <a:endParaRPr lang="en-US"/>
        </a:p>
      </dgm:t>
    </dgm:pt>
    <dgm:pt modelId="{D422F879-6703-4C8D-9292-4AB1A58A2536}" type="parTrans" cxnId="{95665F67-D960-4D26-913F-487720B4EF9A}">
      <dgm:prSet/>
      <dgm:spPr/>
      <dgm:t>
        <a:bodyPr/>
        <a:lstStyle/>
        <a:p>
          <a:endParaRPr lang="en-US"/>
        </a:p>
      </dgm:t>
    </dgm:pt>
    <dgm:pt modelId="{D2955327-010E-46CF-8E49-82CA8DF887BC}" type="sibTrans" cxnId="{95665F67-D960-4D26-913F-487720B4EF9A}">
      <dgm:prSet/>
      <dgm:spPr/>
      <dgm:t>
        <a:bodyPr/>
        <a:lstStyle/>
        <a:p>
          <a:endParaRPr lang="en-US"/>
        </a:p>
      </dgm:t>
    </dgm:pt>
    <dgm:pt modelId="{EC0DA5BD-3239-4205-8938-CF08E3F5C50C}">
      <dgm:prSet/>
      <dgm:spPr/>
      <dgm:t>
        <a:bodyPr/>
        <a:lstStyle/>
        <a:p>
          <a:pPr>
            <a:lnSpc>
              <a:spcPct val="100000"/>
            </a:lnSpc>
          </a:pPr>
          <a:r>
            <a:rPr lang="en-US" b="1"/>
            <a:t>Healthplan Monitoring- </a:t>
          </a:r>
          <a:r>
            <a:rPr lang="en-US"/>
            <a:t>Quarterly Reports on the completion of the Competency Evaluation Tool in Relias for each Agency who facilitates CFT’s</a:t>
          </a:r>
        </a:p>
      </dgm:t>
    </dgm:pt>
    <dgm:pt modelId="{5B93F7E2-DE82-47AB-AF4F-597FBAC25560}" type="parTrans" cxnId="{E4AE2E9D-7DFD-48FF-89A0-A5DA035B9646}">
      <dgm:prSet/>
      <dgm:spPr/>
      <dgm:t>
        <a:bodyPr/>
        <a:lstStyle/>
        <a:p>
          <a:endParaRPr lang="en-US"/>
        </a:p>
      </dgm:t>
    </dgm:pt>
    <dgm:pt modelId="{26CF6FD3-E268-4467-AD50-C90D220B6CD8}" type="sibTrans" cxnId="{E4AE2E9D-7DFD-48FF-89A0-A5DA035B9646}">
      <dgm:prSet/>
      <dgm:spPr/>
      <dgm:t>
        <a:bodyPr/>
        <a:lstStyle/>
        <a:p>
          <a:endParaRPr lang="en-US"/>
        </a:p>
      </dgm:t>
    </dgm:pt>
    <dgm:pt modelId="{DCEEF3AC-ACC4-4087-836D-0337361378B3}" type="pres">
      <dgm:prSet presAssocID="{39C55DED-F358-4EE7-A536-008C5DAA9316}" presName="root" presStyleCnt="0">
        <dgm:presLayoutVars>
          <dgm:dir/>
          <dgm:resizeHandles val="exact"/>
        </dgm:presLayoutVars>
      </dgm:prSet>
      <dgm:spPr/>
    </dgm:pt>
    <dgm:pt modelId="{1CED562C-8D1E-44CC-B4D9-DA5331F81253}" type="pres">
      <dgm:prSet presAssocID="{CCB95B64-01EA-49FF-A75A-E757784CD850}" presName="compNode" presStyleCnt="0"/>
      <dgm:spPr/>
    </dgm:pt>
    <dgm:pt modelId="{E6AC2BAD-13B2-4F72-BE8D-816F616A9A29}" type="pres">
      <dgm:prSet presAssocID="{CCB95B64-01EA-49FF-A75A-E757784CD850}" presName="bgRect" presStyleLbl="bgShp" presStyleIdx="0" presStyleCnt="3"/>
      <dgm:spPr/>
    </dgm:pt>
    <dgm:pt modelId="{CA353D4A-39C9-46FA-8860-CD22F1C5DC4E}" type="pres">
      <dgm:prSet presAssocID="{CCB95B64-01EA-49FF-A75A-E757784CD85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 Mark with solid fill"/>
        </a:ext>
      </dgm:extLst>
    </dgm:pt>
    <dgm:pt modelId="{638F806B-7F04-42AC-8D0B-5AFD7784EE33}" type="pres">
      <dgm:prSet presAssocID="{CCB95B64-01EA-49FF-A75A-E757784CD850}" presName="spaceRect" presStyleCnt="0"/>
      <dgm:spPr/>
    </dgm:pt>
    <dgm:pt modelId="{C00C8B6C-8BB9-409B-A71A-33A0E3C32BB9}" type="pres">
      <dgm:prSet presAssocID="{CCB95B64-01EA-49FF-A75A-E757784CD850}" presName="parTx" presStyleLbl="revTx" presStyleIdx="0" presStyleCnt="3">
        <dgm:presLayoutVars>
          <dgm:chMax val="0"/>
          <dgm:chPref val="0"/>
        </dgm:presLayoutVars>
      </dgm:prSet>
      <dgm:spPr/>
    </dgm:pt>
    <dgm:pt modelId="{C696C2BA-0798-462B-941A-25C59D50A5E5}" type="pres">
      <dgm:prSet presAssocID="{962C74B1-65DD-40B1-B391-B22E42D3ED05}" presName="sibTrans" presStyleCnt="0"/>
      <dgm:spPr/>
    </dgm:pt>
    <dgm:pt modelId="{2003F153-93E1-4A39-A690-CF12C77F8E2F}" type="pres">
      <dgm:prSet presAssocID="{B0247A1E-F4D0-47B9-B07C-91D8C59B3E19}" presName="compNode" presStyleCnt="0"/>
      <dgm:spPr/>
    </dgm:pt>
    <dgm:pt modelId="{906E7CF0-D542-41C6-A1D3-30385D928E4D}" type="pres">
      <dgm:prSet presAssocID="{B0247A1E-F4D0-47B9-B07C-91D8C59B3E19}" presName="bgRect" presStyleLbl="bgShp" presStyleIdx="1" presStyleCnt="3"/>
      <dgm:spPr/>
    </dgm:pt>
    <dgm:pt modelId="{8E3A2F95-532D-46A6-8FDC-1859570EEAD1}" type="pres">
      <dgm:prSet presAssocID="{B0247A1E-F4D0-47B9-B07C-91D8C59B3E1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3B15AB72-C9F6-4B40-A6A3-C83214CF45B7}" type="pres">
      <dgm:prSet presAssocID="{B0247A1E-F4D0-47B9-B07C-91D8C59B3E19}" presName="spaceRect" presStyleCnt="0"/>
      <dgm:spPr/>
    </dgm:pt>
    <dgm:pt modelId="{8579B730-2678-4765-BD5C-9D2D664EA081}" type="pres">
      <dgm:prSet presAssocID="{B0247A1E-F4D0-47B9-B07C-91D8C59B3E19}" presName="parTx" presStyleLbl="revTx" presStyleIdx="1" presStyleCnt="3">
        <dgm:presLayoutVars>
          <dgm:chMax val="0"/>
          <dgm:chPref val="0"/>
        </dgm:presLayoutVars>
      </dgm:prSet>
      <dgm:spPr/>
    </dgm:pt>
    <dgm:pt modelId="{5988E947-D3A6-4E2D-99B5-79794893D5CC}" type="pres">
      <dgm:prSet presAssocID="{D2955327-010E-46CF-8E49-82CA8DF887BC}" presName="sibTrans" presStyleCnt="0"/>
      <dgm:spPr/>
    </dgm:pt>
    <dgm:pt modelId="{03527FF9-B90E-478A-9480-1C7224842E40}" type="pres">
      <dgm:prSet presAssocID="{EC0DA5BD-3239-4205-8938-CF08E3F5C50C}" presName="compNode" presStyleCnt="0"/>
      <dgm:spPr/>
    </dgm:pt>
    <dgm:pt modelId="{C28CBE59-57A2-40FB-BD7C-DB84CE2087D8}" type="pres">
      <dgm:prSet presAssocID="{EC0DA5BD-3239-4205-8938-CF08E3F5C50C}" presName="bgRect" presStyleLbl="bgShp" presStyleIdx="2" presStyleCnt="3" custLinFactNeighborX="-776" custLinFactNeighborY="1496"/>
      <dgm:spPr/>
    </dgm:pt>
    <dgm:pt modelId="{40706F68-7242-490C-9B41-2D48140416E5}" type="pres">
      <dgm:prSet presAssocID="{EC0DA5BD-3239-4205-8938-CF08E3F5C5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992C07D6-5175-47DB-85BD-BFFE36BAB553}" type="pres">
      <dgm:prSet presAssocID="{EC0DA5BD-3239-4205-8938-CF08E3F5C50C}" presName="spaceRect" presStyleCnt="0"/>
      <dgm:spPr/>
    </dgm:pt>
    <dgm:pt modelId="{5DE90835-32F5-485B-8EE3-DA24BD6810D3}" type="pres">
      <dgm:prSet presAssocID="{EC0DA5BD-3239-4205-8938-CF08E3F5C50C}" presName="parTx" presStyleLbl="revTx" presStyleIdx="2" presStyleCnt="3">
        <dgm:presLayoutVars>
          <dgm:chMax val="0"/>
          <dgm:chPref val="0"/>
        </dgm:presLayoutVars>
      </dgm:prSet>
      <dgm:spPr/>
    </dgm:pt>
  </dgm:ptLst>
  <dgm:cxnLst>
    <dgm:cxn modelId="{16E42101-F00B-4339-A4CE-234488B89FC0}" srcId="{39C55DED-F358-4EE7-A536-008C5DAA9316}" destId="{CCB95B64-01EA-49FF-A75A-E757784CD850}" srcOrd="0" destOrd="0" parTransId="{AA8B32FB-F01C-4ADD-9186-1DE939AB72C7}" sibTransId="{962C74B1-65DD-40B1-B391-B22E42D3ED05}"/>
    <dgm:cxn modelId="{50A02637-F080-400D-A37A-9986C6D3AB29}" type="presOf" srcId="{EC0DA5BD-3239-4205-8938-CF08E3F5C50C}" destId="{5DE90835-32F5-485B-8EE3-DA24BD6810D3}" srcOrd="0" destOrd="0" presId="urn:microsoft.com/office/officeart/2018/2/layout/IconVerticalSolidList"/>
    <dgm:cxn modelId="{95665F67-D960-4D26-913F-487720B4EF9A}" srcId="{39C55DED-F358-4EE7-A536-008C5DAA9316}" destId="{B0247A1E-F4D0-47B9-B07C-91D8C59B3E19}" srcOrd="1" destOrd="0" parTransId="{D422F879-6703-4C8D-9292-4AB1A58A2536}" sibTransId="{D2955327-010E-46CF-8E49-82CA8DF887BC}"/>
    <dgm:cxn modelId="{4D51E485-B85D-40E7-8111-EDFDEA038052}" type="presOf" srcId="{B0247A1E-F4D0-47B9-B07C-91D8C59B3E19}" destId="{8579B730-2678-4765-BD5C-9D2D664EA081}" srcOrd="0" destOrd="0" presId="urn:microsoft.com/office/officeart/2018/2/layout/IconVerticalSolidList"/>
    <dgm:cxn modelId="{E4AE2E9D-7DFD-48FF-89A0-A5DA035B9646}" srcId="{39C55DED-F358-4EE7-A536-008C5DAA9316}" destId="{EC0DA5BD-3239-4205-8938-CF08E3F5C50C}" srcOrd="2" destOrd="0" parTransId="{5B93F7E2-DE82-47AB-AF4F-597FBAC25560}" sibTransId="{26CF6FD3-E268-4467-AD50-C90D220B6CD8}"/>
    <dgm:cxn modelId="{A8052CD8-C8D0-4E5B-92F2-0CEA981E404F}" type="presOf" srcId="{39C55DED-F358-4EE7-A536-008C5DAA9316}" destId="{DCEEF3AC-ACC4-4087-836D-0337361378B3}" srcOrd="0" destOrd="0" presId="urn:microsoft.com/office/officeart/2018/2/layout/IconVerticalSolidList"/>
    <dgm:cxn modelId="{C06CE9FC-FA47-4BF6-9ABC-9701B18E6968}" type="presOf" srcId="{CCB95B64-01EA-49FF-A75A-E757784CD850}" destId="{C00C8B6C-8BB9-409B-A71A-33A0E3C32BB9}" srcOrd="0" destOrd="0" presId="urn:microsoft.com/office/officeart/2018/2/layout/IconVerticalSolidList"/>
    <dgm:cxn modelId="{E37DDE04-EE33-451E-8B75-BAFB013D9D41}" type="presParOf" srcId="{DCEEF3AC-ACC4-4087-836D-0337361378B3}" destId="{1CED562C-8D1E-44CC-B4D9-DA5331F81253}" srcOrd="0" destOrd="0" presId="urn:microsoft.com/office/officeart/2018/2/layout/IconVerticalSolidList"/>
    <dgm:cxn modelId="{63C59C93-1051-4AEE-BB96-3649A2AD43F6}" type="presParOf" srcId="{1CED562C-8D1E-44CC-B4D9-DA5331F81253}" destId="{E6AC2BAD-13B2-4F72-BE8D-816F616A9A29}" srcOrd="0" destOrd="0" presId="urn:microsoft.com/office/officeart/2018/2/layout/IconVerticalSolidList"/>
    <dgm:cxn modelId="{05A2E09E-7A5F-420B-BE2A-F315683A1374}" type="presParOf" srcId="{1CED562C-8D1E-44CC-B4D9-DA5331F81253}" destId="{CA353D4A-39C9-46FA-8860-CD22F1C5DC4E}" srcOrd="1" destOrd="0" presId="urn:microsoft.com/office/officeart/2018/2/layout/IconVerticalSolidList"/>
    <dgm:cxn modelId="{45BC2E78-2806-484B-8982-184C491557DC}" type="presParOf" srcId="{1CED562C-8D1E-44CC-B4D9-DA5331F81253}" destId="{638F806B-7F04-42AC-8D0B-5AFD7784EE33}" srcOrd="2" destOrd="0" presId="urn:microsoft.com/office/officeart/2018/2/layout/IconVerticalSolidList"/>
    <dgm:cxn modelId="{F6D6D543-A933-4706-B223-D838BD916B77}" type="presParOf" srcId="{1CED562C-8D1E-44CC-B4D9-DA5331F81253}" destId="{C00C8B6C-8BB9-409B-A71A-33A0E3C32BB9}" srcOrd="3" destOrd="0" presId="urn:microsoft.com/office/officeart/2018/2/layout/IconVerticalSolidList"/>
    <dgm:cxn modelId="{177CEE78-B50E-4FE9-A02A-26ACB8B29E67}" type="presParOf" srcId="{DCEEF3AC-ACC4-4087-836D-0337361378B3}" destId="{C696C2BA-0798-462B-941A-25C59D50A5E5}" srcOrd="1" destOrd="0" presId="urn:microsoft.com/office/officeart/2018/2/layout/IconVerticalSolidList"/>
    <dgm:cxn modelId="{057F80EA-8C84-4641-9328-5A5D1E57ED93}" type="presParOf" srcId="{DCEEF3AC-ACC4-4087-836D-0337361378B3}" destId="{2003F153-93E1-4A39-A690-CF12C77F8E2F}" srcOrd="2" destOrd="0" presId="urn:microsoft.com/office/officeart/2018/2/layout/IconVerticalSolidList"/>
    <dgm:cxn modelId="{D9FF0FE8-D8D6-47F5-A1B8-11AC6A75BD88}" type="presParOf" srcId="{2003F153-93E1-4A39-A690-CF12C77F8E2F}" destId="{906E7CF0-D542-41C6-A1D3-30385D928E4D}" srcOrd="0" destOrd="0" presId="urn:microsoft.com/office/officeart/2018/2/layout/IconVerticalSolidList"/>
    <dgm:cxn modelId="{4FB70996-D5B3-434E-988B-7F02D9CDA2AC}" type="presParOf" srcId="{2003F153-93E1-4A39-A690-CF12C77F8E2F}" destId="{8E3A2F95-532D-46A6-8FDC-1859570EEAD1}" srcOrd="1" destOrd="0" presId="urn:microsoft.com/office/officeart/2018/2/layout/IconVerticalSolidList"/>
    <dgm:cxn modelId="{C0265185-2456-4BF1-B9DD-EE39D5EE7B30}" type="presParOf" srcId="{2003F153-93E1-4A39-A690-CF12C77F8E2F}" destId="{3B15AB72-C9F6-4B40-A6A3-C83214CF45B7}" srcOrd="2" destOrd="0" presId="urn:microsoft.com/office/officeart/2018/2/layout/IconVerticalSolidList"/>
    <dgm:cxn modelId="{63643AD3-C5A1-4088-8F72-68C446D81857}" type="presParOf" srcId="{2003F153-93E1-4A39-A690-CF12C77F8E2F}" destId="{8579B730-2678-4765-BD5C-9D2D664EA081}" srcOrd="3" destOrd="0" presId="urn:microsoft.com/office/officeart/2018/2/layout/IconVerticalSolidList"/>
    <dgm:cxn modelId="{5B1FC717-490B-4E6C-AA22-6812FA44EB51}" type="presParOf" srcId="{DCEEF3AC-ACC4-4087-836D-0337361378B3}" destId="{5988E947-D3A6-4E2D-99B5-79794893D5CC}" srcOrd="3" destOrd="0" presId="urn:microsoft.com/office/officeart/2018/2/layout/IconVerticalSolidList"/>
    <dgm:cxn modelId="{D0D2427F-DE4A-4D63-9621-D4A8DF9CC1C5}" type="presParOf" srcId="{DCEEF3AC-ACC4-4087-836D-0337361378B3}" destId="{03527FF9-B90E-478A-9480-1C7224842E40}" srcOrd="4" destOrd="0" presId="urn:microsoft.com/office/officeart/2018/2/layout/IconVerticalSolidList"/>
    <dgm:cxn modelId="{68EF64BA-C04E-4041-9220-1341DD347329}" type="presParOf" srcId="{03527FF9-B90E-478A-9480-1C7224842E40}" destId="{C28CBE59-57A2-40FB-BD7C-DB84CE2087D8}" srcOrd="0" destOrd="0" presId="urn:microsoft.com/office/officeart/2018/2/layout/IconVerticalSolidList"/>
    <dgm:cxn modelId="{824FD678-EC8F-47F3-961B-0DA962646CAC}" type="presParOf" srcId="{03527FF9-B90E-478A-9480-1C7224842E40}" destId="{40706F68-7242-490C-9B41-2D48140416E5}" srcOrd="1" destOrd="0" presId="urn:microsoft.com/office/officeart/2018/2/layout/IconVerticalSolidList"/>
    <dgm:cxn modelId="{898A2E20-B568-4D2A-B3C1-0A2BCFC85736}" type="presParOf" srcId="{03527FF9-B90E-478A-9480-1C7224842E40}" destId="{992C07D6-5175-47DB-85BD-BFFE36BAB553}" srcOrd="2" destOrd="0" presId="urn:microsoft.com/office/officeart/2018/2/layout/IconVerticalSolidList"/>
    <dgm:cxn modelId="{FEFEE938-1F53-432A-9E4C-7707413D7973}" type="presParOf" srcId="{03527FF9-B90E-478A-9480-1C7224842E40}" destId="{5DE90835-32F5-485B-8EE3-DA24BD6810D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55D8A-3FCA-6749-B463-ABE76A2F1067}">
      <dsp:nvSpPr>
        <dsp:cNvPr id="0" name=""/>
        <dsp:cNvSpPr/>
      </dsp:nvSpPr>
      <dsp:spPr>
        <a:xfrm>
          <a:off x="0" y="68215"/>
          <a:ext cx="6574972" cy="542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latin typeface="Calibri"/>
              <a:ea typeface="Calibri"/>
              <a:cs typeface="Calibri"/>
            </a:rPr>
            <a:t>Heritage, History &amp; Health Observances - Jennifer Elkins</a:t>
          </a:r>
        </a:p>
      </dsp:txBody>
      <dsp:txXfrm>
        <a:off x="26501" y="94716"/>
        <a:ext cx="6521970" cy="489878"/>
      </dsp:txXfrm>
    </dsp:sp>
    <dsp:sp modelId="{09FA6F86-217D-4CE5-9FC3-683EFDBA5ECD}">
      <dsp:nvSpPr>
        <dsp:cNvPr id="0" name=""/>
        <dsp:cNvSpPr/>
      </dsp:nvSpPr>
      <dsp:spPr>
        <a:xfrm>
          <a:off x="0" y="626827"/>
          <a:ext cx="6574972" cy="542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1" i="0" kern="1200">
              <a:latin typeface="Calibri"/>
              <a:ea typeface="Calibri"/>
              <a:cs typeface="Calibri"/>
            </a:rPr>
            <a:t>Relias Update – Joe </a:t>
          </a:r>
          <a:r>
            <a:rPr lang="en-US" sz="2100" b="1" i="0" kern="1200" err="1">
              <a:latin typeface="Calibri"/>
              <a:ea typeface="Calibri"/>
              <a:cs typeface="Calibri"/>
            </a:rPr>
            <a:t>Chemali</a:t>
          </a:r>
          <a:r>
            <a:rPr lang="en-US" sz="2100" b="1" i="0" kern="1200">
              <a:latin typeface="Calibri"/>
              <a:ea typeface="Calibri"/>
              <a:cs typeface="Calibri"/>
            </a:rPr>
            <a:t> </a:t>
          </a:r>
          <a:endParaRPr lang="en-US" sz="2100" b="1" kern="1200">
            <a:latin typeface="Calibri"/>
            <a:ea typeface="Calibri"/>
            <a:cs typeface="Calibri"/>
          </a:endParaRPr>
        </a:p>
      </dsp:txBody>
      <dsp:txXfrm>
        <a:off x="26501" y="653328"/>
        <a:ext cx="6521970" cy="489878"/>
      </dsp:txXfrm>
    </dsp:sp>
    <dsp:sp modelId="{B527FA8A-9D02-4040-8BA9-3E6FB0B6D1B1}">
      <dsp:nvSpPr>
        <dsp:cNvPr id="0" name=""/>
        <dsp:cNvSpPr/>
      </dsp:nvSpPr>
      <dsp:spPr>
        <a:xfrm>
          <a:off x="0" y="1217674"/>
          <a:ext cx="6574972" cy="542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latin typeface="Calibri"/>
              <a:ea typeface="Calibri"/>
              <a:cs typeface="Calibri"/>
            </a:rPr>
            <a:t>CFT Update &amp; Survey - Layla Bishop/ Mike Tripp</a:t>
          </a:r>
        </a:p>
      </dsp:txBody>
      <dsp:txXfrm>
        <a:off x="26501" y="1244175"/>
        <a:ext cx="6521970" cy="489878"/>
      </dsp:txXfrm>
    </dsp:sp>
    <dsp:sp modelId="{93930824-BA4A-184F-9943-BD1F1494306C}">
      <dsp:nvSpPr>
        <dsp:cNvPr id="0" name=""/>
        <dsp:cNvSpPr/>
      </dsp:nvSpPr>
      <dsp:spPr>
        <a:xfrm>
          <a:off x="0" y="1789390"/>
          <a:ext cx="6574972" cy="542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1" kern="1200">
              <a:latin typeface="Calibri"/>
              <a:ea typeface="Calibri"/>
              <a:cs typeface="Calibri"/>
            </a:rPr>
            <a:t>Quarterly Reporting – Mark Faul</a:t>
          </a:r>
        </a:p>
      </dsp:txBody>
      <dsp:txXfrm>
        <a:off x="26501" y="1815891"/>
        <a:ext cx="6521970" cy="489878"/>
      </dsp:txXfrm>
    </dsp:sp>
    <dsp:sp modelId="{B8CDA533-F9E8-D347-99BD-AF4EBB1DE53A}">
      <dsp:nvSpPr>
        <dsp:cNvPr id="0" name=""/>
        <dsp:cNvSpPr/>
      </dsp:nvSpPr>
      <dsp:spPr>
        <a:xfrm>
          <a:off x="0" y="2311660"/>
          <a:ext cx="6574972" cy="542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1" kern="1200">
              <a:latin typeface="Calibri"/>
              <a:ea typeface="Calibri"/>
              <a:cs typeface="Calibri"/>
            </a:rPr>
            <a:t>P-WFDP Template – Sarah Hauck</a:t>
          </a:r>
        </a:p>
      </dsp:txBody>
      <dsp:txXfrm>
        <a:off x="26501" y="2338161"/>
        <a:ext cx="6521970" cy="489878"/>
      </dsp:txXfrm>
    </dsp:sp>
    <dsp:sp modelId="{027C1FE5-ECB3-8D44-BD44-9106BDEF2D43}">
      <dsp:nvSpPr>
        <dsp:cNvPr id="0" name=""/>
        <dsp:cNvSpPr/>
      </dsp:nvSpPr>
      <dsp:spPr>
        <a:xfrm>
          <a:off x="0" y="2896465"/>
          <a:ext cx="6574972" cy="542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latin typeface="Calibri"/>
              <a:ea typeface="Calibri"/>
              <a:cs typeface="Calibri"/>
            </a:rPr>
            <a:t>Training Opportunities - Yvette Tucker</a:t>
          </a:r>
        </a:p>
      </dsp:txBody>
      <dsp:txXfrm>
        <a:off x="26501" y="2922966"/>
        <a:ext cx="6521970" cy="489878"/>
      </dsp:txXfrm>
    </dsp:sp>
    <dsp:sp modelId="{6ACB4CA9-5443-3D4B-A1F8-E76D59C56B96}">
      <dsp:nvSpPr>
        <dsp:cNvPr id="0" name=""/>
        <dsp:cNvSpPr/>
      </dsp:nvSpPr>
      <dsp:spPr>
        <a:xfrm>
          <a:off x="0" y="3476552"/>
          <a:ext cx="6574972" cy="542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latin typeface="Calibri"/>
              <a:ea typeface="Calibri"/>
              <a:cs typeface="Calibri"/>
            </a:rPr>
            <a:t>Best Practices in Workforce Development - Yvette Tucker</a:t>
          </a:r>
        </a:p>
      </dsp:txBody>
      <dsp:txXfrm>
        <a:off x="26501" y="3503053"/>
        <a:ext cx="6521970" cy="489878"/>
      </dsp:txXfrm>
    </dsp:sp>
    <dsp:sp modelId="{6F07563A-4FDD-7F4A-A962-D644AD24814A}">
      <dsp:nvSpPr>
        <dsp:cNvPr id="0" name=""/>
        <dsp:cNvSpPr/>
      </dsp:nvSpPr>
      <dsp:spPr>
        <a:xfrm>
          <a:off x="0" y="4086817"/>
          <a:ext cx="6574972" cy="542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1" kern="1200">
              <a:latin typeface="Calibri"/>
              <a:ea typeface="Calibri"/>
              <a:cs typeface="Calibri"/>
            </a:rPr>
            <a:t>Brain Bites – Self Care Reminder: Selena McDonald</a:t>
          </a:r>
        </a:p>
      </dsp:txBody>
      <dsp:txXfrm>
        <a:off x="26501" y="4113318"/>
        <a:ext cx="6521970" cy="489878"/>
      </dsp:txXfrm>
    </dsp:sp>
    <dsp:sp modelId="{60D73258-4EE0-4E62-BCE2-41EBD4D7AEC5}">
      <dsp:nvSpPr>
        <dsp:cNvPr id="0" name=""/>
        <dsp:cNvSpPr/>
      </dsp:nvSpPr>
      <dsp:spPr>
        <a:xfrm>
          <a:off x="0" y="4710481"/>
          <a:ext cx="6574972" cy="542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1" kern="1200">
              <a:latin typeface="Calibri"/>
              <a:ea typeface="Calibri"/>
              <a:cs typeface="Calibri"/>
            </a:rPr>
            <a:t>Reminders &amp; Resources (RnR) – Layla Bishop</a:t>
          </a:r>
        </a:p>
      </dsp:txBody>
      <dsp:txXfrm>
        <a:off x="26501" y="4736982"/>
        <a:ext cx="6521970" cy="489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AC2BAD-13B2-4F72-BE8D-816F616A9A29}">
      <dsp:nvSpPr>
        <dsp:cNvPr id="0" name=""/>
        <dsp:cNvSpPr/>
      </dsp:nvSpPr>
      <dsp:spPr>
        <a:xfrm>
          <a:off x="0" y="689"/>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353D4A-39C9-46FA-8860-CD22F1C5DC4E}">
      <dsp:nvSpPr>
        <dsp:cNvPr id="0" name=""/>
        <dsp:cNvSpPr/>
      </dsp:nvSpPr>
      <dsp:spPr>
        <a:xfrm>
          <a:off x="488194" y="363809"/>
          <a:ext cx="887626" cy="887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0C8B6C-8BB9-409B-A71A-33A0E3C32BB9}">
      <dsp:nvSpPr>
        <dsp:cNvPr id="0" name=""/>
        <dsp:cNvSpPr/>
      </dsp:nvSpPr>
      <dsp:spPr>
        <a:xfrm>
          <a:off x="1864015" y="689"/>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066800">
            <a:lnSpc>
              <a:spcPct val="100000"/>
            </a:lnSpc>
            <a:spcBef>
              <a:spcPct val="0"/>
            </a:spcBef>
            <a:spcAft>
              <a:spcPct val="35000"/>
            </a:spcAft>
            <a:buNone/>
          </a:pPr>
          <a:r>
            <a:rPr lang="en-US" sz="2400" b="1" kern="1200"/>
            <a:t>How is this requirement met?</a:t>
          </a:r>
        </a:p>
      </dsp:txBody>
      <dsp:txXfrm>
        <a:off x="1864015" y="689"/>
        <a:ext cx="4933659" cy="1613866"/>
      </dsp:txXfrm>
    </dsp:sp>
    <dsp:sp modelId="{906E7CF0-D542-41C6-A1D3-30385D928E4D}">
      <dsp:nvSpPr>
        <dsp:cNvPr id="0" name=""/>
        <dsp:cNvSpPr/>
      </dsp:nvSpPr>
      <dsp:spPr>
        <a:xfrm>
          <a:off x="0" y="2018022"/>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3A2F95-532D-46A6-8FDC-1859570EEAD1}">
      <dsp:nvSpPr>
        <dsp:cNvPr id="0" name=""/>
        <dsp:cNvSpPr/>
      </dsp:nvSpPr>
      <dsp:spPr>
        <a:xfrm>
          <a:off x="488194" y="2381142"/>
          <a:ext cx="887626" cy="887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79B730-2678-4765-BD5C-9D2D664EA081}">
      <dsp:nvSpPr>
        <dsp:cNvPr id="0" name=""/>
        <dsp:cNvSpPr/>
      </dsp:nvSpPr>
      <dsp:spPr>
        <a:xfrm>
          <a:off x="1864015" y="2018022"/>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889000" rtl="0">
            <a:lnSpc>
              <a:spcPct val="100000"/>
            </a:lnSpc>
            <a:spcBef>
              <a:spcPct val="0"/>
            </a:spcBef>
            <a:spcAft>
              <a:spcPct val="35000"/>
            </a:spcAft>
            <a:buNone/>
          </a:pPr>
          <a:r>
            <a:rPr lang="en-US" sz="2000" b="0" kern="1200">
              <a:latin typeface="Calibri Light" panose="020F0302020204030204"/>
            </a:rPr>
            <a:t>This</a:t>
          </a:r>
          <a:r>
            <a:rPr lang="en-US" sz="2000" kern="1200"/>
            <a:t> requirement is met by the completion of the 90-day, 6 Month, and Annual </a:t>
          </a:r>
          <a:r>
            <a:rPr lang="en-US" sz="2000" b="1" u="sng" kern="1200"/>
            <a:t>Competency Evaluation Tool </a:t>
          </a:r>
          <a:r>
            <a:rPr lang="en-US" sz="2000" kern="1200"/>
            <a:t>in Relias </a:t>
          </a:r>
          <a:r>
            <a:rPr lang="en-US" sz="2000" kern="1200">
              <a:latin typeface="Calibri Light" panose="020F0302020204030204"/>
            </a:rPr>
            <a:t>for each</a:t>
          </a:r>
          <a:r>
            <a:rPr lang="en-US" sz="2000" kern="1200"/>
            <a:t> CFT Facilitator</a:t>
          </a:r>
          <a:r>
            <a:rPr lang="en-US" sz="2000" kern="1200">
              <a:latin typeface="Calibri Light" panose="020F0302020204030204"/>
            </a:rPr>
            <a:t> </a:t>
          </a:r>
          <a:endParaRPr lang="en-US" sz="2000" kern="1200"/>
        </a:p>
      </dsp:txBody>
      <dsp:txXfrm>
        <a:off x="1864015" y="2018022"/>
        <a:ext cx="4933659" cy="1613866"/>
      </dsp:txXfrm>
    </dsp:sp>
    <dsp:sp modelId="{C28CBE59-57A2-40FB-BD7C-DB84CE2087D8}">
      <dsp:nvSpPr>
        <dsp:cNvPr id="0" name=""/>
        <dsp:cNvSpPr/>
      </dsp:nvSpPr>
      <dsp:spPr>
        <a:xfrm>
          <a:off x="0" y="4036045"/>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706F68-7242-490C-9B41-2D48140416E5}">
      <dsp:nvSpPr>
        <dsp:cNvPr id="0" name=""/>
        <dsp:cNvSpPr/>
      </dsp:nvSpPr>
      <dsp:spPr>
        <a:xfrm>
          <a:off x="488194" y="4398475"/>
          <a:ext cx="887626" cy="887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E90835-32F5-485B-8EE3-DA24BD6810D3}">
      <dsp:nvSpPr>
        <dsp:cNvPr id="0" name=""/>
        <dsp:cNvSpPr/>
      </dsp:nvSpPr>
      <dsp:spPr>
        <a:xfrm>
          <a:off x="1864015" y="4035355"/>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889000">
            <a:lnSpc>
              <a:spcPct val="100000"/>
            </a:lnSpc>
            <a:spcBef>
              <a:spcPct val="0"/>
            </a:spcBef>
            <a:spcAft>
              <a:spcPct val="35000"/>
            </a:spcAft>
            <a:buNone/>
          </a:pPr>
          <a:r>
            <a:rPr lang="en-US" sz="2000" b="1" kern="1200"/>
            <a:t>Healthplan Monitoring- </a:t>
          </a:r>
          <a:r>
            <a:rPr lang="en-US" sz="2000" kern="1200"/>
            <a:t>Quarterly Reports on the completion of the Competency Evaluation Tool in Relias for each Agency who facilitates CFT’s</a:t>
          </a:r>
        </a:p>
      </dsp:txBody>
      <dsp:txXfrm>
        <a:off x="1864015" y="4035355"/>
        <a:ext cx="4933659" cy="16138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2B920FA8-C323-462D-86E7-EC59C40B420B}" type="datetime1">
              <a:rPr lang="en-US"/>
              <a:pPr lvl="0"/>
              <a:t>9/20/23</a:t>
            </a:fld>
            <a:endParaRPr lang="en-US"/>
          </a:p>
        </p:txBody>
      </p:sp>
      <p:sp>
        <p:nvSpPr>
          <p:cNvPr id="4" name="Slide Image Placeholder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D8934297-191C-4E6D-BABF-CC39A812BF31}" type="slidenum">
              <a:t>‹#›</a:t>
            </a:fld>
            <a:endParaRPr lang="en-US"/>
          </a:p>
        </p:txBody>
      </p:sp>
    </p:spTree>
    <p:extLst>
      <p:ext uri="{BB962C8B-B14F-4D97-AF65-F5344CB8AC3E}">
        <p14:creationId xmlns:p14="http://schemas.microsoft.com/office/powerpoint/2010/main" val="201940223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D8934297-191C-4E6D-BABF-CC39A812BF31}" type="slidenum">
              <a:rPr lang="en-US" smtClean="0"/>
              <a:t>2</a:t>
            </a:fld>
            <a:endParaRPr lang="en-US"/>
          </a:p>
        </p:txBody>
      </p:sp>
    </p:spTree>
    <p:extLst>
      <p:ext uri="{BB962C8B-B14F-4D97-AF65-F5344CB8AC3E}">
        <p14:creationId xmlns:p14="http://schemas.microsoft.com/office/powerpoint/2010/main" val="311681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25" y="285749"/>
            <a:ext cx="6188149" cy="8399463"/>
          </a:xfrm>
        </p:spPr>
        <p:txBody>
          <a:bodyPr/>
          <a:lstStyle/>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A8EE-6C36-404C-8C5C-107C0BA55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381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Self-care is not simply about limiting or addressing professional stressors. It is also about enhancing your overall well-being. There are common aims to almost all self-care efforts.</a:t>
            </a:r>
          </a:p>
          <a:p>
            <a:r>
              <a:rPr lang="en-US"/>
              <a:t>Each of us may differ in the domains we emphasize and the balance we seek among them.</a:t>
            </a:r>
          </a:p>
          <a:p>
            <a:endParaRPr lang="en-US"/>
          </a:p>
        </p:txBody>
      </p:sp>
      <p:sp>
        <p:nvSpPr>
          <p:cNvPr id="4" name="Slide Number Placeholder 3"/>
          <p:cNvSpPr>
            <a:spLocks noGrp="1"/>
          </p:cNvSpPr>
          <p:nvPr>
            <p:ph type="sldNum" sz="quarter" idx="5"/>
          </p:nvPr>
        </p:nvSpPr>
        <p:spPr/>
        <p:txBody>
          <a:bodyPr/>
          <a:lstStyle/>
          <a:p>
            <a:pPr lvl="0"/>
            <a:fld id="{D8934297-191C-4E6D-BABF-CC39A812BF31}" type="slidenum">
              <a:rPr lang="en-US" smtClean="0"/>
              <a:t>29</a:t>
            </a:fld>
            <a:endParaRPr lang="en-US"/>
          </a:p>
        </p:txBody>
      </p:sp>
    </p:spTree>
    <p:extLst>
      <p:ext uri="{BB962C8B-B14F-4D97-AF65-F5344CB8AC3E}">
        <p14:creationId xmlns:p14="http://schemas.microsoft.com/office/powerpoint/2010/main" val="47421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952450-7DE0-4259-8228-445E21D4013C}" type="slidenum">
              <a:rPr lang="en-US" smtClean="0"/>
              <a:t>34</a:t>
            </a:fld>
            <a:endParaRPr lang="en-US"/>
          </a:p>
        </p:txBody>
      </p:sp>
    </p:spTree>
    <p:extLst>
      <p:ext uri="{BB962C8B-B14F-4D97-AF65-F5344CB8AC3E}">
        <p14:creationId xmlns:p14="http://schemas.microsoft.com/office/powerpoint/2010/main" val="1232441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FD608-B49B-4168-A530-3A0DB86461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053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lvl="0"/>
            <a:fld id="{D8934297-191C-4E6D-BABF-CC39A812BF31}" type="slidenum">
              <a:rPr lang="en-US"/>
              <a:t>4</a:t>
            </a:fld>
            <a:endParaRPr lang="en-US"/>
          </a:p>
        </p:txBody>
      </p:sp>
    </p:spTree>
    <p:extLst>
      <p:ext uri="{BB962C8B-B14F-4D97-AF65-F5344CB8AC3E}">
        <p14:creationId xmlns:p14="http://schemas.microsoft.com/office/powerpoint/2010/main" val="2531073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D8934297-191C-4E6D-BABF-CC39A812BF31}" type="slidenum">
              <a:rPr lang="en-US" smtClean="0"/>
              <a:t>13</a:t>
            </a:fld>
            <a:endParaRPr lang="en-US"/>
          </a:p>
        </p:txBody>
      </p:sp>
    </p:spTree>
    <p:extLst>
      <p:ext uri="{BB962C8B-B14F-4D97-AF65-F5344CB8AC3E}">
        <p14:creationId xmlns:p14="http://schemas.microsoft.com/office/powerpoint/2010/main" val="13973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25" y="285749"/>
            <a:ext cx="6188149" cy="8399463"/>
          </a:xfrm>
        </p:spPr>
        <p:txBody>
          <a:bodyPr/>
          <a:lstStyle/>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A8EE-6C36-404C-8C5C-107C0BA55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833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25" y="285749"/>
            <a:ext cx="6188149" cy="8399463"/>
          </a:xfrm>
        </p:spPr>
        <p:txBody>
          <a:bodyPr/>
          <a:lstStyle/>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A8EE-6C36-404C-8C5C-107C0BA55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54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25" y="285749"/>
            <a:ext cx="6188149" cy="8399463"/>
          </a:xfrm>
        </p:spPr>
        <p:txBody>
          <a:bodyPr/>
          <a:lstStyle/>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A8EE-6C36-404C-8C5C-107C0BA55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668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25" y="285749"/>
            <a:ext cx="6188149" cy="8399463"/>
          </a:xfrm>
        </p:spPr>
        <p:txBody>
          <a:bodyPr/>
          <a:lstStyle/>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A8EE-6C36-404C-8C5C-107C0BA55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039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25" y="285749"/>
            <a:ext cx="6188149" cy="8399463"/>
          </a:xfrm>
        </p:spPr>
        <p:txBody>
          <a:bodyPr/>
          <a:lstStyle/>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A8EE-6C36-404C-8C5C-107C0BA55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47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3.xml"/><Relationship Id="rId1" Type="http://schemas.openxmlformats.org/officeDocument/2006/relationships/tags" Target="../tags/tag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4.xml"/><Relationship Id="rId1" Type="http://schemas.openxmlformats.org/officeDocument/2006/relationships/tags" Target="../tags/tag4.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5.xml"/><Relationship Id="rId1" Type="http://schemas.openxmlformats.org/officeDocument/2006/relationships/tags" Target="../tags/tag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5.xml"/><Relationship Id="rId1" Type="http://schemas.openxmlformats.org/officeDocument/2006/relationships/tags" Target="../tags/tag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5.xml"/><Relationship Id="rId1" Type="http://schemas.openxmlformats.org/officeDocument/2006/relationships/tags" Target="../tags/tag8.xml"/><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5.xml"/><Relationship Id="rId1" Type="http://schemas.openxmlformats.org/officeDocument/2006/relationships/tags" Target="../tags/tag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5.xml"/><Relationship Id="rId1" Type="http://schemas.openxmlformats.org/officeDocument/2006/relationships/tags" Target="../tags/tag10.xml"/><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5.xml"/><Relationship Id="rId1" Type="http://schemas.openxmlformats.org/officeDocument/2006/relationships/tags" Target="../tags/tag11.xml"/><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5.xml"/><Relationship Id="rId1" Type="http://schemas.openxmlformats.org/officeDocument/2006/relationships/tags" Target="../tags/tag1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5.xml"/><Relationship Id="rId1" Type="http://schemas.openxmlformats.org/officeDocument/2006/relationships/tags" Target="../tags/tag1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5.xml"/><Relationship Id="rId1" Type="http://schemas.openxmlformats.org/officeDocument/2006/relationships/tags" Target="../tags/tag1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5.xml"/><Relationship Id="rId1" Type="http://schemas.openxmlformats.org/officeDocument/2006/relationships/tags" Target="../tags/tag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5.xml"/><Relationship Id="rId1" Type="http://schemas.openxmlformats.org/officeDocument/2006/relationships/tags" Target="../tags/tag16.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EC00178-3B47-4802-83A6-85942859B967}"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28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C00178-3B47-4802-83A6-85942859B967}" type="datetimeFigureOut">
              <a:rPr lang="en-US" smtClean="0"/>
              <a:t>9/20/23</a:t>
            </a:fld>
            <a:endParaRPr lang="en-US"/>
          </a:p>
        </p:txBody>
      </p:sp>
      <p:sp>
        <p:nvSpPr>
          <p:cNvPr id="8" name="Footer Placeholder 7"/>
          <p:cNvSpPr>
            <a:spLocks noGrp="1"/>
          </p:cNvSpPr>
          <p:nvPr>
            <p:ph type="ftr" sz="quarter" idx="11"/>
          </p:nvPr>
        </p:nvSpPr>
        <p:spPr>
          <a:xfrm>
            <a:off x="3799645" y="6446837"/>
            <a:ext cx="4822804" cy="365125"/>
          </a:xfr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132712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1"/>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6"/>
            <a:ext cx="2618511" cy="365125"/>
          </a:xfrm>
        </p:spPr>
        <p:txBody>
          <a:bodyPr/>
          <a:lstStyle>
            <a:lvl1pPr algn="l">
              <a:defRPr/>
            </a:lvl1pPr>
          </a:lstStyle>
          <a:p>
            <a:fld id="{2EC00178-3B47-4802-83A6-85942859B967}" type="datetimeFigureOut">
              <a:rPr lang="en-US" smtClean="0"/>
              <a:t>9/20/23</a:t>
            </a:fld>
            <a:endParaRPr lang="en-US"/>
          </a:p>
        </p:txBody>
      </p:sp>
      <p:sp>
        <p:nvSpPr>
          <p:cNvPr id="6" name="Footer Placeholder 5"/>
          <p:cNvSpPr>
            <a:spLocks noGrp="1"/>
          </p:cNvSpPr>
          <p:nvPr>
            <p:ph type="ftr" sz="quarter" idx="11"/>
          </p:nvPr>
        </p:nvSpPr>
        <p:spPr>
          <a:xfrm>
            <a:off x="4800600" y="6459786"/>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E19AD9-0C2E-4AEF-B6FD-BA94EAF79C78}" type="slidenum">
              <a:rPr lang="en-US" smtClean="0"/>
              <a:t>‹#›</a:t>
            </a:fld>
            <a:endParaRPr lang="en-US"/>
          </a:p>
        </p:txBody>
      </p:sp>
    </p:spTree>
    <p:extLst>
      <p:ext uri="{BB962C8B-B14F-4D97-AF65-F5344CB8AC3E}">
        <p14:creationId xmlns:p14="http://schemas.microsoft.com/office/powerpoint/2010/main" val="3117820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00B0F0"/>
        </a:solidFill>
        <a:effectLst/>
      </p:bgPr>
    </p:bg>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7" y="1"/>
            <a:ext cx="12191985" cy="4915076"/>
          </a:xfrm>
          <a:solidFill>
            <a:schemeClr val="bg2">
              <a:lumMod val="90000"/>
            </a:schemeClr>
          </a:solidFill>
        </p:spPr>
        <p:txBody>
          <a:bodyPr lIns="457200" tIns="45720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C00178-3B47-4802-83A6-85942859B967}" type="datetimeFigureOut">
              <a:rPr lang="en-US" smtClean="0"/>
              <a:t>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543261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446255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1"/>
            <a:ext cx="2628900" cy="57598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12301"/>
            <a:ext cx="7734300" cy="5759899"/>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112600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D62ADE-84EE-1D43-A24B-D76FB1F99A6E}"/>
              </a:ext>
            </a:extLst>
          </p:cNvPr>
          <p:cNvSpPr/>
          <p:nvPr userDrawn="1"/>
        </p:nvSpPr>
        <p:spPr>
          <a:xfrm>
            <a:off x="0" y="2563"/>
            <a:ext cx="811807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3D39F0E-AA40-5A4B-8FDF-00E8393CC49C}"/>
              </a:ext>
            </a:extLst>
          </p:cNvPr>
          <p:cNvCxnSpPr>
            <a:cxnSpLocks/>
          </p:cNvCxnSpPr>
          <p:nvPr userDrawn="1"/>
        </p:nvCxnSpPr>
        <p:spPr>
          <a:xfrm>
            <a:off x="653406" y="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2ECCD4-703B-B747-9C2B-456AA024E500}"/>
              </a:ext>
            </a:extLst>
          </p:cNvPr>
          <p:cNvSpPr>
            <a:spLocks noGrp="1"/>
          </p:cNvSpPr>
          <p:nvPr>
            <p:ph type="title" hasCustomPrompt="1"/>
          </p:nvPr>
        </p:nvSpPr>
        <p:spPr>
          <a:xfrm>
            <a:off x="804209" y="2105860"/>
            <a:ext cx="4915273" cy="2206164"/>
          </a:xfrm>
        </p:spPr>
        <p:txBody>
          <a:bodyPr>
            <a:normAutofit/>
          </a:bodyPr>
          <a:lstStyle>
            <a:lvl1pPr marL="0" algn="l" defTabSz="914400" rtl="0" eaLnBrk="1" latinLnBrk="0" hangingPunct="1">
              <a:lnSpc>
                <a:spcPct val="90000"/>
              </a:lnSpc>
              <a:spcBef>
                <a:spcPct val="0"/>
              </a:spcBef>
              <a:buNone/>
              <a:defRPr lang="en-US" sz="4400" b="1" kern="1200" spc="100" dirty="0">
                <a:solidFill>
                  <a:schemeClr val="bg1"/>
                </a:solidFill>
                <a:latin typeface="Calibri" panose="020F0502020204030204" pitchFamily="34" charset="0"/>
                <a:ea typeface="+mj-ea"/>
                <a:cs typeface="Calibri" panose="020F0502020204030204" pitchFamily="34" charset="0"/>
              </a:defRPr>
            </a:lvl1pPr>
          </a:lstStyle>
          <a:p>
            <a:r>
              <a:rPr lang="en-US"/>
              <a:t>Section Title</a:t>
            </a:r>
            <a:br>
              <a:rPr lang="en-US"/>
            </a:br>
            <a:r>
              <a:rPr lang="en-US"/>
              <a:t>Use Up to Three</a:t>
            </a:r>
            <a:br>
              <a:rPr lang="en-US"/>
            </a:br>
            <a:r>
              <a:rPr lang="en-US"/>
              <a:t>Lines of Text</a:t>
            </a:r>
          </a:p>
        </p:txBody>
      </p:sp>
      <p:sp>
        <p:nvSpPr>
          <p:cNvPr id="8" name="TextBox 7">
            <a:extLst>
              <a:ext uri="{FF2B5EF4-FFF2-40B4-BE49-F238E27FC236}">
                <a16:creationId xmlns:a16="http://schemas.microsoft.com/office/drawing/2014/main" id="{F4B14CEA-CAC6-7C42-8D89-03C573E45A6D}"/>
              </a:ext>
            </a:extLst>
          </p:cNvPr>
          <p:cNvSpPr txBox="1"/>
          <p:nvPr userDrawn="1"/>
        </p:nvSpPr>
        <p:spPr>
          <a:xfrm>
            <a:off x="793321" y="6302467"/>
            <a:ext cx="1574470" cy="230832"/>
          </a:xfrm>
          <a:prstGeom prst="rect">
            <a:avLst/>
          </a:prstGeom>
          <a:noFill/>
        </p:spPr>
        <p:txBody>
          <a:bodyPr wrap="none" rtlCol="0" anchor="t">
            <a:spAutoFit/>
          </a:bodyPr>
          <a:lstStyle/>
          <a:p>
            <a:r>
              <a:rPr lang="en-US" sz="900" spc="200">
                <a:solidFill>
                  <a:schemeClr val="bg1"/>
                </a:solidFill>
                <a:latin typeface="Calibri" panose="020F0502020204030204" pitchFamily="34" charset="0"/>
                <a:cs typeface="Calibri" panose="020F0502020204030204" pitchFamily="34" charset="0"/>
              </a:rPr>
              <a:t>© 2020 RELIAS LLC ​</a:t>
            </a:r>
          </a:p>
        </p:txBody>
      </p:sp>
      <p:sp>
        <p:nvSpPr>
          <p:cNvPr id="9" name="Text Placeholder 10">
            <a:extLst>
              <a:ext uri="{FF2B5EF4-FFF2-40B4-BE49-F238E27FC236}">
                <a16:creationId xmlns:a16="http://schemas.microsoft.com/office/drawing/2014/main" id="{6D4C17F2-B781-D840-AF0F-63A1BCEDC23E}"/>
              </a:ext>
            </a:extLst>
          </p:cNvPr>
          <p:cNvSpPr>
            <a:spLocks noGrp="1"/>
          </p:cNvSpPr>
          <p:nvPr>
            <p:ph type="body" sz="quarter" idx="10" hasCustomPrompt="1"/>
          </p:nvPr>
        </p:nvSpPr>
        <p:spPr>
          <a:xfrm>
            <a:off x="793321" y="529808"/>
            <a:ext cx="6154271" cy="312874"/>
          </a:xfrm>
        </p:spPr>
        <p:txBody>
          <a:bodyPr>
            <a:noAutofit/>
          </a:bodyPr>
          <a:lstStyle>
            <a:lvl1pPr>
              <a:defRPr lang="en-US" sz="1400" b="1" kern="1200" spc="400" baseline="0" dirty="0">
                <a:solidFill>
                  <a:schemeClr val="bg1"/>
                </a:solidFill>
                <a:latin typeface="Calibri" panose="020F0502020204030204" pitchFamily="34" charset="0"/>
                <a:ea typeface="+mn-ea"/>
                <a:cs typeface="Calibri" panose="020F0502020204030204" pitchFamily="34" charset="0"/>
              </a:defRPr>
            </a:lvl1pPr>
          </a:lstStyle>
          <a:p>
            <a:pPr lvl="0"/>
            <a:r>
              <a:rPr lang="en-US"/>
              <a:t>01 SECTION HEADER</a:t>
            </a:r>
          </a:p>
        </p:txBody>
      </p:sp>
      <p:sp>
        <p:nvSpPr>
          <p:cNvPr id="11" name="Text Placeholder 10">
            <a:extLst>
              <a:ext uri="{FF2B5EF4-FFF2-40B4-BE49-F238E27FC236}">
                <a16:creationId xmlns:a16="http://schemas.microsoft.com/office/drawing/2014/main" id="{91850C21-4350-FB4F-9FA9-7F5926014859}"/>
              </a:ext>
            </a:extLst>
          </p:cNvPr>
          <p:cNvSpPr>
            <a:spLocks noGrp="1"/>
          </p:cNvSpPr>
          <p:nvPr>
            <p:ph type="body" sz="quarter" idx="11" hasCustomPrompt="1"/>
          </p:nvPr>
        </p:nvSpPr>
        <p:spPr>
          <a:xfrm>
            <a:off x="793750" y="4548620"/>
            <a:ext cx="3103333" cy="954107"/>
          </a:xfrm>
        </p:spPr>
        <p:txBody>
          <a:bodyPr>
            <a:normAutofit/>
          </a:bodyPr>
          <a:lstStyle>
            <a:lvl1pPr marL="0" algn="l" defTabSz="914400" rtl="0" eaLnBrk="1" latinLnBrk="0" hangingPunct="1">
              <a:defRPr lang="en-US" sz="1400" kern="1200" dirty="0">
                <a:solidFill>
                  <a:schemeClr val="bg1"/>
                </a:solidFill>
                <a:latin typeface="+mn-lt"/>
                <a:ea typeface="+mn-ea"/>
                <a:cs typeface="+mn-cs"/>
              </a:defRPr>
            </a:lvl1pPr>
          </a:lstStyle>
          <a:p>
            <a:pPr lvl="0"/>
            <a:r>
              <a:rPr lang="en-US"/>
              <a:t>Quick intro text. If needed, one or two sentences. Quick intro text. If needed, one or two sentences.</a:t>
            </a:r>
          </a:p>
        </p:txBody>
      </p:sp>
    </p:spTree>
    <p:extLst>
      <p:ext uri="{BB962C8B-B14F-4D97-AF65-F5344CB8AC3E}">
        <p14:creationId xmlns:p14="http://schemas.microsoft.com/office/powerpoint/2010/main" val="2941175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40C6CD2-5153-5648-A3E3-63AF391AED63}"/>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11" name="Text Placeholder 10">
            <a:extLst>
              <a:ext uri="{FF2B5EF4-FFF2-40B4-BE49-F238E27FC236}">
                <a16:creationId xmlns:a16="http://schemas.microsoft.com/office/drawing/2014/main" id="{52C9DC89-7E5B-8E42-8A0D-7BCB6EAD8849}"/>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rgbClr val="67A33B"/>
                </a:solidFill>
                <a:latin typeface="+mn-lt"/>
                <a:ea typeface="+mn-ea"/>
                <a:cs typeface="+mn-cs"/>
              </a:defRPr>
            </a:lvl1pPr>
          </a:lstStyle>
          <a:p>
            <a:pPr lvl="0"/>
            <a:r>
              <a:rPr lang="en-US"/>
              <a:t>SECTION HEADER</a:t>
            </a:r>
          </a:p>
        </p:txBody>
      </p:sp>
      <p:sp>
        <p:nvSpPr>
          <p:cNvPr id="15" name="Text Placeholder 14">
            <a:extLst>
              <a:ext uri="{FF2B5EF4-FFF2-40B4-BE49-F238E27FC236}">
                <a16:creationId xmlns:a16="http://schemas.microsoft.com/office/drawing/2014/main" id="{F2ADD40C-0F08-E54D-931D-55977A10474C}"/>
              </a:ext>
            </a:extLst>
          </p:cNvPr>
          <p:cNvSpPr>
            <a:spLocks noGrp="1"/>
          </p:cNvSpPr>
          <p:nvPr>
            <p:ph type="body" sz="quarter" idx="11"/>
          </p:nvPr>
        </p:nvSpPr>
        <p:spPr>
          <a:xfrm>
            <a:off x="685800" y="2465388"/>
            <a:ext cx="5024437" cy="2913062"/>
          </a:xfrm>
        </p:spPr>
        <p:txBody>
          <a:bodyPr/>
          <a:lstStyle/>
          <a:p>
            <a:pPr lvl="0"/>
            <a:r>
              <a:rPr lang="en-US"/>
              <a:t>Click to edit Master text style</a:t>
            </a:r>
          </a:p>
        </p:txBody>
      </p:sp>
    </p:spTree>
    <p:extLst>
      <p:ext uri="{BB962C8B-B14F-4D97-AF65-F5344CB8AC3E}">
        <p14:creationId xmlns:p14="http://schemas.microsoft.com/office/powerpoint/2010/main" val="2634842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D62ADE-84EE-1D43-A24B-D76FB1F99A6E}"/>
              </a:ext>
            </a:extLst>
          </p:cNvPr>
          <p:cNvSpPr/>
          <p:nvPr userDrawn="1"/>
        </p:nvSpPr>
        <p:spPr>
          <a:xfrm>
            <a:off x="0" y="2563"/>
            <a:ext cx="811807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3D39F0E-AA40-5A4B-8FDF-00E8393CC49C}"/>
              </a:ext>
            </a:extLst>
          </p:cNvPr>
          <p:cNvCxnSpPr>
            <a:cxnSpLocks/>
          </p:cNvCxnSpPr>
          <p:nvPr userDrawn="1"/>
        </p:nvCxnSpPr>
        <p:spPr>
          <a:xfrm>
            <a:off x="653406" y="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2ECCD4-703B-B747-9C2B-456AA024E500}"/>
              </a:ext>
            </a:extLst>
          </p:cNvPr>
          <p:cNvSpPr>
            <a:spLocks noGrp="1"/>
          </p:cNvSpPr>
          <p:nvPr>
            <p:ph type="title" hasCustomPrompt="1"/>
          </p:nvPr>
        </p:nvSpPr>
        <p:spPr>
          <a:xfrm>
            <a:off x="804209" y="2105860"/>
            <a:ext cx="4915273" cy="2206164"/>
          </a:xfrm>
        </p:spPr>
        <p:txBody>
          <a:bodyPr>
            <a:normAutofit/>
          </a:bodyPr>
          <a:lstStyle>
            <a:lvl1pPr marL="0" algn="l" defTabSz="914400" rtl="0" eaLnBrk="1" latinLnBrk="0" hangingPunct="1">
              <a:lnSpc>
                <a:spcPct val="90000"/>
              </a:lnSpc>
              <a:spcBef>
                <a:spcPct val="0"/>
              </a:spcBef>
              <a:buNone/>
              <a:defRPr lang="en-US" sz="4400" b="1" kern="1200" spc="100" dirty="0">
                <a:solidFill>
                  <a:schemeClr val="bg1"/>
                </a:solidFill>
                <a:latin typeface="Calibri" panose="020F0502020204030204" pitchFamily="34" charset="0"/>
                <a:ea typeface="+mj-ea"/>
                <a:cs typeface="Calibri" panose="020F0502020204030204" pitchFamily="34" charset="0"/>
              </a:defRPr>
            </a:lvl1pPr>
          </a:lstStyle>
          <a:p>
            <a:r>
              <a:rPr lang="en-US"/>
              <a:t>Section Title</a:t>
            </a:r>
            <a:br>
              <a:rPr lang="en-US"/>
            </a:br>
            <a:r>
              <a:rPr lang="en-US"/>
              <a:t>Use Up to Three</a:t>
            </a:r>
            <a:br>
              <a:rPr lang="en-US"/>
            </a:br>
            <a:r>
              <a:rPr lang="en-US"/>
              <a:t>Lines of Text</a:t>
            </a:r>
          </a:p>
        </p:txBody>
      </p:sp>
      <p:sp>
        <p:nvSpPr>
          <p:cNvPr id="8" name="TextBox 7">
            <a:extLst>
              <a:ext uri="{FF2B5EF4-FFF2-40B4-BE49-F238E27FC236}">
                <a16:creationId xmlns:a16="http://schemas.microsoft.com/office/drawing/2014/main" id="{F4B14CEA-CAC6-7C42-8D89-03C573E45A6D}"/>
              </a:ext>
            </a:extLst>
          </p:cNvPr>
          <p:cNvSpPr txBox="1"/>
          <p:nvPr userDrawn="1"/>
        </p:nvSpPr>
        <p:spPr>
          <a:xfrm>
            <a:off x="793321" y="6302467"/>
            <a:ext cx="1574470" cy="230832"/>
          </a:xfrm>
          <a:prstGeom prst="rect">
            <a:avLst/>
          </a:prstGeom>
          <a:noFill/>
        </p:spPr>
        <p:txBody>
          <a:bodyPr wrap="none" rtlCol="0" anchor="t">
            <a:spAutoFit/>
          </a:bodyPr>
          <a:lstStyle/>
          <a:p>
            <a:r>
              <a:rPr lang="en-US" sz="900" spc="200">
                <a:solidFill>
                  <a:schemeClr val="bg1"/>
                </a:solidFill>
                <a:latin typeface="Calibri" panose="020F0502020204030204" pitchFamily="34" charset="0"/>
                <a:cs typeface="Calibri" panose="020F0502020204030204" pitchFamily="34" charset="0"/>
              </a:rPr>
              <a:t>© 2020 RELIAS LLC ​</a:t>
            </a:r>
          </a:p>
        </p:txBody>
      </p:sp>
      <p:sp>
        <p:nvSpPr>
          <p:cNvPr id="9" name="Text Placeholder 10">
            <a:extLst>
              <a:ext uri="{FF2B5EF4-FFF2-40B4-BE49-F238E27FC236}">
                <a16:creationId xmlns:a16="http://schemas.microsoft.com/office/drawing/2014/main" id="{6D4C17F2-B781-D840-AF0F-63A1BCEDC23E}"/>
              </a:ext>
            </a:extLst>
          </p:cNvPr>
          <p:cNvSpPr>
            <a:spLocks noGrp="1"/>
          </p:cNvSpPr>
          <p:nvPr>
            <p:ph type="body" sz="quarter" idx="10" hasCustomPrompt="1"/>
          </p:nvPr>
        </p:nvSpPr>
        <p:spPr>
          <a:xfrm>
            <a:off x="793321" y="529808"/>
            <a:ext cx="6154271" cy="312874"/>
          </a:xfrm>
        </p:spPr>
        <p:txBody>
          <a:bodyPr>
            <a:noAutofit/>
          </a:bodyPr>
          <a:lstStyle>
            <a:lvl1pPr>
              <a:defRPr lang="en-US" sz="1400" b="1" kern="1200" spc="400" baseline="0" dirty="0">
                <a:solidFill>
                  <a:schemeClr val="bg1"/>
                </a:solidFill>
                <a:latin typeface="Calibri" panose="020F0502020204030204" pitchFamily="34" charset="0"/>
                <a:ea typeface="+mn-ea"/>
                <a:cs typeface="Calibri" panose="020F0502020204030204" pitchFamily="34" charset="0"/>
              </a:defRPr>
            </a:lvl1pPr>
          </a:lstStyle>
          <a:p>
            <a:pPr lvl="0"/>
            <a:r>
              <a:rPr lang="en-US"/>
              <a:t>01 SECTION HEADER</a:t>
            </a:r>
          </a:p>
        </p:txBody>
      </p:sp>
      <p:sp>
        <p:nvSpPr>
          <p:cNvPr id="11" name="Text Placeholder 10">
            <a:extLst>
              <a:ext uri="{FF2B5EF4-FFF2-40B4-BE49-F238E27FC236}">
                <a16:creationId xmlns:a16="http://schemas.microsoft.com/office/drawing/2014/main" id="{91850C21-4350-FB4F-9FA9-7F5926014859}"/>
              </a:ext>
            </a:extLst>
          </p:cNvPr>
          <p:cNvSpPr>
            <a:spLocks noGrp="1"/>
          </p:cNvSpPr>
          <p:nvPr>
            <p:ph type="body" sz="quarter" idx="11" hasCustomPrompt="1"/>
          </p:nvPr>
        </p:nvSpPr>
        <p:spPr>
          <a:xfrm>
            <a:off x="793750" y="4548620"/>
            <a:ext cx="3103333" cy="954107"/>
          </a:xfrm>
        </p:spPr>
        <p:txBody>
          <a:bodyPr>
            <a:normAutofit/>
          </a:bodyPr>
          <a:lstStyle>
            <a:lvl1pPr marL="0" algn="l" defTabSz="914400" rtl="0" eaLnBrk="1" latinLnBrk="0" hangingPunct="1">
              <a:defRPr lang="en-US" sz="1400" kern="1200" dirty="0">
                <a:solidFill>
                  <a:schemeClr val="bg1"/>
                </a:solidFill>
                <a:latin typeface="+mn-lt"/>
                <a:ea typeface="+mn-ea"/>
                <a:cs typeface="+mn-cs"/>
              </a:defRPr>
            </a:lvl1pPr>
          </a:lstStyle>
          <a:p>
            <a:pPr lvl="0"/>
            <a:r>
              <a:rPr lang="en-US"/>
              <a:t>Quick intro text. If needed, one or two sentences. Quick intro text. If needed, one or two sentences.</a:t>
            </a:r>
          </a:p>
        </p:txBody>
      </p:sp>
    </p:spTree>
    <p:extLst>
      <p:ext uri="{BB962C8B-B14F-4D97-AF65-F5344CB8AC3E}">
        <p14:creationId xmlns:p14="http://schemas.microsoft.com/office/powerpoint/2010/main" val="1655658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40C6CD2-5153-5648-A3E3-63AF391AED63}"/>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11" name="Text Placeholder 10">
            <a:extLst>
              <a:ext uri="{FF2B5EF4-FFF2-40B4-BE49-F238E27FC236}">
                <a16:creationId xmlns:a16="http://schemas.microsoft.com/office/drawing/2014/main" id="{52C9DC89-7E5B-8E42-8A0D-7BCB6EAD8849}"/>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chemeClr val="accent3"/>
                </a:solidFill>
                <a:latin typeface="+mn-lt"/>
                <a:ea typeface="+mn-ea"/>
                <a:cs typeface="+mn-cs"/>
              </a:defRPr>
            </a:lvl1pPr>
          </a:lstStyle>
          <a:p>
            <a:pPr lvl="0"/>
            <a:r>
              <a:rPr lang="en-US"/>
              <a:t>SECTION HEADER</a:t>
            </a:r>
          </a:p>
        </p:txBody>
      </p:sp>
      <p:sp>
        <p:nvSpPr>
          <p:cNvPr id="15" name="Text Placeholder 14">
            <a:extLst>
              <a:ext uri="{FF2B5EF4-FFF2-40B4-BE49-F238E27FC236}">
                <a16:creationId xmlns:a16="http://schemas.microsoft.com/office/drawing/2014/main" id="{F2ADD40C-0F08-E54D-931D-55977A10474C}"/>
              </a:ext>
            </a:extLst>
          </p:cNvPr>
          <p:cNvSpPr>
            <a:spLocks noGrp="1"/>
          </p:cNvSpPr>
          <p:nvPr>
            <p:ph type="body" sz="quarter" idx="11"/>
          </p:nvPr>
        </p:nvSpPr>
        <p:spPr>
          <a:xfrm>
            <a:off x="685800" y="2465388"/>
            <a:ext cx="5024437" cy="2913062"/>
          </a:xfrm>
        </p:spPr>
        <p:txBody>
          <a:bodyPr/>
          <a:lstStyle/>
          <a:p>
            <a:pPr lvl="0"/>
            <a:r>
              <a:rPr lang="en-US"/>
              <a:t>Click to edit Master text style</a:t>
            </a:r>
          </a:p>
        </p:txBody>
      </p:sp>
    </p:spTree>
    <p:extLst>
      <p:ext uri="{BB962C8B-B14F-4D97-AF65-F5344CB8AC3E}">
        <p14:creationId xmlns:p14="http://schemas.microsoft.com/office/powerpoint/2010/main" val="517179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40C6CD2-5153-5648-A3E3-63AF391AED63}"/>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11" name="Text Placeholder 10">
            <a:extLst>
              <a:ext uri="{FF2B5EF4-FFF2-40B4-BE49-F238E27FC236}">
                <a16:creationId xmlns:a16="http://schemas.microsoft.com/office/drawing/2014/main" id="{52C9DC89-7E5B-8E42-8A0D-7BCB6EAD8849}"/>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chemeClr val="accent3"/>
                </a:solidFill>
                <a:latin typeface="+mn-lt"/>
                <a:ea typeface="+mn-ea"/>
                <a:cs typeface="+mn-cs"/>
              </a:defRPr>
            </a:lvl1pPr>
          </a:lstStyle>
          <a:p>
            <a:pPr lvl="0"/>
            <a:r>
              <a:rPr lang="en-US"/>
              <a:t>SECTION HEADER</a:t>
            </a:r>
          </a:p>
        </p:txBody>
      </p:sp>
      <p:sp>
        <p:nvSpPr>
          <p:cNvPr id="15" name="Text Placeholder 14">
            <a:extLst>
              <a:ext uri="{FF2B5EF4-FFF2-40B4-BE49-F238E27FC236}">
                <a16:creationId xmlns:a16="http://schemas.microsoft.com/office/drawing/2014/main" id="{F2ADD40C-0F08-E54D-931D-55977A10474C}"/>
              </a:ext>
            </a:extLst>
          </p:cNvPr>
          <p:cNvSpPr>
            <a:spLocks noGrp="1"/>
          </p:cNvSpPr>
          <p:nvPr>
            <p:ph type="body" sz="quarter" idx="11"/>
          </p:nvPr>
        </p:nvSpPr>
        <p:spPr>
          <a:xfrm>
            <a:off x="685800" y="2465388"/>
            <a:ext cx="2794951" cy="2913062"/>
          </a:xfrm>
        </p:spPr>
        <p:txBody>
          <a:bodyPr>
            <a:normAutofit/>
          </a:bodyPr>
          <a:lstStyle>
            <a:lvl1pPr>
              <a:defRPr lang="en-US" sz="1600" kern="1200" dirty="0" smtClean="0">
                <a:solidFill>
                  <a:srgbClr val="485865"/>
                </a:solidFill>
                <a:latin typeface="Calibri" panose="020F0502020204030204" pitchFamily="34" charset="0"/>
                <a:ea typeface="+mn-ea"/>
                <a:cs typeface="Calibri" panose="020F0502020204030204" pitchFamily="34" charset="0"/>
              </a:defRPr>
            </a:lvl1pPr>
          </a:lstStyle>
          <a:p>
            <a:pPr lvl="0"/>
            <a:r>
              <a:rPr lang="en-US"/>
              <a:t>Click to edit Master text style</a:t>
            </a:r>
          </a:p>
        </p:txBody>
      </p:sp>
    </p:spTree>
    <p:extLst>
      <p:ext uri="{BB962C8B-B14F-4D97-AF65-F5344CB8AC3E}">
        <p14:creationId xmlns:p14="http://schemas.microsoft.com/office/powerpoint/2010/main" val="1944031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480129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C2844A3-4FE2-1D4D-B20F-4A7301C5643C}"/>
              </a:ext>
            </a:extLst>
          </p:cNvPr>
          <p:cNvSpPr>
            <a:spLocks noGrp="1"/>
          </p:cNvSpPr>
          <p:nvPr>
            <p:ph type="title" hasCustomPrompt="1"/>
          </p:nvPr>
        </p:nvSpPr>
        <p:spPr>
          <a:xfrm>
            <a:off x="685800" y="995681"/>
            <a:ext cx="10515600" cy="802640"/>
          </a:xfrm>
          <a:prstGeom prst="rect">
            <a:avLst/>
          </a:prstGeom>
        </p:spPr>
        <p:txBody>
          <a:bodyPr vert="horz" lIns="91440" tIns="45720" rIns="91440" bIns="45720" rtlCol="0" anchor="ctr">
            <a:normAutofit/>
          </a:bodyPr>
          <a:lstStyle/>
          <a:p>
            <a:r>
              <a:rPr lang="en-US"/>
              <a:t>Chart Title</a:t>
            </a:r>
          </a:p>
        </p:txBody>
      </p:sp>
      <p:sp>
        <p:nvSpPr>
          <p:cNvPr id="5" name="Text Placeholder 10">
            <a:extLst>
              <a:ext uri="{FF2B5EF4-FFF2-40B4-BE49-F238E27FC236}">
                <a16:creationId xmlns:a16="http://schemas.microsoft.com/office/drawing/2014/main" id="{B84CC502-8E91-974C-91B6-A2B16519F36F}"/>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chemeClr val="accent3"/>
                </a:solidFill>
                <a:latin typeface="+mn-lt"/>
                <a:ea typeface="+mn-ea"/>
                <a:cs typeface="+mn-cs"/>
              </a:defRPr>
            </a:lvl1pPr>
          </a:lstStyle>
          <a:p>
            <a:pPr lvl="0"/>
            <a:r>
              <a:rPr lang="en-US"/>
              <a:t>SECTION HEADER</a:t>
            </a:r>
          </a:p>
        </p:txBody>
      </p:sp>
    </p:spTree>
    <p:extLst>
      <p:ext uri="{BB962C8B-B14F-4D97-AF65-F5344CB8AC3E}">
        <p14:creationId xmlns:p14="http://schemas.microsoft.com/office/powerpoint/2010/main" val="2814342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85C266-4D5A-8145-A004-D83CC63F6CA6}"/>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A33B"/>
              </a:solidFill>
            </a:endParaRPr>
          </a:p>
        </p:txBody>
      </p:sp>
      <p:pic>
        <p:nvPicPr>
          <p:cNvPr id="4" name="Picture 3">
            <a:extLst>
              <a:ext uri="{FF2B5EF4-FFF2-40B4-BE49-F238E27FC236}">
                <a16:creationId xmlns:a16="http://schemas.microsoft.com/office/drawing/2014/main" id="{4A19A2CB-3CC8-194A-BDE9-BE75F60A47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685" y="6228114"/>
            <a:ext cx="903248" cy="240781"/>
          </a:xfrm>
          <a:prstGeom prst="rect">
            <a:avLst/>
          </a:prstGeom>
        </p:spPr>
      </p:pic>
      <p:cxnSp>
        <p:nvCxnSpPr>
          <p:cNvPr id="5" name="Straight Connector 4">
            <a:extLst>
              <a:ext uri="{FF2B5EF4-FFF2-40B4-BE49-F238E27FC236}">
                <a16:creationId xmlns:a16="http://schemas.microsoft.com/office/drawing/2014/main" id="{1A6BDAFE-2023-3B4C-8324-133ADA91C1BD}"/>
              </a:ext>
            </a:extLst>
          </p:cNvPr>
          <p:cNvCxnSpPr>
            <a:cxnSpLocks/>
          </p:cNvCxnSpPr>
          <p:nvPr userDrawn="1"/>
        </p:nvCxnSpPr>
        <p:spPr>
          <a:xfrm>
            <a:off x="656925" y="2209800"/>
            <a:ext cx="0" cy="2057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1BEC934-4AD9-FE49-BB5F-8EF5A9624451}"/>
              </a:ext>
            </a:extLst>
          </p:cNvPr>
          <p:cNvSpPr txBox="1"/>
          <p:nvPr userDrawn="1"/>
        </p:nvSpPr>
        <p:spPr>
          <a:xfrm>
            <a:off x="1712258" y="6228114"/>
            <a:ext cx="4292450" cy="230832"/>
          </a:xfrm>
          <a:prstGeom prst="rect">
            <a:avLst/>
          </a:prstGeom>
          <a:noFill/>
        </p:spPr>
        <p:txBody>
          <a:bodyPr wrap="square" rtlCol="0" anchor="t">
            <a:spAutoFit/>
          </a:bodyPr>
          <a:lstStyle/>
          <a:p>
            <a:r>
              <a:rPr lang="en-US" sz="900" spc="200">
                <a:solidFill>
                  <a:schemeClr val="bg1"/>
                </a:solidFill>
                <a:latin typeface="Calibri" panose="020F0502020204030204" pitchFamily="34" charset="0"/>
                <a:cs typeface="Calibri" panose="020F0502020204030204" pitchFamily="34" charset="0"/>
              </a:rPr>
              <a:t>© 2020 RELIAS LLC</a:t>
            </a:r>
          </a:p>
        </p:txBody>
      </p:sp>
      <p:sp>
        <p:nvSpPr>
          <p:cNvPr id="2" name="Title 1">
            <a:extLst>
              <a:ext uri="{FF2B5EF4-FFF2-40B4-BE49-F238E27FC236}">
                <a16:creationId xmlns:a16="http://schemas.microsoft.com/office/drawing/2014/main" id="{28B73B38-C8E2-C943-BD15-CFEB160A6945}"/>
              </a:ext>
            </a:extLst>
          </p:cNvPr>
          <p:cNvSpPr>
            <a:spLocks noGrp="1"/>
          </p:cNvSpPr>
          <p:nvPr>
            <p:ph type="title"/>
          </p:nvPr>
        </p:nvSpPr>
        <p:spPr>
          <a:xfrm>
            <a:off x="800096" y="2209800"/>
            <a:ext cx="4952998" cy="2057400"/>
          </a:xfrm>
        </p:spPr>
        <p:txBody>
          <a:bodyPr>
            <a:normAutofit/>
          </a:bodyPr>
          <a:lstStyle>
            <a:lvl1pPr>
              <a:defRPr lang="en-US" sz="2800" b="0" kern="1200" dirty="0">
                <a:solidFill>
                  <a:schemeClr val="bg1"/>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8" name="Picture Placeholder 7">
            <a:extLst>
              <a:ext uri="{FF2B5EF4-FFF2-40B4-BE49-F238E27FC236}">
                <a16:creationId xmlns:a16="http://schemas.microsoft.com/office/drawing/2014/main" id="{1E16042A-B907-E041-A09A-5285382456D0}"/>
              </a:ext>
            </a:extLst>
          </p:cNvPr>
          <p:cNvSpPr>
            <a:spLocks noGrp="1"/>
          </p:cNvSpPr>
          <p:nvPr>
            <p:ph type="pic" sz="quarter" idx="10" hasCustomPrompt="1"/>
          </p:nvPr>
        </p:nvSpPr>
        <p:spPr>
          <a:xfrm>
            <a:off x="6096000" y="0"/>
            <a:ext cx="6096000" cy="6858000"/>
          </a:xfrm>
        </p:spPr>
        <p:txBody>
          <a:bodyPr/>
          <a:lstStyle/>
          <a:p>
            <a:r>
              <a:rPr lang="en-US"/>
              <a:t>Add image here (optional)</a:t>
            </a:r>
          </a:p>
        </p:txBody>
      </p:sp>
    </p:spTree>
    <p:extLst>
      <p:ext uri="{BB962C8B-B14F-4D97-AF65-F5344CB8AC3E}">
        <p14:creationId xmlns:p14="http://schemas.microsoft.com/office/powerpoint/2010/main" val="300210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0B4D11-FE99-D149-8D92-3DDA8A1810E4}"/>
              </a:ext>
            </a:extLst>
          </p:cNvPr>
          <p:cNvSpPr txBox="1"/>
          <p:nvPr userDrawn="1"/>
        </p:nvSpPr>
        <p:spPr>
          <a:xfrm>
            <a:off x="1712258" y="6228114"/>
            <a:ext cx="4292450" cy="230832"/>
          </a:xfrm>
          <a:prstGeom prst="rect">
            <a:avLst/>
          </a:prstGeom>
          <a:noFill/>
        </p:spPr>
        <p:txBody>
          <a:bodyPr wrap="square" rtlCol="0" anchor="t">
            <a:spAutoFit/>
          </a:bodyPr>
          <a:lstStyle/>
          <a:p>
            <a:r>
              <a:rPr lang="en-US" sz="900" spc="200">
                <a:solidFill>
                  <a:srgbClr val="485865"/>
                </a:solidFill>
                <a:latin typeface="Calibri" panose="020F0502020204030204" pitchFamily="34" charset="0"/>
                <a:cs typeface="Calibri" panose="020F0502020204030204" pitchFamily="34" charset="0"/>
              </a:rPr>
              <a:t>© 2020 RELIAS LLC</a:t>
            </a:r>
          </a:p>
        </p:txBody>
      </p:sp>
      <p:pic>
        <p:nvPicPr>
          <p:cNvPr id="6" name="Picture 5">
            <a:extLst>
              <a:ext uri="{FF2B5EF4-FFF2-40B4-BE49-F238E27FC236}">
                <a16:creationId xmlns:a16="http://schemas.microsoft.com/office/drawing/2014/main" id="{FE7B2EFB-7D4F-EC4E-8869-1889BD3F05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685" y="6228114"/>
            <a:ext cx="903248" cy="240642"/>
          </a:xfrm>
          <a:prstGeom prst="rect">
            <a:avLst/>
          </a:prstGeom>
        </p:spPr>
      </p:pic>
    </p:spTree>
    <p:extLst>
      <p:ext uri="{BB962C8B-B14F-4D97-AF65-F5344CB8AC3E}">
        <p14:creationId xmlns:p14="http://schemas.microsoft.com/office/powerpoint/2010/main" val="1948070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89B3BC-A5AC-9D4E-B6EE-6AB906EAE5A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8909D3-F154-AB41-9BCD-DBF788FE16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023727"/>
            <a:ext cx="1311871" cy="349709"/>
          </a:xfrm>
          <a:prstGeom prst="rect">
            <a:avLst/>
          </a:prstGeom>
        </p:spPr>
      </p:pic>
      <p:sp>
        <p:nvSpPr>
          <p:cNvPr id="2" name="Title 1">
            <a:extLst>
              <a:ext uri="{FF2B5EF4-FFF2-40B4-BE49-F238E27FC236}">
                <a16:creationId xmlns:a16="http://schemas.microsoft.com/office/drawing/2014/main" id="{AF2C1B8F-5E56-8140-A224-7E5CFC0DC881}"/>
              </a:ext>
            </a:extLst>
          </p:cNvPr>
          <p:cNvSpPr>
            <a:spLocks noGrp="1"/>
          </p:cNvSpPr>
          <p:nvPr>
            <p:ph type="title" hasCustomPrompt="1"/>
          </p:nvPr>
        </p:nvSpPr>
        <p:spPr>
          <a:xfrm>
            <a:off x="838200" y="2570348"/>
            <a:ext cx="10515600" cy="1325563"/>
          </a:xfrm>
        </p:spPr>
        <p:txBody>
          <a:bodyPr/>
          <a:lstStyle>
            <a:lvl1pPr algn="ctr">
              <a:defRPr>
                <a:solidFill>
                  <a:schemeClr val="bg1"/>
                </a:solidFill>
              </a:defRPr>
            </a:lvl1pPr>
          </a:lstStyle>
          <a:p>
            <a:r>
              <a:rPr lang="en-US"/>
              <a:t>THANK YOU</a:t>
            </a:r>
          </a:p>
        </p:txBody>
      </p:sp>
    </p:spTree>
    <p:extLst>
      <p:ext uri="{BB962C8B-B14F-4D97-AF65-F5344CB8AC3E}">
        <p14:creationId xmlns:p14="http://schemas.microsoft.com/office/powerpoint/2010/main" val="494507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16218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0933F19B-2226-4118-BD25-4800BCBFF4E4}" type="datetimeFigureOut">
              <a:rPr lang="en-US"/>
              <a:pPr>
                <a:defRPr/>
              </a:pPr>
              <a:t>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2551490E-A6F4-4A5F-BC2F-2C2CD722508A}" type="slidenum">
              <a:rPr lang="en-US"/>
              <a:pPr>
                <a:defRPr/>
              </a:pPr>
              <a:t>‹#›</a:t>
            </a:fld>
            <a:endParaRPr lang="en-US"/>
          </a:p>
        </p:txBody>
      </p:sp>
    </p:spTree>
    <p:extLst>
      <p:ext uri="{BB962C8B-B14F-4D97-AF65-F5344CB8AC3E}">
        <p14:creationId xmlns:p14="http://schemas.microsoft.com/office/powerpoint/2010/main" val="3870575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69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037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915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0845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9/20/23</a:t>
            </a:fld>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
        <p:nvSpPr>
          <p:cNvPr id="7" name="Rectangle 6">
            <a:extLst>
              <a:ext uri="{FF2B5EF4-FFF2-40B4-BE49-F238E27FC236}">
                <a16:creationId xmlns:a16="http://schemas.microsoft.com/office/drawing/2014/main" id="{E8D244FD-55A4-4FFF-8D69-99024280077A}"/>
              </a:ext>
            </a:extLst>
          </p:cNvPr>
          <p:cNvSpPr/>
          <p:nvPr userDrawn="1"/>
        </p:nvSpPr>
        <p:spPr>
          <a:xfrm>
            <a:off x="5408762" y="6599208"/>
            <a:ext cx="1312025" cy="2257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129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324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0436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7100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655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372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Row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3 row icon | Type insightful headline in sentence case | 1 line</a:t>
            </a:r>
          </a:p>
        </p:txBody>
      </p:sp>
      <p:sp>
        <p:nvSpPr>
          <p:cNvPr id="3" name="Date Placeholder 2"/>
          <p:cNvSpPr>
            <a:spLocks noGrp="1"/>
          </p:cNvSpPr>
          <p:nvPr>
            <p:ph type="dt" sz="half" idx="10"/>
          </p:nvPr>
        </p:nvSpPr>
        <p:spPr/>
        <p:txBody>
          <a:bodyPr/>
          <a:lstStyle/>
          <a:p>
            <a:fld id="{9BD1AE46-959B-3A40-A449-10D5E9AFE6CE}" type="datetime1">
              <a:rPr lang="en-US" smtClean="0"/>
              <a:t>9/20/23</a:t>
            </a:fld>
            <a:endParaRPr lang="en-US"/>
          </a:p>
        </p:txBody>
      </p:sp>
      <p:sp>
        <p:nvSpPr>
          <p:cNvPr id="4" name="Footer Placeholder 3"/>
          <p:cNvSpPr>
            <a:spLocks noGrp="1"/>
          </p:cNvSpPr>
          <p:nvPr>
            <p:ph type="ftr" sz="quarter" idx="11"/>
          </p:nvPr>
        </p:nvSpPr>
        <p:spPr/>
        <p:txBody>
          <a:bodyPr/>
          <a:lstStyle/>
          <a:p>
            <a:r>
              <a:rPr lang="en-US"/>
              <a:t>Confidential property of Optum. Do not distribute or reproduce without express permission from Optum.</a:t>
            </a:r>
          </a:p>
        </p:txBody>
      </p:sp>
      <p:sp>
        <p:nvSpPr>
          <p:cNvPr id="5" name="Slide Number Placeholder 4"/>
          <p:cNvSpPr>
            <a:spLocks noGrp="1"/>
          </p:cNvSpPr>
          <p:nvPr>
            <p:ph type="sldNum" sz="quarter" idx="12"/>
          </p:nvPr>
        </p:nvSpPr>
        <p:spPr/>
        <p:txBody>
          <a:bodyPr/>
          <a:lstStyle/>
          <a:p>
            <a:fld id="{3310D8EA-3107-4873-B9AB-DD7D3E79053A}" type="slidenum">
              <a:rPr lang="en-US" smtClean="0"/>
              <a:t>‹#›</a:t>
            </a:fld>
            <a:endParaRPr lang="en-US"/>
          </a:p>
        </p:txBody>
      </p:sp>
      <p:sp>
        <p:nvSpPr>
          <p:cNvPr id="6" name="Text Placeholder 7"/>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a:t>Use this space for one line subhead if needed | One line</a:t>
            </a:r>
          </a:p>
        </p:txBody>
      </p:sp>
      <p:sp>
        <p:nvSpPr>
          <p:cNvPr id="8" name="Text Placeholder 7"/>
          <p:cNvSpPr>
            <a:spLocks noGrp="1"/>
          </p:cNvSpPr>
          <p:nvPr>
            <p:ph type="body" sz="quarter" idx="14" hasCustomPrompt="1"/>
          </p:nvPr>
        </p:nvSpPr>
        <p:spPr>
          <a:xfrm>
            <a:off x="495300" y="1861456"/>
            <a:ext cx="1697451" cy="1307592"/>
          </a:xfrm>
          <a:solidFill>
            <a:schemeClr val="tx2"/>
          </a:solidFill>
        </p:spPr>
        <p:txBody>
          <a:bodyPr lIns="137160" rIns="18288" anchor="ctr"/>
          <a:lstStyle>
            <a:lvl1pPr algn="l">
              <a:lnSpc>
                <a:spcPct val="90000"/>
              </a:lnSpc>
              <a:spcBef>
                <a:spcPts val="0"/>
              </a:spcBef>
              <a:spcAft>
                <a:spcPts val="0"/>
              </a:spcAft>
              <a:defRPr sz="1200">
                <a:solidFill>
                  <a:schemeClr val="tx1">
                    <a:lumMod val="20000"/>
                    <a:lumOff val="80000"/>
                  </a:schemeClr>
                </a:solidFill>
              </a:defRPr>
            </a:lvl1pPr>
          </a:lstStyle>
          <a:p>
            <a:pPr lvl="0"/>
            <a:r>
              <a:rPr lang="en-US"/>
              <a:t>[place icon here. To  remove text, place cursor then hit space bar]</a:t>
            </a:r>
          </a:p>
        </p:txBody>
      </p:sp>
      <p:sp>
        <p:nvSpPr>
          <p:cNvPr id="28" name="Text Placeholder 7"/>
          <p:cNvSpPr>
            <a:spLocks noGrp="1"/>
          </p:cNvSpPr>
          <p:nvPr>
            <p:ph type="body" sz="quarter" idx="16" hasCustomPrompt="1"/>
          </p:nvPr>
        </p:nvSpPr>
        <p:spPr>
          <a:xfrm>
            <a:off x="495300" y="3223758"/>
            <a:ext cx="1697451" cy="1307592"/>
          </a:xfrm>
          <a:solidFill>
            <a:schemeClr val="accent2"/>
          </a:solidFill>
        </p:spPr>
        <p:txBody>
          <a:bodyPr lIns="137160" rIns="18288" anchor="ctr"/>
          <a:lstStyle>
            <a:lvl1pPr algn="l">
              <a:lnSpc>
                <a:spcPct val="90000"/>
              </a:lnSpc>
              <a:spcBef>
                <a:spcPts val="0"/>
              </a:spcBef>
              <a:spcAft>
                <a:spcPts val="0"/>
              </a:spcAft>
              <a:defRPr sz="1200">
                <a:solidFill>
                  <a:schemeClr val="tx1">
                    <a:lumMod val="20000"/>
                    <a:lumOff val="80000"/>
                  </a:schemeClr>
                </a:solidFill>
              </a:defRPr>
            </a:lvl1pPr>
          </a:lstStyle>
          <a:p>
            <a:pPr lvl="0"/>
            <a:r>
              <a:rPr lang="en-US"/>
              <a:t>[place icon here. To  remove text, place cursor then hit space bar]</a:t>
            </a:r>
          </a:p>
        </p:txBody>
      </p:sp>
      <p:sp>
        <p:nvSpPr>
          <p:cNvPr id="29" name="Text Placeholder 7"/>
          <p:cNvSpPr>
            <a:spLocks noGrp="1"/>
          </p:cNvSpPr>
          <p:nvPr>
            <p:ph type="body" sz="quarter" idx="17" hasCustomPrompt="1"/>
          </p:nvPr>
        </p:nvSpPr>
        <p:spPr>
          <a:xfrm>
            <a:off x="495300" y="4586060"/>
            <a:ext cx="1697451" cy="1307592"/>
          </a:xfrm>
          <a:solidFill>
            <a:schemeClr val="accent4"/>
          </a:solidFill>
        </p:spPr>
        <p:txBody>
          <a:bodyPr lIns="137160" rIns="18288" anchor="ctr"/>
          <a:lstStyle>
            <a:lvl1pPr algn="l">
              <a:lnSpc>
                <a:spcPct val="90000"/>
              </a:lnSpc>
              <a:spcBef>
                <a:spcPts val="0"/>
              </a:spcBef>
              <a:spcAft>
                <a:spcPts val="0"/>
              </a:spcAft>
              <a:defRPr sz="1200">
                <a:solidFill>
                  <a:schemeClr val="tx1">
                    <a:lumMod val="20000"/>
                    <a:lumOff val="80000"/>
                  </a:schemeClr>
                </a:solidFill>
              </a:defRPr>
            </a:lvl1pPr>
          </a:lstStyle>
          <a:p>
            <a:pPr lvl="0"/>
            <a:r>
              <a:rPr lang="en-US"/>
              <a:t>[place icon here. To  remove text, place cursor then hit space bar]</a:t>
            </a:r>
          </a:p>
        </p:txBody>
      </p:sp>
      <p:sp>
        <p:nvSpPr>
          <p:cNvPr id="9" name="Text Placeholder 8"/>
          <p:cNvSpPr>
            <a:spLocks noGrp="1"/>
          </p:cNvSpPr>
          <p:nvPr>
            <p:ph type="body" sz="quarter" idx="18" hasCustomPrompt="1"/>
          </p:nvPr>
        </p:nvSpPr>
        <p:spPr>
          <a:xfrm>
            <a:off x="2318204" y="1861456"/>
            <a:ext cx="9489168" cy="1280160"/>
          </a:xfrm>
        </p:spPr>
        <p:txBody>
          <a:bodyPr/>
          <a:lstStyle>
            <a:lvl1pPr>
              <a:defRPr sz="1800"/>
            </a:lvl1pPr>
            <a:lvl2pPr>
              <a:defRPr sz="1600"/>
            </a:lvl2pPr>
          </a:lstStyle>
          <a:p>
            <a:pPr lvl="0"/>
            <a:r>
              <a:rPr lang="en-US"/>
              <a:t>Level 1 text is 18 pt, hit return then Tab to get to level 2 – 16 pt gray</a:t>
            </a:r>
          </a:p>
          <a:p>
            <a:pPr lvl="1"/>
            <a:r>
              <a:rPr lang="en-US"/>
              <a:t>Second level</a:t>
            </a:r>
          </a:p>
        </p:txBody>
      </p:sp>
      <p:sp>
        <p:nvSpPr>
          <p:cNvPr id="25" name="Text Placeholder 8"/>
          <p:cNvSpPr>
            <a:spLocks noGrp="1"/>
          </p:cNvSpPr>
          <p:nvPr>
            <p:ph type="body" sz="quarter" idx="19" hasCustomPrompt="1"/>
          </p:nvPr>
        </p:nvSpPr>
        <p:spPr>
          <a:xfrm>
            <a:off x="2318204" y="3242808"/>
            <a:ext cx="9489168" cy="1280160"/>
          </a:xfrm>
        </p:spPr>
        <p:txBody>
          <a:bodyPr/>
          <a:lstStyle>
            <a:lvl1pPr>
              <a:defRPr sz="1800"/>
            </a:lvl1pPr>
            <a:lvl2pPr>
              <a:defRPr sz="1600"/>
            </a:lvl2pPr>
          </a:lstStyle>
          <a:p>
            <a:pPr lvl="0"/>
            <a:r>
              <a:rPr lang="en-US"/>
              <a:t>Level 1 text is 18 pt, hit return then Tab to get to level 2 – 16 pt gray</a:t>
            </a:r>
          </a:p>
          <a:p>
            <a:pPr lvl="1"/>
            <a:r>
              <a:rPr lang="en-US"/>
              <a:t>Second level</a:t>
            </a:r>
          </a:p>
        </p:txBody>
      </p:sp>
      <p:sp>
        <p:nvSpPr>
          <p:cNvPr id="26" name="Text Placeholder 8"/>
          <p:cNvSpPr>
            <a:spLocks noGrp="1"/>
          </p:cNvSpPr>
          <p:nvPr>
            <p:ph type="body" sz="quarter" idx="20" hasCustomPrompt="1"/>
          </p:nvPr>
        </p:nvSpPr>
        <p:spPr>
          <a:xfrm>
            <a:off x="2318204" y="4624161"/>
            <a:ext cx="9489168" cy="1280160"/>
          </a:xfrm>
        </p:spPr>
        <p:txBody>
          <a:bodyPr/>
          <a:lstStyle>
            <a:lvl1pPr>
              <a:defRPr sz="1800"/>
            </a:lvl1pPr>
            <a:lvl2pPr>
              <a:defRPr sz="1600"/>
            </a:lvl2pPr>
          </a:lstStyle>
          <a:p>
            <a:pPr lvl="0"/>
            <a:r>
              <a:rPr lang="en-US"/>
              <a:t>Level 1 text is 18 pt, hit return then Tab to get to level 2 – 16 pt gray</a:t>
            </a:r>
          </a:p>
          <a:p>
            <a:pPr lvl="1"/>
            <a:r>
              <a:rPr lang="en-US"/>
              <a:t>Second level</a:t>
            </a:r>
          </a:p>
        </p:txBody>
      </p:sp>
    </p:spTree>
    <p:extLst>
      <p:ext uri="{BB962C8B-B14F-4D97-AF65-F5344CB8AC3E}">
        <p14:creationId xmlns:p14="http://schemas.microsoft.com/office/powerpoint/2010/main" val="1125291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F311-AFED-4607-8507-365535ABE1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80FABE-C454-4CF6-913C-CFC6117066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9AE13-5EB0-44B7-AFB3-3460A176CC6D}"/>
              </a:ext>
            </a:extLst>
          </p:cNvPr>
          <p:cNvSpPr>
            <a:spLocks noGrp="1"/>
          </p:cNvSpPr>
          <p:nvPr>
            <p:ph type="dt" sz="half" idx="10"/>
          </p:nvPr>
        </p:nvSpPr>
        <p:spPr/>
        <p:txBody>
          <a:bodyPr/>
          <a:lstStyle>
            <a:lvl1pPr>
              <a:defRPr/>
            </a:lvl1pPr>
          </a:lstStyle>
          <a:p>
            <a:endParaRPr lang="ru-RU" altLang="en-US"/>
          </a:p>
        </p:txBody>
      </p:sp>
      <p:sp>
        <p:nvSpPr>
          <p:cNvPr id="5" name="Footer Placeholder 4">
            <a:extLst>
              <a:ext uri="{FF2B5EF4-FFF2-40B4-BE49-F238E27FC236}">
                <a16:creationId xmlns:a16="http://schemas.microsoft.com/office/drawing/2014/main" id="{A0CD8C97-C6C0-4B61-91EF-B3ACF82ED8AB}"/>
              </a:ext>
            </a:extLst>
          </p:cNvPr>
          <p:cNvSpPr>
            <a:spLocks noGrp="1"/>
          </p:cNvSpPr>
          <p:nvPr>
            <p:ph type="ftr" sz="quarter" idx="11"/>
          </p:nvPr>
        </p:nvSpPr>
        <p:spPr/>
        <p:txBody>
          <a:bodyPr/>
          <a:lstStyle>
            <a:lvl1pPr>
              <a:defRPr/>
            </a:lvl1pPr>
          </a:lstStyle>
          <a:p>
            <a:endParaRPr lang="ru-RU" altLang="en-US"/>
          </a:p>
        </p:txBody>
      </p:sp>
      <p:sp>
        <p:nvSpPr>
          <p:cNvPr id="6" name="Slide Number Placeholder 5">
            <a:extLst>
              <a:ext uri="{FF2B5EF4-FFF2-40B4-BE49-F238E27FC236}">
                <a16:creationId xmlns:a16="http://schemas.microsoft.com/office/drawing/2014/main" id="{68750C96-AB54-42CA-8B34-751D1B79E09A}"/>
              </a:ext>
            </a:extLst>
          </p:cNvPr>
          <p:cNvSpPr>
            <a:spLocks noGrp="1"/>
          </p:cNvSpPr>
          <p:nvPr>
            <p:ph type="sldNum" sz="quarter" idx="12"/>
          </p:nvPr>
        </p:nvSpPr>
        <p:spPr/>
        <p:txBody>
          <a:bodyPr/>
          <a:lstStyle>
            <a:lvl1pPr>
              <a:defRPr/>
            </a:lvl1pPr>
          </a:lstStyle>
          <a:p>
            <a:fld id="{8B7DD7DA-F3BF-4373-9F83-2A959D6A7FF7}" type="slidenum">
              <a:rPr lang="ru-RU" altLang="en-US"/>
              <a:pPr/>
              <a:t>‹#›</a:t>
            </a:fld>
            <a:endParaRPr lang="ru-RU" altLang="en-US"/>
          </a:p>
        </p:txBody>
      </p:sp>
    </p:spTree>
    <p:extLst>
      <p:ext uri="{BB962C8B-B14F-4D97-AF65-F5344CB8AC3E}">
        <p14:creationId xmlns:p14="http://schemas.microsoft.com/office/powerpoint/2010/main" val="1169608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2112964"/>
            <a:ext cx="11277600" cy="3754437"/>
          </a:xfrm>
          <a:prstGeom prst="rect">
            <a:avLst/>
          </a:prstGeom>
        </p:spPr>
        <p:txBody>
          <a:bodyPr/>
          <a:lstStyle>
            <a:lvl1pPr>
              <a:defRPr>
                <a:solidFill>
                  <a:schemeClr val="accent2"/>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940800" y="6324601"/>
            <a:ext cx="2844800" cy="238125"/>
          </a:xfrm>
          <a:prstGeom prst="rect">
            <a:avLst/>
          </a:prstGeom>
        </p:spPr>
        <p:txBody>
          <a:bodyPr anchor="ctr" anchorCtr="0"/>
          <a:lstStyle>
            <a:lvl1pPr algn="r">
              <a:defRPr sz="1200" b="1">
                <a:solidFill>
                  <a:schemeClr val="bg1"/>
                </a:solidFill>
                <a:latin typeface="Arial"/>
                <a:cs typeface="Arial"/>
              </a:defRPr>
            </a:lvl1pPr>
          </a:lstStyle>
          <a:p>
            <a:pPr>
              <a:defRPr/>
            </a:pPr>
            <a:fld id="{838EFADD-6813-489E-8FB7-11BBF2FF54E3}" type="slidenum">
              <a:rPr lang="en-US" smtClean="0"/>
              <a:t>‹#›</a:t>
            </a:fld>
            <a:endParaRPr lang="en-US"/>
          </a:p>
        </p:txBody>
      </p:sp>
      <p:sp>
        <p:nvSpPr>
          <p:cNvPr id="5" name="Slide Number Placeholder 5"/>
          <p:cNvSpPr txBox="1">
            <a:spLocks/>
          </p:cNvSpPr>
          <p:nvPr userDrawn="1"/>
        </p:nvSpPr>
        <p:spPr>
          <a:xfrm>
            <a:off x="508000" y="6324601"/>
            <a:ext cx="2844800" cy="238125"/>
          </a:xfrm>
          <a:prstGeom prst="rect">
            <a:avLst/>
          </a:prstGeom>
        </p:spPr>
        <p:txBody>
          <a:bodyPr anchor="ctr" anchorCtr="0"/>
          <a:lstStyle>
            <a:defPPr>
              <a:defRPr lang="en-US"/>
            </a:defPPr>
            <a:lvl1pPr marL="0" algn="r" defTabSz="914400" rtl="0" eaLnBrk="1" latinLnBrk="0" hangingPunct="1">
              <a:defRPr sz="1200" b="0" kern="1200">
                <a:solidFill>
                  <a:schemeClr val="bg1"/>
                </a:solidFill>
                <a:latin typeface="Helvetica"/>
                <a:ea typeface="+mn-ea"/>
                <a:cs typeface="Helvetic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08E35B68-A2EE-4F3A-BF2A-422B0D06265F}" type="datetimeFigureOut">
              <a:rPr lang="en-US" sz="1200" b="1" smtClean="0">
                <a:latin typeface="+mn-lt"/>
              </a:rPr>
              <a:pPr algn="l">
                <a:defRPr/>
              </a:pPr>
              <a:t>9/20/23</a:t>
            </a:fld>
            <a:endParaRPr lang="en-US" sz="1200" b="1">
              <a:latin typeface="+mn-lt"/>
              <a:cs typeface="Arial"/>
            </a:endParaRPr>
          </a:p>
        </p:txBody>
      </p:sp>
      <p:sp>
        <p:nvSpPr>
          <p:cNvPr id="11" name="Title 10"/>
          <p:cNvSpPr>
            <a:spLocks noGrp="1"/>
          </p:cNvSpPr>
          <p:nvPr>
            <p:ph type="title"/>
          </p:nvPr>
        </p:nvSpPr>
        <p:spPr>
          <a:xfrm>
            <a:off x="508000" y="685802"/>
            <a:ext cx="7620000" cy="609599"/>
          </a:xfrm>
          <a:prstGeom prst="rect">
            <a:avLst/>
          </a:prstGeom>
        </p:spPr>
        <p:txBody>
          <a:bodyPr vert="horz"/>
          <a:lstStyle>
            <a:lvl1pPr algn="l">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850720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6383" y="1102468"/>
            <a:ext cx="11385696" cy="5090808"/>
          </a:xfrm>
        </p:spPr>
        <p:txBody>
          <a:bodyPr/>
          <a:lstStyle>
            <a:lvl1pPr marL="216286" indent="-216286">
              <a:tabLst/>
              <a:defRPr/>
            </a:lvl1pPr>
            <a:lvl2pPr marL="504999" indent="-180569">
              <a:tabLst/>
              <a:defRPr/>
            </a:lvl2pPr>
            <a:lvl3pPr marL="684576" indent="-143861">
              <a:tabLst/>
              <a:defRPr/>
            </a:lvl3pPr>
            <a:lvl4pPr marL="937571" indent="-143861">
              <a:tabLst/>
              <a:defRPr/>
            </a:lvl4pPr>
            <a:lvl5pPr marL="1190566" indent="-18056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167376035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6383" y="1102468"/>
            <a:ext cx="11385696" cy="5090808"/>
          </a:xfrm>
        </p:spPr>
        <p:txBody>
          <a:bodyPr/>
          <a:lstStyle>
            <a:lvl1pPr marL="216286" indent="-216286">
              <a:tabLst/>
              <a:defRPr/>
            </a:lvl1pPr>
            <a:lvl2pPr marL="504999" indent="-180569">
              <a:tabLst/>
              <a:defRPr/>
            </a:lvl2pPr>
            <a:lvl3pPr marL="684576" indent="-143861">
              <a:tabLst/>
              <a:defRPr/>
            </a:lvl3pPr>
            <a:lvl4pPr marL="937571" indent="-143861">
              <a:tabLst/>
              <a:defRPr/>
            </a:lvl4pPr>
            <a:lvl5pPr marL="1190566" indent="-18056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
        <p:nvSpPr>
          <p:cNvPr id="7" name="Rectangle 6"/>
          <p:cNvSpPr>
            <a:spLocks noChangeArrowheads="1"/>
          </p:cNvSpPr>
          <p:nvPr userDrawn="1"/>
        </p:nvSpPr>
        <p:spPr bwMode="hidden">
          <a:xfrm>
            <a:off x="222539" y="-11722"/>
            <a:ext cx="123184" cy="6869723"/>
          </a:xfrm>
          <a:prstGeom prst="rect">
            <a:avLst/>
          </a:prstGeom>
          <a:solidFill>
            <a:srgbClr val="FEC920"/>
          </a:solidFill>
          <a:ln>
            <a:noFill/>
          </a:ln>
        </p:spPr>
        <p:txBody>
          <a:bodyPr wrap="none" lIns="57136" tIns="28568" rIns="57136" bIns="28568"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571357" eaLnBrk="1" fontAlgn="base" latinLnBrk="0" hangingPunct="1">
              <a:lnSpc>
                <a:spcPct val="110000"/>
              </a:lnSpc>
              <a:spcBef>
                <a:spcPct val="0"/>
              </a:spcBef>
              <a:spcAft>
                <a:spcPct val="40000"/>
              </a:spcAft>
              <a:buClrTx/>
              <a:buSzTx/>
              <a:buFontTx/>
              <a:buNone/>
              <a:tabLst/>
              <a:defRPr/>
            </a:pPr>
            <a:endParaRPr kumimoji="0" lang="en-US" altLang="en-US" sz="1500" b="0" i="0" u="none" strike="noStrike" kern="0" cap="none" spc="0" normalizeH="0" baseline="0" noProof="0">
              <a:ln>
                <a:noFill/>
              </a:ln>
              <a:solidFill>
                <a:srgbClr val="000000"/>
              </a:solidFill>
              <a:effectLst/>
              <a:uLnTx/>
              <a:uFillTx/>
              <a:latin typeface="Arial" charset="0"/>
              <a:ea typeface="MS PGothic" pitchFamily="34" charset="-128"/>
            </a:endParaRPr>
          </a:p>
        </p:txBody>
      </p:sp>
    </p:spTree>
    <p:extLst>
      <p:ext uri="{BB962C8B-B14F-4D97-AF65-F5344CB8AC3E}">
        <p14:creationId xmlns:p14="http://schemas.microsoft.com/office/powerpoint/2010/main" val="351852537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C00178-3B47-4802-83A6-85942859B967}"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158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729" y="1183531"/>
            <a:ext cx="5193771" cy="4993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9500" y="1183531"/>
            <a:ext cx="5193771" cy="4993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1083559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53" y="129703"/>
            <a:ext cx="10515864" cy="632298"/>
          </a:xfrm>
        </p:spPr>
        <p:txBody>
          <a:bodyPr/>
          <a:lstStyle/>
          <a:p>
            <a:r>
              <a:rPr lang="en-US"/>
              <a:t>Click to edit Master title style</a:t>
            </a:r>
          </a:p>
        </p:txBody>
      </p:sp>
      <p:sp>
        <p:nvSpPr>
          <p:cNvPr id="3" name="Text Placeholder 2"/>
          <p:cNvSpPr>
            <a:spLocks noGrp="1"/>
          </p:cNvSpPr>
          <p:nvPr>
            <p:ph type="body" idx="1"/>
          </p:nvPr>
        </p:nvSpPr>
        <p:spPr>
          <a:xfrm>
            <a:off x="838730" y="1247046"/>
            <a:ext cx="5158052" cy="386756"/>
          </a:xfrm>
        </p:spPr>
        <p:txBody>
          <a:bodyPr anchor="b"/>
          <a:lstStyle>
            <a:lvl1pPr marL="0" indent="0">
              <a:buNone/>
              <a:defRPr sz="1500" b="1"/>
            </a:lvl1pPr>
            <a:lvl2pPr marL="285736" indent="0">
              <a:buNone/>
              <a:defRPr sz="1250" b="1"/>
            </a:lvl2pPr>
            <a:lvl3pPr marL="571471" indent="0">
              <a:buNone/>
              <a:defRPr sz="1188" b="1"/>
            </a:lvl3pPr>
            <a:lvl4pPr marL="857207" indent="0">
              <a:buNone/>
              <a:defRPr sz="1000" b="1"/>
            </a:lvl4pPr>
            <a:lvl5pPr marL="1142943" indent="0">
              <a:buNone/>
              <a:defRPr sz="1000" b="1"/>
            </a:lvl5pPr>
            <a:lvl6pPr marL="1428679" indent="0">
              <a:buNone/>
              <a:defRPr sz="1000" b="1"/>
            </a:lvl6pPr>
            <a:lvl7pPr marL="1714414" indent="0">
              <a:buNone/>
              <a:defRPr sz="1000" b="1"/>
            </a:lvl7pPr>
            <a:lvl8pPr marL="2000150" indent="0">
              <a:buNone/>
              <a:defRPr sz="1000" b="1"/>
            </a:lvl8pPr>
            <a:lvl9pPr marL="2285886" indent="0">
              <a:buNone/>
              <a:defRPr sz="1000" b="1"/>
            </a:lvl9pPr>
          </a:lstStyle>
          <a:p>
            <a:pPr lvl="0"/>
            <a:r>
              <a:rPr lang="en-US"/>
              <a:t>Click to edit Master text styles</a:t>
            </a:r>
          </a:p>
        </p:txBody>
      </p:sp>
      <p:sp>
        <p:nvSpPr>
          <p:cNvPr id="4" name="Content Placeholder 3"/>
          <p:cNvSpPr>
            <a:spLocks noGrp="1"/>
          </p:cNvSpPr>
          <p:nvPr>
            <p:ph sz="half" idx="2"/>
          </p:nvPr>
        </p:nvSpPr>
        <p:spPr>
          <a:xfrm>
            <a:off x="840053" y="1880683"/>
            <a:ext cx="5158052" cy="4309247"/>
          </a:xfrm>
        </p:spPr>
        <p:txBody>
          <a:bodyPr>
            <a:normAutofit/>
          </a:bodyPr>
          <a:lstStyle>
            <a:lvl1pPr>
              <a:defRPr sz="1938"/>
            </a:lvl1pPr>
            <a:lvl2pPr>
              <a:defRPr sz="1500"/>
            </a:lvl2pPr>
            <a:lvl3pPr>
              <a:defRPr sz="1250"/>
            </a:lvl3pPr>
            <a:lvl4pPr>
              <a:defRPr sz="1188"/>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731" y="1247046"/>
            <a:ext cx="5183188" cy="426232"/>
          </a:xfrm>
        </p:spPr>
        <p:txBody>
          <a:bodyPr anchor="b"/>
          <a:lstStyle>
            <a:lvl1pPr marL="0" indent="0">
              <a:buNone/>
              <a:defRPr sz="1500" b="1"/>
            </a:lvl1pPr>
            <a:lvl2pPr marL="285736" indent="0">
              <a:buNone/>
              <a:defRPr sz="1250" b="1"/>
            </a:lvl2pPr>
            <a:lvl3pPr marL="571471" indent="0">
              <a:buNone/>
              <a:defRPr sz="1188" b="1"/>
            </a:lvl3pPr>
            <a:lvl4pPr marL="857207" indent="0">
              <a:buNone/>
              <a:defRPr sz="1000" b="1"/>
            </a:lvl4pPr>
            <a:lvl5pPr marL="1142943" indent="0">
              <a:buNone/>
              <a:defRPr sz="1000" b="1"/>
            </a:lvl5pPr>
            <a:lvl6pPr marL="1428679" indent="0">
              <a:buNone/>
              <a:defRPr sz="1000" b="1"/>
            </a:lvl6pPr>
            <a:lvl7pPr marL="1714414" indent="0">
              <a:buNone/>
              <a:defRPr sz="1000" b="1"/>
            </a:lvl7pPr>
            <a:lvl8pPr marL="2000150" indent="0">
              <a:buNone/>
              <a:defRPr sz="1000" b="1"/>
            </a:lvl8pPr>
            <a:lvl9pPr marL="2285886" indent="0">
              <a:buNone/>
              <a:defRPr sz="1000" b="1"/>
            </a:lvl9pPr>
          </a:lstStyle>
          <a:p>
            <a:pPr lvl="0"/>
            <a:r>
              <a:rPr lang="en-US"/>
              <a:t>Click to edit Master text styles</a:t>
            </a:r>
          </a:p>
        </p:txBody>
      </p:sp>
      <p:sp>
        <p:nvSpPr>
          <p:cNvPr id="6" name="Content Placeholder 5"/>
          <p:cNvSpPr>
            <a:spLocks noGrp="1"/>
          </p:cNvSpPr>
          <p:nvPr>
            <p:ph sz="quarter" idx="4"/>
          </p:nvPr>
        </p:nvSpPr>
        <p:spPr>
          <a:xfrm>
            <a:off x="6172731" y="1880683"/>
            <a:ext cx="5183188" cy="4309247"/>
          </a:xfrm>
        </p:spPr>
        <p:txBody>
          <a:bodyPr>
            <a:normAutofit/>
          </a:bodyPr>
          <a:lstStyle>
            <a:lvl1pPr>
              <a:defRPr sz="1938"/>
            </a:lvl1pPr>
            <a:lvl2pPr>
              <a:defRPr sz="1500"/>
            </a:lvl2pPr>
            <a:lvl3pPr>
              <a:defRPr sz="1250"/>
            </a:lvl3pPr>
            <a:lvl4pPr>
              <a:defRPr sz="1188"/>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729005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99555159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5" y="986896"/>
            <a:ext cx="3931708" cy="1070240"/>
          </a:xfrm>
        </p:spPr>
        <p:txBody>
          <a:bodyPr anchor="b"/>
          <a:lstStyle>
            <a:lvl1pPr>
              <a:defRPr sz="1938"/>
            </a:lvl1pPr>
          </a:lstStyle>
          <a:p>
            <a:r>
              <a:rPr lang="en-US"/>
              <a:t>Click to edit Master title style</a:t>
            </a:r>
          </a:p>
        </p:txBody>
      </p:sp>
      <p:sp>
        <p:nvSpPr>
          <p:cNvPr id="3" name="Content Placeholder 2"/>
          <p:cNvSpPr>
            <a:spLocks noGrp="1"/>
          </p:cNvSpPr>
          <p:nvPr>
            <p:ph idx="1"/>
          </p:nvPr>
        </p:nvSpPr>
        <p:spPr>
          <a:xfrm>
            <a:off x="5183190" y="986898"/>
            <a:ext cx="6172729" cy="4873625"/>
          </a:xfrm>
        </p:spPr>
        <p:txBody>
          <a:bodyPr/>
          <a:lstStyle>
            <a:lvl1pPr>
              <a:defRPr sz="1938"/>
            </a:lvl1pPr>
            <a:lvl2pPr>
              <a:defRPr sz="1813"/>
            </a:lvl2pPr>
            <a:lvl3pPr>
              <a:defRPr sz="1500"/>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55" y="2057138"/>
            <a:ext cx="3931708" cy="3811323"/>
          </a:xfrm>
        </p:spPr>
        <p:txBody>
          <a:bodyPr/>
          <a:lstStyle>
            <a:lvl1pPr marL="0" indent="0">
              <a:buNone/>
              <a:defRPr sz="1000"/>
            </a:lvl1pPr>
            <a:lvl2pPr marL="285736" indent="0">
              <a:buNone/>
              <a:defRPr sz="875"/>
            </a:lvl2pPr>
            <a:lvl3pPr marL="571471" indent="0">
              <a:buNone/>
              <a:defRPr sz="688"/>
            </a:lvl3pPr>
            <a:lvl4pPr marL="857207" indent="0">
              <a:buNone/>
              <a:defRPr sz="625"/>
            </a:lvl4pPr>
            <a:lvl5pPr marL="1142943" indent="0">
              <a:buNone/>
              <a:defRPr sz="625"/>
            </a:lvl5pPr>
            <a:lvl6pPr marL="1428679" indent="0">
              <a:buNone/>
              <a:defRPr sz="625"/>
            </a:lvl6pPr>
            <a:lvl7pPr marL="1714414" indent="0">
              <a:buNone/>
              <a:defRPr sz="625"/>
            </a:lvl7pPr>
            <a:lvl8pPr marL="2000150" indent="0">
              <a:buNone/>
              <a:defRPr sz="625"/>
            </a:lvl8pPr>
            <a:lvl9pPr marL="2285886" indent="0">
              <a:buNone/>
              <a:defRPr sz="62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676140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5" y="986896"/>
            <a:ext cx="3931708" cy="1070240"/>
          </a:xfrm>
        </p:spPr>
        <p:txBody>
          <a:bodyPr anchor="b"/>
          <a:lstStyle>
            <a:lvl1pPr>
              <a:defRPr sz="1938"/>
            </a:lvl1pPr>
          </a:lstStyle>
          <a:p>
            <a:r>
              <a:rPr lang="en-US"/>
              <a:t>Click to edit Master title style</a:t>
            </a:r>
          </a:p>
        </p:txBody>
      </p:sp>
      <p:sp>
        <p:nvSpPr>
          <p:cNvPr id="3" name="Picture Placeholder 2"/>
          <p:cNvSpPr>
            <a:spLocks noGrp="1"/>
          </p:cNvSpPr>
          <p:nvPr>
            <p:ph type="pic" idx="1"/>
          </p:nvPr>
        </p:nvSpPr>
        <p:spPr>
          <a:xfrm>
            <a:off x="5183190" y="986898"/>
            <a:ext cx="6172729" cy="4873625"/>
          </a:xfrm>
        </p:spPr>
        <p:txBody>
          <a:bodyPr/>
          <a:lstStyle>
            <a:lvl1pPr marL="0" indent="0">
              <a:buNone/>
              <a:defRPr sz="1938"/>
            </a:lvl1pPr>
            <a:lvl2pPr marL="285736" indent="0">
              <a:buNone/>
              <a:defRPr sz="1813"/>
            </a:lvl2pPr>
            <a:lvl3pPr marL="571471" indent="0">
              <a:buNone/>
              <a:defRPr sz="1500"/>
            </a:lvl3pPr>
            <a:lvl4pPr marL="857207" indent="0">
              <a:buNone/>
              <a:defRPr sz="1250"/>
            </a:lvl4pPr>
            <a:lvl5pPr marL="1142943" indent="0">
              <a:buNone/>
              <a:defRPr sz="1250"/>
            </a:lvl5pPr>
            <a:lvl6pPr marL="1428679" indent="0">
              <a:buNone/>
              <a:defRPr sz="1250"/>
            </a:lvl6pPr>
            <a:lvl7pPr marL="1714414" indent="0">
              <a:buNone/>
              <a:defRPr sz="1250"/>
            </a:lvl7pPr>
            <a:lvl8pPr marL="2000150" indent="0">
              <a:buNone/>
              <a:defRPr sz="1250"/>
            </a:lvl8pPr>
            <a:lvl9pPr marL="2285886" indent="0">
              <a:buNone/>
              <a:defRPr sz="1250"/>
            </a:lvl9pPr>
          </a:lstStyle>
          <a:p>
            <a:endParaRPr lang="en-US"/>
          </a:p>
        </p:txBody>
      </p:sp>
      <p:sp>
        <p:nvSpPr>
          <p:cNvPr id="4" name="Text Placeholder 3"/>
          <p:cNvSpPr>
            <a:spLocks noGrp="1"/>
          </p:cNvSpPr>
          <p:nvPr>
            <p:ph type="body" sz="half" idx="2"/>
          </p:nvPr>
        </p:nvSpPr>
        <p:spPr>
          <a:xfrm>
            <a:off x="840055" y="2057138"/>
            <a:ext cx="3931708" cy="3811323"/>
          </a:xfrm>
        </p:spPr>
        <p:txBody>
          <a:bodyPr/>
          <a:lstStyle>
            <a:lvl1pPr marL="0" indent="0">
              <a:buNone/>
              <a:defRPr sz="1000"/>
            </a:lvl1pPr>
            <a:lvl2pPr marL="285736" indent="0">
              <a:buNone/>
              <a:defRPr sz="875"/>
            </a:lvl2pPr>
            <a:lvl3pPr marL="571471" indent="0">
              <a:buNone/>
              <a:defRPr sz="688"/>
            </a:lvl3pPr>
            <a:lvl4pPr marL="857207" indent="0">
              <a:buNone/>
              <a:defRPr sz="625"/>
            </a:lvl4pPr>
            <a:lvl5pPr marL="1142943" indent="0">
              <a:buNone/>
              <a:defRPr sz="625"/>
            </a:lvl5pPr>
            <a:lvl6pPr marL="1428679" indent="0">
              <a:buNone/>
              <a:defRPr sz="625"/>
            </a:lvl6pPr>
            <a:lvl7pPr marL="1714414" indent="0">
              <a:buNone/>
              <a:defRPr sz="625"/>
            </a:lvl7pPr>
            <a:lvl8pPr marL="2000150" indent="0">
              <a:buNone/>
              <a:defRPr sz="625"/>
            </a:lvl8pPr>
            <a:lvl9pPr marL="2285886" indent="0">
              <a:buNone/>
              <a:defRPr sz="62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15551550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468045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636" y="365126"/>
            <a:ext cx="2628635" cy="58115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729" y="365126"/>
            <a:ext cx="7758907" cy="5811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2158171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10972800" cy="914400"/>
          </a:xfrm>
        </p:spPr>
        <p:txBody>
          <a:bodyPr anchor="ctr">
            <a:normAutofit/>
          </a:bodyPr>
          <a:lstStyle>
            <a:lvl1pPr algn="l">
              <a:defRPr sz="3200" b="1">
                <a:solidFill>
                  <a:srgbClr val="00A0AF"/>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609600" y="1193802"/>
            <a:ext cx="10972800" cy="4826001"/>
          </a:xfrm>
        </p:spPr>
        <p:txBody>
          <a:bodyPr>
            <a:normAutofit/>
          </a:bodyPr>
          <a:lstStyle>
            <a:lvl1pPr>
              <a:defRPr sz="2800" b="1">
                <a:solidFill>
                  <a:schemeClr val="tx1"/>
                </a:solidFill>
                <a:latin typeface="+mn-lt"/>
                <a:cs typeface="Times New Roman" pitchFamily="18" charset="0"/>
              </a:defRPr>
            </a:lvl1pPr>
            <a:lvl2pPr>
              <a:defRPr sz="2400">
                <a:solidFill>
                  <a:schemeClr val="tx1"/>
                </a:solidFill>
                <a:latin typeface="+mn-lt"/>
                <a:cs typeface="Times New Roman" pitchFamily="18" charset="0"/>
              </a:defRPr>
            </a:lvl2pPr>
            <a:lvl3pPr marL="1142972" indent="-228594">
              <a:buFont typeface="Courier New" panose="02070309020205020404" pitchFamily="49" charset="0"/>
              <a:buChar char="o"/>
              <a:defRPr sz="2200">
                <a:solidFill>
                  <a:schemeClr val="tx1"/>
                </a:solidFill>
                <a:latin typeface="+mn-lt"/>
                <a:cs typeface="Times New Roman" pitchFamily="18" charset="0"/>
              </a:defRPr>
            </a:lvl3pPr>
            <a:lvl4pPr>
              <a:defRPr sz="2000">
                <a:solidFill>
                  <a:schemeClr val="tx1"/>
                </a:solidFill>
                <a:latin typeface="+mn-lt"/>
                <a:cs typeface="Times New Roman" pitchFamily="18" charset="0"/>
              </a:defRPr>
            </a:lvl4pPr>
            <a:lvl5pPr>
              <a:defRPr sz="1800">
                <a:solidFill>
                  <a:schemeClr val="tx1"/>
                </a:solidFill>
                <a:latin typeface="+mn-lt"/>
                <a:cs typeface="Times New Roman"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8E3DFB79-095A-C74D-B614-34DE32062E65}" type="slidenum">
              <a:rPr lang="en-US"/>
              <a:pPr>
                <a:defRPr/>
              </a:pPr>
              <a:t>‹#›</a:t>
            </a:fld>
            <a:endParaRPr lang="en-US"/>
          </a:p>
        </p:txBody>
      </p:sp>
      <p:sp>
        <p:nvSpPr>
          <p:cNvPr id="4" name="Rectangle 3"/>
          <p:cNvSpPr/>
          <p:nvPr userDrawn="1"/>
        </p:nvSpPr>
        <p:spPr>
          <a:xfrm>
            <a:off x="0" y="450008"/>
            <a:ext cx="711200" cy="406400"/>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380705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10972800" cy="914400"/>
          </a:xfrm>
        </p:spPr>
        <p:txBody>
          <a:bodyPr anchor="ctr">
            <a:normAutofit/>
          </a:bodyPr>
          <a:lstStyle>
            <a:lvl1pPr algn="l">
              <a:defRPr sz="3200" b="1">
                <a:solidFill>
                  <a:srgbClr val="00A0AF"/>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sz="half" idx="1"/>
          </p:nvPr>
        </p:nvSpPr>
        <p:spPr>
          <a:xfrm>
            <a:off x="609600" y="1193802"/>
            <a:ext cx="5384800" cy="4826001"/>
          </a:xfrm>
        </p:spPr>
        <p:txBody>
          <a:bodyPr>
            <a:normAutofit/>
          </a:bodyPr>
          <a:lstStyle>
            <a:lvl1pPr>
              <a:defRPr sz="2400" b="1">
                <a:solidFill>
                  <a:schemeClr val="tx1"/>
                </a:solidFill>
                <a:latin typeface="+mn-lt"/>
                <a:cs typeface="Times New Roman" pitchFamily="18" charset="0"/>
              </a:defRPr>
            </a:lvl1pPr>
            <a:lvl2pPr>
              <a:defRPr sz="2200">
                <a:solidFill>
                  <a:schemeClr val="tx1"/>
                </a:solidFill>
                <a:latin typeface="+mn-lt"/>
                <a:cs typeface="Times New Roman" pitchFamily="18" charset="0"/>
              </a:defRPr>
            </a:lvl2pPr>
            <a:lvl3pPr marL="1142972" indent="-228594">
              <a:buFont typeface="Courier New" panose="02070309020205020404" pitchFamily="49" charset="0"/>
              <a:buChar char="o"/>
              <a:defRPr sz="2000">
                <a:solidFill>
                  <a:schemeClr val="tx1"/>
                </a:solidFill>
                <a:latin typeface="+mn-lt"/>
                <a:cs typeface="Times New Roman" pitchFamily="18" charset="0"/>
              </a:defRPr>
            </a:lvl3pPr>
            <a:lvl4pPr>
              <a:defRPr sz="1800">
                <a:solidFill>
                  <a:schemeClr val="tx1"/>
                </a:solidFill>
                <a:latin typeface="+mn-lt"/>
                <a:cs typeface="Times New Roman" pitchFamily="18" charset="0"/>
              </a:defRPr>
            </a:lvl4pPr>
            <a:lvl5pPr>
              <a:defRPr sz="1600">
                <a:solidFill>
                  <a:schemeClr val="tx1"/>
                </a:solidFill>
                <a:latin typeface="+mn-lt"/>
                <a:cs typeface="Times New Roman"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93802"/>
            <a:ext cx="5384800" cy="4826001"/>
          </a:xfrm>
        </p:spPr>
        <p:txBody>
          <a:bodyPr>
            <a:normAutofit/>
          </a:bodyPr>
          <a:lstStyle>
            <a:lvl1pPr>
              <a:defRPr sz="2400" b="1">
                <a:solidFill>
                  <a:schemeClr val="tx1"/>
                </a:solidFill>
                <a:latin typeface="+mn-lt"/>
                <a:cs typeface="Times New Roman" pitchFamily="18" charset="0"/>
              </a:defRPr>
            </a:lvl1pPr>
            <a:lvl2pPr>
              <a:defRPr sz="2200">
                <a:solidFill>
                  <a:schemeClr val="tx1"/>
                </a:solidFill>
                <a:latin typeface="+mn-lt"/>
                <a:cs typeface="Times New Roman" pitchFamily="18" charset="0"/>
              </a:defRPr>
            </a:lvl2pPr>
            <a:lvl3pPr marL="1142972" indent="-228594">
              <a:buFont typeface="Courier New" panose="02070309020205020404" pitchFamily="49" charset="0"/>
              <a:buChar char="o"/>
              <a:defRPr sz="2000">
                <a:solidFill>
                  <a:schemeClr val="tx1"/>
                </a:solidFill>
                <a:latin typeface="+mn-lt"/>
                <a:cs typeface="Times New Roman" pitchFamily="18" charset="0"/>
              </a:defRPr>
            </a:lvl3pPr>
            <a:lvl4pPr>
              <a:defRPr sz="1800">
                <a:solidFill>
                  <a:schemeClr val="tx1"/>
                </a:solidFill>
                <a:latin typeface="+mn-lt"/>
                <a:cs typeface="Times New Roman" pitchFamily="18" charset="0"/>
              </a:defRPr>
            </a:lvl4pPr>
            <a:lvl5pPr>
              <a:defRPr sz="1600">
                <a:solidFill>
                  <a:schemeClr val="tx1"/>
                </a:solidFill>
                <a:latin typeface="+mn-lt"/>
                <a:cs typeface="Times New Roman"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58EFA644-CDA3-1A4E-95C1-6502758B544A}" type="slidenum">
              <a:rPr lang="en-US"/>
              <a:pPr>
                <a:defRPr/>
              </a:pPr>
              <a:t>‹#›</a:t>
            </a:fld>
            <a:endParaRPr lang="en-US"/>
          </a:p>
        </p:txBody>
      </p:sp>
      <p:sp>
        <p:nvSpPr>
          <p:cNvPr id="7" name="Rectangle 6"/>
          <p:cNvSpPr/>
          <p:nvPr userDrawn="1"/>
        </p:nvSpPr>
        <p:spPr>
          <a:xfrm>
            <a:off x="0" y="450008"/>
            <a:ext cx="711200" cy="406400"/>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A0AF"/>
              </a:solidFill>
            </a:endParaRPr>
          </a:p>
        </p:txBody>
      </p:sp>
    </p:spTree>
    <p:extLst>
      <p:ext uri="{BB962C8B-B14F-4D97-AF65-F5344CB8AC3E}">
        <p14:creationId xmlns:p14="http://schemas.microsoft.com/office/powerpoint/2010/main" val="3152643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t"/>
          <a:lstStyle>
            <a:lvl1pPr algn="l">
              <a:defRPr sz="2000" b="1">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40"/>
            <a:ext cx="7315200" cy="652463"/>
          </a:xfrm>
        </p:spPr>
        <p:txBody>
          <a:bodyPr/>
          <a:lstStyle>
            <a:lvl1pPr marL="0" indent="0">
              <a:buNone/>
              <a:defRPr sz="1400">
                <a:solidFill>
                  <a:schemeClr val="tx2"/>
                </a:solidFill>
                <a:latin typeface="Times New Roman" pitchFamily="18" charset="0"/>
                <a:cs typeface="Times New Roman" pitchFamily="18" charset="0"/>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Slide Number Placeholder 6"/>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8BFD06A5-0391-9B4E-B4DE-23FF247A222C}" type="slidenum">
              <a:rPr lang="en-US"/>
              <a:pPr>
                <a:defRPr/>
              </a:pPr>
              <a:t>‹#›</a:t>
            </a:fld>
            <a:endParaRPr lang="en-US"/>
          </a:p>
        </p:txBody>
      </p:sp>
    </p:spTree>
    <p:extLst>
      <p:ext uri="{BB962C8B-B14F-4D97-AF65-F5344CB8AC3E}">
        <p14:creationId xmlns:p14="http://schemas.microsoft.com/office/powerpoint/2010/main" val="133611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C00178-3B47-4802-83A6-85942859B967}" type="datetimeFigureOut">
              <a:rPr lang="en-US" smtClean="0"/>
              <a:t>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709445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14"/>
          </p:nvPr>
        </p:nvSpPr>
        <p:spPr>
          <a:xfrm>
            <a:off x="8737600" y="6172200"/>
            <a:ext cx="2844800" cy="304800"/>
          </a:xfrm>
        </p:spPr>
        <p:txBody>
          <a:bodyPr/>
          <a:lstStyle>
            <a:lvl1pPr>
              <a:defRPr>
                <a:solidFill>
                  <a:schemeClr val="bg1"/>
                </a:solidFill>
                <a:latin typeface="Times New Roman" pitchFamily="18" charset="0"/>
                <a:cs typeface="Times New Roman" pitchFamily="18" charset="0"/>
              </a:defRPr>
            </a:lvl1pPr>
          </a:lstStyle>
          <a:p>
            <a:fld id="{A06DB120-1EF6-44EF-8381-2A2B16699D62}" type="slidenum">
              <a:rPr lang="en-US" altLang="en-US">
                <a:solidFill>
                  <a:srgbClr val="FFFFFF"/>
                </a:solidFill>
              </a:rPr>
              <a:pPr/>
              <a:t>‹#›</a:t>
            </a:fld>
            <a:endParaRPr lang="en-US" altLang="en-US">
              <a:solidFill>
                <a:srgbClr val="FFFFFF"/>
              </a:solidFill>
            </a:endParaRPr>
          </a:p>
        </p:txBody>
      </p:sp>
      <p:sp>
        <p:nvSpPr>
          <p:cNvPr id="4" name="Content Placeholder 2"/>
          <p:cNvSpPr>
            <a:spLocks noGrp="1"/>
          </p:cNvSpPr>
          <p:nvPr>
            <p:ph idx="15"/>
          </p:nvPr>
        </p:nvSpPr>
        <p:spPr>
          <a:xfrm>
            <a:off x="609600" y="838203"/>
            <a:ext cx="10972800" cy="5181601"/>
          </a:xfrm>
          <a:prstGeom prst="rect">
            <a:avLst/>
          </a:prstGeom>
        </p:spPr>
        <p:txBody>
          <a:bodyPr>
            <a:normAutofit/>
          </a:bodyPr>
          <a:lstStyle>
            <a:lvl1pPr>
              <a:buClr>
                <a:srgbClr val="00A0AF"/>
              </a:buClr>
              <a:defRPr sz="3200">
                <a:solidFill>
                  <a:srgbClr val="636466"/>
                </a:solidFill>
                <a:latin typeface="+mn-lt"/>
                <a:cs typeface="Times New Roman" pitchFamily="18" charset="0"/>
              </a:defRPr>
            </a:lvl1pPr>
            <a:lvl2pPr>
              <a:buClr>
                <a:srgbClr val="00A0AF"/>
              </a:buClr>
              <a:defRPr sz="2800">
                <a:solidFill>
                  <a:srgbClr val="636466"/>
                </a:solidFill>
                <a:latin typeface="+mn-lt"/>
                <a:cs typeface="Times New Roman" pitchFamily="18" charset="0"/>
              </a:defRPr>
            </a:lvl2pPr>
            <a:lvl3pPr>
              <a:buClr>
                <a:srgbClr val="00A0AF"/>
              </a:buClr>
              <a:defRPr sz="2400">
                <a:solidFill>
                  <a:srgbClr val="636466"/>
                </a:solidFill>
                <a:latin typeface="+mn-lt"/>
                <a:cs typeface="Times New Roman" pitchFamily="18" charset="0"/>
              </a:defRPr>
            </a:lvl3pPr>
            <a:lvl4pPr>
              <a:buClr>
                <a:srgbClr val="00A0AF"/>
              </a:buClr>
              <a:defRPr sz="2000">
                <a:solidFill>
                  <a:srgbClr val="636466"/>
                </a:solidFill>
                <a:latin typeface="+mn-lt"/>
                <a:cs typeface="Times New Roman" pitchFamily="18" charset="0"/>
              </a:defRPr>
            </a:lvl4pPr>
            <a:lvl5pPr>
              <a:buClr>
                <a:srgbClr val="00A0AF"/>
              </a:buClr>
              <a:defRPr sz="1800">
                <a:solidFill>
                  <a:srgbClr val="636466"/>
                </a:solidFill>
                <a:latin typeface="+mn-lt"/>
                <a:cs typeface="Times New Roman"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609600" y="274638"/>
            <a:ext cx="10972800" cy="563563"/>
          </a:xfrm>
          <a:prstGeom prst="rect">
            <a:avLst/>
          </a:prstGeom>
        </p:spPr>
        <p:txBody>
          <a:bodyPr>
            <a:normAutofit/>
          </a:bodyPr>
          <a:lstStyle>
            <a:lvl1pPr algn="l">
              <a:defRPr sz="3600" b="1">
                <a:solidFill>
                  <a:srgbClr val="636466"/>
                </a:solidFill>
              </a:defRPr>
            </a:lvl1pPr>
          </a:lstStyle>
          <a:p>
            <a:r>
              <a:rPr lang="en-US"/>
              <a:t>Click to edit Master title style</a:t>
            </a:r>
          </a:p>
        </p:txBody>
      </p:sp>
    </p:spTree>
    <p:extLst>
      <p:ext uri="{BB962C8B-B14F-4D97-AF65-F5344CB8AC3E}">
        <p14:creationId xmlns:p14="http://schemas.microsoft.com/office/powerpoint/2010/main" val="2192069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14"/>
          </p:nvPr>
        </p:nvSpPr>
        <p:spPr>
          <a:xfrm>
            <a:off x="8737600" y="6172200"/>
            <a:ext cx="2844800" cy="304800"/>
          </a:xfrm>
        </p:spPr>
        <p:txBody>
          <a:bodyPr/>
          <a:lstStyle>
            <a:lvl1pPr>
              <a:defRPr smtClean="0">
                <a:solidFill>
                  <a:schemeClr val="bg1"/>
                </a:solidFill>
                <a:latin typeface="Arial" panose="020B0604020202020204" pitchFamily="34" charset="0"/>
                <a:cs typeface="Arial" panose="020B0604020202020204" pitchFamily="34" charset="0"/>
              </a:defRPr>
            </a:lvl1pPr>
          </a:lstStyle>
          <a:p>
            <a:pPr>
              <a:defRPr/>
            </a:pPr>
            <a:fld id="{8E3DFB79-095A-C74D-B614-34DE32062E65}" type="slidenum">
              <a:rPr lang="en-US" smtClean="0"/>
              <a:pPr>
                <a:defRPr/>
              </a:pPr>
              <a:t>‹#›</a:t>
            </a:fld>
            <a:endParaRPr lang="en-US"/>
          </a:p>
        </p:txBody>
      </p:sp>
    </p:spTree>
    <p:extLst>
      <p:ext uri="{BB962C8B-B14F-4D97-AF65-F5344CB8AC3E}">
        <p14:creationId xmlns:p14="http://schemas.microsoft.com/office/powerpoint/2010/main" val="3751352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34555"/>
            <a:ext cx="10972800" cy="441212"/>
          </a:xfrm>
        </p:spPr>
        <p:txBody>
          <a:bodyPr anchor="t">
            <a:normAutofit/>
          </a:bodyPr>
          <a:lstStyle>
            <a:lvl1pPr algn="l">
              <a:defRPr sz="1191" b="1" i="1">
                <a:solidFill>
                  <a:schemeClr val="tx2"/>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609600" y="1277473"/>
            <a:ext cx="10972800" cy="4742331"/>
          </a:xfrm>
        </p:spPr>
        <p:txBody>
          <a:bodyPr>
            <a:normAutofit/>
          </a:bodyPr>
          <a:lstStyle>
            <a:lvl1pPr>
              <a:defRPr sz="1588">
                <a:solidFill>
                  <a:schemeClr val="tx2"/>
                </a:solidFill>
                <a:latin typeface="Arial" panose="020B0604020202020204" pitchFamily="34" charset="0"/>
                <a:cs typeface="Arial" panose="020B0604020202020204" pitchFamily="34" charset="0"/>
              </a:defRPr>
            </a:lvl1pPr>
            <a:lvl2pPr>
              <a:defRPr sz="1324">
                <a:solidFill>
                  <a:schemeClr val="tx2"/>
                </a:solidFill>
                <a:latin typeface="Arial" panose="020B0604020202020204" pitchFamily="34" charset="0"/>
                <a:cs typeface="Arial" panose="020B0604020202020204" pitchFamily="34" charset="0"/>
              </a:defRPr>
            </a:lvl2pPr>
            <a:lvl3pPr>
              <a:defRPr sz="1191">
                <a:solidFill>
                  <a:schemeClr val="tx2"/>
                </a:solidFill>
                <a:latin typeface="Arial" panose="020B0604020202020204" pitchFamily="34" charset="0"/>
                <a:cs typeface="Arial" panose="020B0604020202020204" pitchFamily="34" charset="0"/>
              </a:defRPr>
            </a:lvl3pPr>
            <a:lvl4pPr>
              <a:defRPr sz="1059">
                <a:solidFill>
                  <a:schemeClr val="tx2"/>
                </a:solidFill>
                <a:latin typeface="Arial" panose="020B0604020202020204" pitchFamily="34" charset="0"/>
                <a:cs typeface="Arial" panose="020B0604020202020204" pitchFamily="34" charset="0"/>
              </a:defRPr>
            </a:lvl4pPr>
            <a:lvl5pPr>
              <a:defRPr sz="927">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p:cNvSpPr>
            <a:spLocks noGrp="1"/>
          </p:cNvSpPr>
          <p:nvPr>
            <p:ph type="body" sz="quarter" idx="13"/>
          </p:nvPr>
        </p:nvSpPr>
        <p:spPr>
          <a:xfrm>
            <a:off x="609600" y="152400"/>
            <a:ext cx="10972800" cy="457200"/>
          </a:xfrm>
        </p:spPr>
        <p:txBody>
          <a:bodyPr/>
          <a:lstStyle>
            <a:lvl1pPr>
              <a:buNone/>
              <a:defRPr sz="1588" b="1">
                <a:solidFill>
                  <a:schemeClr val="tx2"/>
                </a:solidFill>
                <a:latin typeface="Arial" pitchFamily="34" charset="0"/>
                <a:cs typeface="Arial" pitchFamily="34" charset="0"/>
              </a:defRPr>
            </a:lvl1pPr>
          </a:lstStyle>
          <a:p>
            <a:pPr lvl="0"/>
            <a:r>
              <a:rPr lang="en-US"/>
              <a:t>Click to edit Master text styles</a:t>
            </a:r>
          </a:p>
        </p:txBody>
      </p:sp>
      <p:sp>
        <p:nvSpPr>
          <p:cNvPr id="5" name="Slide Number Placeholder 5"/>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8E3DFB79-095A-C74D-B614-34DE32062E65}" type="slidenum">
              <a:rPr lang="en-US"/>
              <a:pPr>
                <a:defRPr/>
              </a:pPr>
              <a:t>‹#›</a:t>
            </a:fld>
            <a:endParaRPr lang="en-US"/>
          </a:p>
        </p:txBody>
      </p:sp>
    </p:spTree>
    <p:extLst>
      <p:ext uri="{BB962C8B-B14F-4D97-AF65-F5344CB8AC3E}">
        <p14:creationId xmlns:p14="http://schemas.microsoft.com/office/powerpoint/2010/main" val="15285345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731520"/>
          </a:xfrm>
        </p:spPr>
        <p:txBody>
          <a:bodyPr vert="horz" lIns="91440" tIns="45720" rIns="91440" bIns="45720" rtlCol="0" anchor="t" anchorCtr="0">
            <a:noAutofit/>
          </a:bodyPr>
          <a:lstStyle>
            <a:lvl1pPr>
              <a:lnSpc>
                <a:spcPct val="100000"/>
              </a:lnSpc>
              <a:defRPr lang="en-US"/>
            </a:lvl1pPr>
          </a:lstStyle>
          <a:p>
            <a:pPr lvl="0"/>
            <a:r>
              <a:rPr lang="en-US"/>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9681295" cy="452628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9139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7C98C-A737-4EF8-9980-8D20CB59ED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11ECC4-21C0-469D-9CF2-539D4BEAB0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556550-B237-4912-854A-31046790172E}"/>
              </a:ext>
            </a:extLst>
          </p:cNvPr>
          <p:cNvSpPr>
            <a:spLocks noGrp="1"/>
          </p:cNvSpPr>
          <p:nvPr>
            <p:ph type="dt" sz="half" idx="10"/>
          </p:nvPr>
        </p:nvSpPr>
        <p:spPr/>
        <p:txBody>
          <a:bodyPr/>
          <a:lstStyle/>
          <a:p>
            <a:fld id="{BF29C7CA-7A04-4CA7-8B48-8EF5F9A4A04E}" type="datetimeFigureOut">
              <a:rPr lang="en-US" smtClean="0"/>
              <a:t>9/20/23</a:t>
            </a:fld>
            <a:endParaRPr lang="en-US"/>
          </a:p>
        </p:txBody>
      </p:sp>
      <p:sp>
        <p:nvSpPr>
          <p:cNvPr id="5" name="Footer Placeholder 4">
            <a:extLst>
              <a:ext uri="{FF2B5EF4-FFF2-40B4-BE49-F238E27FC236}">
                <a16:creationId xmlns:a16="http://schemas.microsoft.com/office/drawing/2014/main" id="{10C62F25-6056-41C0-84FE-6BAE36182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47F0E0-ED6C-4CB5-B316-C520E5A762DC}"/>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26083941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9F2D2-948E-4F26-8096-5E1E1FE80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97AD92-0514-42DB-A1DD-ACD9CEC223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6428A-2021-499B-99DE-2349374CA4BC}"/>
              </a:ext>
            </a:extLst>
          </p:cNvPr>
          <p:cNvSpPr>
            <a:spLocks noGrp="1"/>
          </p:cNvSpPr>
          <p:nvPr>
            <p:ph type="dt" sz="half" idx="10"/>
          </p:nvPr>
        </p:nvSpPr>
        <p:spPr/>
        <p:txBody>
          <a:bodyPr/>
          <a:lstStyle/>
          <a:p>
            <a:fld id="{BF29C7CA-7A04-4CA7-8B48-8EF5F9A4A04E}" type="datetimeFigureOut">
              <a:rPr lang="en-US" smtClean="0"/>
              <a:t>9/20/23</a:t>
            </a:fld>
            <a:endParaRPr lang="en-US"/>
          </a:p>
        </p:txBody>
      </p:sp>
      <p:sp>
        <p:nvSpPr>
          <p:cNvPr id="5" name="Footer Placeholder 4">
            <a:extLst>
              <a:ext uri="{FF2B5EF4-FFF2-40B4-BE49-F238E27FC236}">
                <a16:creationId xmlns:a16="http://schemas.microsoft.com/office/drawing/2014/main" id="{B1580742-9386-460A-B891-89EED1E79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2E51-FEF4-4FA1-A2CE-C3B4DFCAAFC4}"/>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0953740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CFD32-2D63-48DC-9FD6-AA9CAB8A90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D0CAC4-FB8A-4966-B3BA-16E53EF7D9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A1EB39-9EFC-43C2-8378-E3EF690F7D74}"/>
              </a:ext>
            </a:extLst>
          </p:cNvPr>
          <p:cNvSpPr>
            <a:spLocks noGrp="1"/>
          </p:cNvSpPr>
          <p:nvPr>
            <p:ph type="dt" sz="half" idx="10"/>
          </p:nvPr>
        </p:nvSpPr>
        <p:spPr/>
        <p:txBody>
          <a:bodyPr/>
          <a:lstStyle/>
          <a:p>
            <a:fld id="{BF29C7CA-7A04-4CA7-8B48-8EF5F9A4A04E}" type="datetimeFigureOut">
              <a:rPr lang="en-US" smtClean="0"/>
              <a:t>9/20/23</a:t>
            </a:fld>
            <a:endParaRPr lang="en-US"/>
          </a:p>
        </p:txBody>
      </p:sp>
      <p:sp>
        <p:nvSpPr>
          <p:cNvPr id="5" name="Footer Placeholder 4">
            <a:extLst>
              <a:ext uri="{FF2B5EF4-FFF2-40B4-BE49-F238E27FC236}">
                <a16:creationId xmlns:a16="http://schemas.microsoft.com/office/drawing/2014/main" id="{4A4CC7C4-29ED-4A67-ADF5-D185B6E0B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AF5FF-9123-4FA5-A3A8-A1F9C4A372BB}"/>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3018294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A96F-7FD8-464A-8E2E-2825AAEBFC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19D78A-BEA5-4874-A3D6-0013453E1F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0EBF67-90EC-4302-9B09-A1D9C71695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D59CF3-E9F6-49FC-A7F3-308E1F6EB877}"/>
              </a:ext>
            </a:extLst>
          </p:cNvPr>
          <p:cNvSpPr>
            <a:spLocks noGrp="1"/>
          </p:cNvSpPr>
          <p:nvPr>
            <p:ph type="dt" sz="half" idx="10"/>
          </p:nvPr>
        </p:nvSpPr>
        <p:spPr/>
        <p:txBody>
          <a:bodyPr/>
          <a:lstStyle/>
          <a:p>
            <a:fld id="{BF29C7CA-7A04-4CA7-8B48-8EF5F9A4A04E}" type="datetimeFigureOut">
              <a:rPr lang="en-US" smtClean="0"/>
              <a:t>9/20/23</a:t>
            </a:fld>
            <a:endParaRPr lang="en-US"/>
          </a:p>
        </p:txBody>
      </p:sp>
      <p:sp>
        <p:nvSpPr>
          <p:cNvPr id="6" name="Footer Placeholder 5">
            <a:extLst>
              <a:ext uri="{FF2B5EF4-FFF2-40B4-BE49-F238E27FC236}">
                <a16:creationId xmlns:a16="http://schemas.microsoft.com/office/drawing/2014/main" id="{0A71D7CB-1BB7-4EF4-A393-0D712EBC5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2999F5-D8D8-4CCE-8FD5-74438379DCC5}"/>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1171609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05648-68E9-4745-9BFC-662986BA48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E3070B-7FED-4C18-B6B1-2EF3167B5A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9DFC60-C9F5-44FE-AC4E-107EE8B384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FD65A5-C95C-4A22-B5CA-A856C5724C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53180E-0966-432B-AD68-9845938A53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031487-3D51-4B4C-8FA8-07C2C4350F8E}"/>
              </a:ext>
            </a:extLst>
          </p:cNvPr>
          <p:cNvSpPr>
            <a:spLocks noGrp="1"/>
          </p:cNvSpPr>
          <p:nvPr>
            <p:ph type="dt" sz="half" idx="10"/>
          </p:nvPr>
        </p:nvSpPr>
        <p:spPr/>
        <p:txBody>
          <a:bodyPr/>
          <a:lstStyle/>
          <a:p>
            <a:fld id="{BF29C7CA-7A04-4CA7-8B48-8EF5F9A4A04E}" type="datetimeFigureOut">
              <a:rPr lang="en-US" smtClean="0"/>
              <a:t>9/20/23</a:t>
            </a:fld>
            <a:endParaRPr lang="en-US"/>
          </a:p>
        </p:txBody>
      </p:sp>
      <p:sp>
        <p:nvSpPr>
          <p:cNvPr id="8" name="Footer Placeholder 7">
            <a:extLst>
              <a:ext uri="{FF2B5EF4-FFF2-40B4-BE49-F238E27FC236}">
                <a16:creationId xmlns:a16="http://schemas.microsoft.com/office/drawing/2014/main" id="{A2595948-4149-4465-82DD-43F222E187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A55A2A-7161-44F1-954A-63212EA284A1}"/>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139600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425A-09CA-40E6-A4FD-10BDE77A67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31B5CE-EEA4-42CA-806C-3CF50EED6E2B}"/>
              </a:ext>
            </a:extLst>
          </p:cNvPr>
          <p:cNvSpPr>
            <a:spLocks noGrp="1"/>
          </p:cNvSpPr>
          <p:nvPr>
            <p:ph type="dt" sz="half" idx="10"/>
          </p:nvPr>
        </p:nvSpPr>
        <p:spPr/>
        <p:txBody>
          <a:bodyPr/>
          <a:lstStyle/>
          <a:p>
            <a:fld id="{BF29C7CA-7A04-4CA7-8B48-8EF5F9A4A04E}" type="datetimeFigureOut">
              <a:rPr lang="en-US" smtClean="0"/>
              <a:t>9/20/23</a:t>
            </a:fld>
            <a:endParaRPr lang="en-US"/>
          </a:p>
        </p:txBody>
      </p:sp>
      <p:sp>
        <p:nvSpPr>
          <p:cNvPr id="4" name="Footer Placeholder 3">
            <a:extLst>
              <a:ext uri="{FF2B5EF4-FFF2-40B4-BE49-F238E27FC236}">
                <a16:creationId xmlns:a16="http://schemas.microsoft.com/office/drawing/2014/main" id="{8F8458A6-78FD-4233-8919-22E7182BA0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09CD6C-5CC8-46EC-BF87-9C71B25CCFB3}"/>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3671620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C00178-3B47-4802-83A6-85942859B967}" type="datetimeFigureOut">
              <a:rPr lang="en-US" smtClean="0"/>
              <a:t>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4223079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AD6A30-C7A1-4973-BFFD-BFFD05495B23}"/>
              </a:ext>
            </a:extLst>
          </p:cNvPr>
          <p:cNvSpPr>
            <a:spLocks noGrp="1"/>
          </p:cNvSpPr>
          <p:nvPr>
            <p:ph type="dt" sz="half" idx="10"/>
          </p:nvPr>
        </p:nvSpPr>
        <p:spPr/>
        <p:txBody>
          <a:bodyPr/>
          <a:lstStyle/>
          <a:p>
            <a:fld id="{BF29C7CA-7A04-4CA7-8B48-8EF5F9A4A04E}" type="datetimeFigureOut">
              <a:rPr lang="en-US" smtClean="0"/>
              <a:t>9/20/23</a:t>
            </a:fld>
            <a:endParaRPr lang="en-US"/>
          </a:p>
        </p:txBody>
      </p:sp>
      <p:sp>
        <p:nvSpPr>
          <p:cNvPr id="3" name="Footer Placeholder 2">
            <a:extLst>
              <a:ext uri="{FF2B5EF4-FFF2-40B4-BE49-F238E27FC236}">
                <a16:creationId xmlns:a16="http://schemas.microsoft.com/office/drawing/2014/main" id="{7215DD26-12FA-4E6D-BFBA-B9A1FF5C6E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E89644-2C0F-4000-BCB3-09F3DA31B99B}"/>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1969838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E62A-55CE-4C7E-BC9C-E8796CFBB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D38AC4-669F-4E76-9602-0A992758D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41C93C-266C-442B-A028-A286F9DAD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89AC5-DFB6-43DE-AB9A-29F2C802D852}"/>
              </a:ext>
            </a:extLst>
          </p:cNvPr>
          <p:cNvSpPr>
            <a:spLocks noGrp="1"/>
          </p:cNvSpPr>
          <p:nvPr>
            <p:ph type="dt" sz="half" idx="10"/>
          </p:nvPr>
        </p:nvSpPr>
        <p:spPr/>
        <p:txBody>
          <a:bodyPr/>
          <a:lstStyle/>
          <a:p>
            <a:fld id="{BF29C7CA-7A04-4CA7-8B48-8EF5F9A4A04E}" type="datetimeFigureOut">
              <a:rPr lang="en-US" smtClean="0"/>
              <a:t>9/20/23</a:t>
            </a:fld>
            <a:endParaRPr lang="en-US"/>
          </a:p>
        </p:txBody>
      </p:sp>
      <p:sp>
        <p:nvSpPr>
          <p:cNvPr id="6" name="Footer Placeholder 5">
            <a:extLst>
              <a:ext uri="{FF2B5EF4-FFF2-40B4-BE49-F238E27FC236}">
                <a16:creationId xmlns:a16="http://schemas.microsoft.com/office/drawing/2014/main" id="{F4C1EB0F-09A7-4F73-8A33-9E0E305AD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74F07-1BE0-4056-9C0F-3584E30DF8A0}"/>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37932414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2826B-F459-4161-A41A-75D62F1987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2706F5-FAB4-4729-87C3-6577EE0DBC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0A9212-37BB-49DF-AAC8-9213B6B1C0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68B05F-67D8-4E5A-85DB-2E16E5B52703}"/>
              </a:ext>
            </a:extLst>
          </p:cNvPr>
          <p:cNvSpPr>
            <a:spLocks noGrp="1"/>
          </p:cNvSpPr>
          <p:nvPr>
            <p:ph type="dt" sz="half" idx="10"/>
          </p:nvPr>
        </p:nvSpPr>
        <p:spPr/>
        <p:txBody>
          <a:bodyPr/>
          <a:lstStyle/>
          <a:p>
            <a:fld id="{BF29C7CA-7A04-4CA7-8B48-8EF5F9A4A04E}" type="datetimeFigureOut">
              <a:rPr lang="en-US" smtClean="0"/>
              <a:t>9/20/23</a:t>
            </a:fld>
            <a:endParaRPr lang="en-US"/>
          </a:p>
        </p:txBody>
      </p:sp>
      <p:sp>
        <p:nvSpPr>
          <p:cNvPr id="6" name="Footer Placeholder 5">
            <a:extLst>
              <a:ext uri="{FF2B5EF4-FFF2-40B4-BE49-F238E27FC236}">
                <a16:creationId xmlns:a16="http://schemas.microsoft.com/office/drawing/2014/main" id="{FA4D5605-C33E-47BA-BA1A-00B71EE985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7E9FE2-420D-42B7-A31A-BB5C085EDC4B}"/>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12929281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DB5E7-A227-4888-A145-FC5497E477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1F4734-5C3A-4122-A9D6-B872949BE5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BAB0D-D287-47F0-BE59-5ED8A568F0FF}"/>
              </a:ext>
            </a:extLst>
          </p:cNvPr>
          <p:cNvSpPr>
            <a:spLocks noGrp="1"/>
          </p:cNvSpPr>
          <p:nvPr>
            <p:ph type="dt" sz="half" idx="10"/>
          </p:nvPr>
        </p:nvSpPr>
        <p:spPr/>
        <p:txBody>
          <a:bodyPr/>
          <a:lstStyle/>
          <a:p>
            <a:fld id="{BF29C7CA-7A04-4CA7-8B48-8EF5F9A4A04E}" type="datetimeFigureOut">
              <a:rPr lang="en-US" smtClean="0"/>
              <a:t>9/20/23</a:t>
            </a:fld>
            <a:endParaRPr lang="en-US"/>
          </a:p>
        </p:txBody>
      </p:sp>
      <p:sp>
        <p:nvSpPr>
          <p:cNvPr id="5" name="Footer Placeholder 4">
            <a:extLst>
              <a:ext uri="{FF2B5EF4-FFF2-40B4-BE49-F238E27FC236}">
                <a16:creationId xmlns:a16="http://schemas.microsoft.com/office/drawing/2014/main" id="{ECF39C13-3163-4F43-A2C8-A8DC1F8CE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68EC8-1BBE-4C25-9E70-AE98B5A6F0E7}"/>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798000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56AF3-3974-4B93-8370-7012C1F968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C15135-D1B3-4EFD-99EC-5EB4CCAD51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B22E5-CB6F-4E0C-A6BF-D7294DD5BF9E}"/>
              </a:ext>
            </a:extLst>
          </p:cNvPr>
          <p:cNvSpPr>
            <a:spLocks noGrp="1"/>
          </p:cNvSpPr>
          <p:nvPr>
            <p:ph type="dt" sz="half" idx="10"/>
          </p:nvPr>
        </p:nvSpPr>
        <p:spPr/>
        <p:txBody>
          <a:bodyPr/>
          <a:lstStyle/>
          <a:p>
            <a:fld id="{BF29C7CA-7A04-4CA7-8B48-8EF5F9A4A04E}" type="datetimeFigureOut">
              <a:rPr lang="en-US" smtClean="0"/>
              <a:t>9/20/23</a:t>
            </a:fld>
            <a:endParaRPr lang="en-US"/>
          </a:p>
        </p:txBody>
      </p:sp>
      <p:sp>
        <p:nvSpPr>
          <p:cNvPr id="5" name="Footer Placeholder 4">
            <a:extLst>
              <a:ext uri="{FF2B5EF4-FFF2-40B4-BE49-F238E27FC236}">
                <a16:creationId xmlns:a16="http://schemas.microsoft.com/office/drawing/2014/main" id="{B32B0DAE-AAA1-4DFF-A9EA-68B2A9FDA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685A4-94D4-4271-AAC5-61CD573B888C}"/>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034362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a:p>
        </p:txBody>
      </p:sp>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tx1"/>
                </a:solidFill>
              </a:defRPr>
            </a:lvl1pPr>
          </a:lstStyle>
          <a:p>
            <a:r>
              <a:rPr lang="en-US"/>
              <a:t>Section title</a:t>
            </a:r>
          </a:p>
        </p:txBody>
      </p:sp>
    </p:spTree>
    <p:extLst>
      <p:ext uri="{BB962C8B-B14F-4D97-AF65-F5344CB8AC3E}">
        <p14:creationId xmlns:p14="http://schemas.microsoft.com/office/powerpoint/2010/main" val="23749703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endParaRPr lang="en-US"/>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2086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lvl="0"/>
            <a:fld id="{9629D755-0339-49DD-A7AF-FF1BE6002046}" type="datetime1">
              <a:rPr lang="en-US" smtClean="0"/>
              <a:pPr lvl="0"/>
              <a:t>9/20/23</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DBA36A35-B8BA-4464-A77D-D59E6C416A10}" type="slidenum">
              <a:rPr lang="en-US" smtClean="0"/>
              <a:t>‹#›</a:t>
            </a:fld>
            <a:endParaRPr lang="en-US"/>
          </a:p>
        </p:txBody>
      </p:sp>
    </p:spTree>
    <p:extLst>
      <p:ext uri="{BB962C8B-B14F-4D97-AF65-F5344CB8AC3E}">
        <p14:creationId xmlns:p14="http://schemas.microsoft.com/office/powerpoint/2010/main" val="12213683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fld id="{F15A4382-887A-4B1F-9E6C-F7B19F38ED9D}" type="datetime1">
              <a:rPr lang="en-US" smtClean="0"/>
              <a:pPr lvl="0"/>
              <a:t>9/20/23</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12557103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434CC65-7EE3-437C-AC8E-D92D3920C0AB}" type="datetime1">
              <a:rPr lang="en-US" smtClean="0"/>
              <a:pPr lvl="0"/>
              <a:t>9/20/23</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26E99A5-B595-436B-80A1-72122FBA3150}" type="slidenum">
              <a:rPr lang="en-US" smtClean="0"/>
              <a:t>‹#›</a:t>
            </a:fld>
            <a:endParaRPr lang="en-US"/>
          </a:p>
        </p:txBody>
      </p:sp>
    </p:spTree>
    <p:extLst>
      <p:ext uri="{BB962C8B-B14F-4D97-AF65-F5344CB8AC3E}">
        <p14:creationId xmlns:p14="http://schemas.microsoft.com/office/powerpoint/2010/main" val="2302150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C00178-3B47-4802-83A6-85942859B967}" type="datetimeFigureOut">
              <a:rPr lang="en-US" smtClean="0"/>
              <a:t>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573351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fld id="{F15A4382-887A-4B1F-9E6C-F7B19F38ED9D}" type="datetime1">
              <a:rPr lang="en-US" smtClean="0"/>
              <a:pPr lvl="0"/>
              <a:t>9/20/23</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14993755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fld id="{F15A4382-887A-4B1F-9E6C-F7B19F38ED9D}" type="datetime1">
              <a:rPr lang="en-US" smtClean="0"/>
              <a:pPr lvl="0"/>
              <a:t>9/20/23</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21327137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fld id="{F15A4382-887A-4B1F-9E6C-F7B19F38ED9D}" type="datetime1">
              <a:rPr lang="en-US" smtClean="0"/>
              <a:pPr lvl="0"/>
              <a:t>9/20/23</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35249568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18113BA1-1CF6-4676-9FB6-7692F5DC39F4}" type="datetime1">
              <a:rPr lang="en-US" smtClean="0"/>
              <a:pPr lvl="0"/>
              <a:t>9/20/23</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E30479C-CAAB-4937-A979-617801789970}" type="slidenum">
              <a:rPr lang="en-US" smtClean="0"/>
              <a:t>‹#›</a:t>
            </a:fld>
            <a:endParaRPr lang="en-US"/>
          </a:p>
        </p:txBody>
      </p:sp>
    </p:spTree>
    <p:extLst>
      <p:ext uri="{BB962C8B-B14F-4D97-AF65-F5344CB8AC3E}">
        <p14:creationId xmlns:p14="http://schemas.microsoft.com/office/powerpoint/2010/main" val="2172689297"/>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F15A4382-887A-4B1F-9E6C-F7B19F38ED9D}" type="datetime1">
              <a:rPr lang="en-US" smtClean="0"/>
              <a:pPr lvl="0"/>
              <a:t>9/20/23</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25812613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276EFE36-CB6A-41D4-8C9B-ADFCF9B12D87}" type="datetime1">
              <a:rPr lang="en-US" smtClean="0"/>
              <a:pPr lvl="0"/>
              <a:t>9/20/23</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5C45D4A1-A590-4B3A-BA43-92BBA4522937}" type="slidenum">
              <a:rPr lang="en-US" smtClean="0"/>
              <a:t>‹#›</a:t>
            </a:fld>
            <a:endParaRPr lang="en-US"/>
          </a:p>
        </p:txBody>
      </p:sp>
    </p:spTree>
    <p:extLst>
      <p:ext uri="{BB962C8B-B14F-4D97-AF65-F5344CB8AC3E}">
        <p14:creationId xmlns:p14="http://schemas.microsoft.com/office/powerpoint/2010/main" val="20141663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fld id="{F15A4382-887A-4B1F-9E6C-F7B19F38ED9D}" type="datetime1">
              <a:rPr lang="en-US" smtClean="0"/>
              <a:pPr lvl="0"/>
              <a:t>9/20/23</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22639064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fld id="{F035707A-DF47-4033-8D31-9B045AC5F641}" type="datetime1">
              <a:rPr lang="en-US" smtClean="0"/>
              <a:pPr lvl="0"/>
              <a:t>9/20/23</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65B0B3E-6876-431F-9E11-DF088EAEE0B2}" type="slidenum">
              <a:rPr lang="en-US" smtClean="0"/>
              <a:t>‹#›</a:t>
            </a:fld>
            <a:endParaRPr lang="en-US"/>
          </a:p>
        </p:txBody>
      </p:sp>
    </p:spTree>
    <p:extLst>
      <p:ext uri="{BB962C8B-B14F-4D97-AF65-F5344CB8AC3E}">
        <p14:creationId xmlns:p14="http://schemas.microsoft.com/office/powerpoint/2010/main" val="36224445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364503"/>
            <a:ext cx="9769791" cy="1325563"/>
          </a:xfrm>
        </p:spPr>
        <p:txBody>
          <a:bodyPr>
            <a:normAutofit/>
          </a:bodyPr>
          <a:lstStyle>
            <a:lvl1pPr>
              <a:defRPr sz="3600" b="1">
                <a:solidFill>
                  <a:srgbClr val="2AABE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1273" y="1845425"/>
            <a:ext cx="10522527" cy="4331538"/>
          </a:xfrm>
        </p:spPr>
        <p:txBody>
          <a:bodyPr/>
          <a:lstStyle>
            <a:lvl1pPr marL="2286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1pPr>
            <a:lvl2pPr marL="6858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2pPr>
            <a:lvl3pPr>
              <a:lnSpc>
                <a:spcPct val="150000"/>
              </a:lnSpc>
              <a:defRPr>
                <a:solidFill>
                  <a:srgbClr val="6E6E6E"/>
                </a:solidFill>
                <a:latin typeface="Arial" panose="020B0604020202020204" pitchFamily="34" charset="0"/>
                <a:cs typeface="Arial" panose="020B0604020202020204" pitchFamily="34" charset="0"/>
              </a:defRPr>
            </a:lvl3pPr>
            <a:lvl4pPr>
              <a:lnSpc>
                <a:spcPct val="150000"/>
              </a:lnSpc>
              <a:defRPr>
                <a:solidFill>
                  <a:srgbClr val="6E6E6E"/>
                </a:solidFill>
                <a:latin typeface="Arial" panose="020B0604020202020204" pitchFamily="34" charset="0"/>
                <a:cs typeface="Arial" panose="020B0604020202020204" pitchFamily="34" charset="0"/>
              </a:defRPr>
            </a:lvl4pPr>
            <a:lvl5pPr>
              <a:lnSpc>
                <a:spcPct val="150000"/>
              </a:lnSpc>
              <a:defRPr>
                <a:solidFill>
                  <a:srgbClr val="6E6E6E"/>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6C2D1-37F6-431D-BE06-AEB1D95169F6}"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578A-0669-46B5-A5E7-378F25B4725A}" type="slidenum">
              <a:rPr lang="en-US" smtClean="0"/>
              <a:t>‹#›</a:t>
            </a:fld>
            <a:endParaRPr lang="en-US"/>
          </a:p>
        </p:txBody>
      </p:sp>
    </p:spTree>
    <p:custDataLst>
      <p:tags r:id="rId1"/>
    </p:custDataLst>
    <p:extLst>
      <p:ext uri="{BB962C8B-B14F-4D97-AF65-F5344CB8AC3E}">
        <p14:creationId xmlns:p14="http://schemas.microsoft.com/office/powerpoint/2010/main" val="12014612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364503"/>
            <a:ext cx="9769791" cy="1325563"/>
          </a:xfrm>
        </p:spPr>
        <p:txBody>
          <a:bodyPr>
            <a:normAutofit/>
          </a:bodyPr>
          <a:lstStyle>
            <a:lvl1pPr>
              <a:defRPr sz="3600" b="1">
                <a:solidFill>
                  <a:srgbClr val="2AABE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1273" y="1845425"/>
            <a:ext cx="10522527" cy="4331538"/>
          </a:xfrm>
        </p:spPr>
        <p:txBody>
          <a:bodyPr/>
          <a:lstStyle>
            <a:lvl1pPr marL="2286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1pPr>
            <a:lvl2pPr marL="6858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2pPr>
            <a:lvl3pPr>
              <a:lnSpc>
                <a:spcPct val="150000"/>
              </a:lnSpc>
              <a:defRPr>
                <a:solidFill>
                  <a:srgbClr val="6E6E6E"/>
                </a:solidFill>
                <a:latin typeface="Arial" panose="020B0604020202020204" pitchFamily="34" charset="0"/>
                <a:cs typeface="Arial" panose="020B0604020202020204" pitchFamily="34" charset="0"/>
              </a:defRPr>
            </a:lvl3pPr>
            <a:lvl4pPr>
              <a:lnSpc>
                <a:spcPct val="150000"/>
              </a:lnSpc>
              <a:defRPr>
                <a:solidFill>
                  <a:srgbClr val="6E6E6E"/>
                </a:solidFill>
                <a:latin typeface="Arial" panose="020B0604020202020204" pitchFamily="34" charset="0"/>
                <a:cs typeface="Arial" panose="020B0604020202020204" pitchFamily="34" charset="0"/>
              </a:defRPr>
            </a:lvl4pPr>
            <a:lvl5pPr>
              <a:lnSpc>
                <a:spcPct val="150000"/>
              </a:lnSpc>
              <a:defRPr>
                <a:solidFill>
                  <a:srgbClr val="6E6E6E"/>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6C2D1-37F6-431D-BE06-AEB1D95169F6}"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578A-0669-46B5-A5E7-378F25B4725A}" type="slidenum">
              <a:rPr lang="en-US" smtClean="0"/>
              <a:t>‹#›</a:t>
            </a:fld>
            <a:endParaRPr lang="en-US"/>
          </a:p>
        </p:txBody>
      </p:sp>
      <p:pic>
        <p:nvPicPr>
          <p:cNvPr id="9" name="Picture 8"/>
          <p:cNvPicPr>
            <a:picLocks noChangeAspect="1"/>
          </p:cNvPicPr>
          <p:nvPr userDrawn="1"/>
        </p:nvPicPr>
        <p:blipFill>
          <a:blip r:embed="rId4"/>
          <a:stretch>
            <a:fillRect/>
          </a:stretch>
        </p:blipFill>
        <p:spPr>
          <a:xfrm>
            <a:off x="10186197" y="230188"/>
            <a:ext cx="1777203" cy="502253"/>
          </a:xfrm>
          <a:prstGeom prst="rect">
            <a:avLst/>
          </a:prstGeom>
        </p:spPr>
      </p:pic>
      <p:grpSp>
        <p:nvGrpSpPr>
          <p:cNvPr id="12" name="Group 11"/>
          <p:cNvGrpSpPr/>
          <p:nvPr userDrawn="1"/>
        </p:nvGrpSpPr>
        <p:grpSpPr>
          <a:xfrm>
            <a:off x="0" y="0"/>
            <a:ext cx="525780" cy="6858000"/>
            <a:chOff x="0" y="0"/>
            <a:chExt cx="525780" cy="6858000"/>
          </a:xfrm>
        </p:grpSpPr>
        <p:sp>
          <p:nvSpPr>
            <p:cNvPr id="13" name="Rectangle 12"/>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958522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C00178-3B47-4802-83A6-85942859B967}" type="datetimeFigureOut">
              <a:rPr lang="en-US" smtClean="0"/>
              <a:t>9/20/23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1327126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b="1">
                <a:solidFill>
                  <a:srgbClr val="2AABE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D6C2D1-37F6-431D-BE06-AEB1D95169F6}"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578A-0669-46B5-A5E7-378F25B4725A}" type="slidenum">
              <a:rPr lang="en-US" smtClean="0"/>
              <a:t>‹#›</a:t>
            </a:fld>
            <a:endParaRPr 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13485" y="287919"/>
            <a:ext cx="2965030" cy="834444"/>
          </a:xfrm>
          <a:prstGeom prst="rect">
            <a:avLst/>
          </a:prstGeom>
        </p:spPr>
      </p:pic>
      <p:grpSp>
        <p:nvGrpSpPr>
          <p:cNvPr id="12" name="Group 11"/>
          <p:cNvGrpSpPr/>
          <p:nvPr userDrawn="1"/>
        </p:nvGrpSpPr>
        <p:grpSpPr>
          <a:xfrm>
            <a:off x="0" y="0"/>
            <a:ext cx="525780" cy="6858000"/>
            <a:chOff x="0" y="0"/>
            <a:chExt cx="525780" cy="6858000"/>
          </a:xfrm>
        </p:grpSpPr>
        <p:sp>
          <p:nvSpPr>
            <p:cNvPr id="10" name="Rectangle 9"/>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650906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b="1">
                <a:solidFill>
                  <a:srgbClr val="2AABE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D6C2D1-37F6-431D-BE06-AEB1D95169F6}"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578A-0669-46B5-A5E7-378F25B4725A}" type="slidenum">
              <a:rPr lang="en-US" smtClean="0"/>
              <a:t>‹#›</a:t>
            </a:fld>
            <a:endParaRPr 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81400" y="649299"/>
            <a:ext cx="5273040" cy="1483984"/>
          </a:xfrm>
          <a:prstGeom prst="rect">
            <a:avLst/>
          </a:prstGeom>
        </p:spPr>
      </p:pic>
      <p:grpSp>
        <p:nvGrpSpPr>
          <p:cNvPr id="12" name="Group 11"/>
          <p:cNvGrpSpPr/>
          <p:nvPr userDrawn="1"/>
        </p:nvGrpSpPr>
        <p:grpSpPr>
          <a:xfrm>
            <a:off x="0" y="0"/>
            <a:ext cx="525780" cy="6858000"/>
            <a:chOff x="0" y="0"/>
            <a:chExt cx="525780" cy="6858000"/>
          </a:xfrm>
        </p:grpSpPr>
        <p:sp>
          <p:nvSpPr>
            <p:cNvPr id="10" name="Rectangle 9"/>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650906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364503"/>
            <a:ext cx="9769791" cy="1325563"/>
          </a:xfrm>
        </p:spPr>
        <p:txBody>
          <a:bodyPr>
            <a:normAutofit/>
          </a:bodyPr>
          <a:lstStyle>
            <a:lvl1pPr>
              <a:defRPr sz="3600" b="1">
                <a:solidFill>
                  <a:srgbClr val="2AABE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1273" y="1845425"/>
            <a:ext cx="10522527" cy="4331538"/>
          </a:xfrm>
        </p:spPr>
        <p:txBody>
          <a:bodyPr/>
          <a:lstStyle>
            <a:lvl1pPr marL="2286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1pPr>
            <a:lvl2pPr marL="6858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2pPr>
            <a:lvl3pPr>
              <a:lnSpc>
                <a:spcPct val="150000"/>
              </a:lnSpc>
              <a:defRPr>
                <a:solidFill>
                  <a:srgbClr val="6E6E6E"/>
                </a:solidFill>
                <a:latin typeface="Arial" panose="020B0604020202020204" pitchFamily="34" charset="0"/>
                <a:cs typeface="Arial" panose="020B0604020202020204" pitchFamily="34" charset="0"/>
              </a:defRPr>
            </a:lvl3pPr>
            <a:lvl4pPr>
              <a:lnSpc>
                <a:spcPct val="150000"/>
              </a:lnSpc>
              <a:defRPr>
                <a:solidFill>
                  <a:srgbClr val="6E6E6E"/>
                </a:solidFill>
                <a:latin typeface="Arial" panose="020B0604020202020204" pitchFamily="34" charset="0"/>
                <a:cs typeface="Arial" panose="020B0604020202020204" pitchFamily="34" charset="0"/>
              </a:defRPr>
            </a:lvl4pPr>
            <a:lvl5pPr>
              <a:lnSpc>
                <a:spcPct val="150000"/>
              </a:lnSpc>
              <a:defRPr>
                <a:solidFill>
                  <a:srgbClr val="6E6E6E"/>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6C2D1-37F6-431D-BE06-AEB1D95169F6}"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578A-0669-46B5-A5E7-378F25B4725A}" type="slidenum">
              <a:rPr lang="en-US" smtClean="0"/>
              <a:t>‹#›</a:t>
            </a:fld>
            <a:endParaRPr lang="en-US"/>
          </a:p>
        </p:txBody>
      </p:sp>
      <p:pic>
        <p:nvPicPr>
          <p:cNvPr id="9" name="Picture 8"/>
          <p:cNvPicPr>
            <a:picLocks noChangeAspect="1"/>
          </p:cNvPicPr>
          <p:nvPr userDrawn="1"/>
        </p:nvPicPr>
        <p:blipFill>
          <a:blip r:embed="rId4"/>
          <a:stretch>
            <a:fillRect/>
          </a:stretch>
        </p:blipFill>
        <p:spPr>
          <a:xfrm>
            <a:off x="10186197" y="230188"/>
            <a:ext cx="1777203" cy="502253"/>
          </a:xfrm>
          <a:prstGeom prst="rect">
            <a:avLst/>
          </a:prstGeom>
        </p:spPr>
      </p:pic>
      <p:grpSp>
        <p:nvGrpSpPr>
          <p:cNvPr id="12" name="Group 11"/>
          <p:cNvGrpSpPr/>
          <p:nvPr userDrawn="1"/>
        </p:nvGrpSpPr>
        <p:grpSpPr>
          <a:xfrm>
            <a:off x="0" y="0"/>
            <a:ext cx="525780" cy="6858000"/>
            <a:chOff x="0" y="0"/>
            <a:chExt cx="525780" cy="6858000"/>
          </a:xfrm>
        </p:grpSpPr>
        <p:sp>
          <p:nvSpPr>
            <p:cNvPr id="13" name="Rectangle 12"/>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9585229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D6C2D1-37F6-431D-BE06-AEB1D95169F6}"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578A-0669-46B5-A5E7-378F25B4725A}" type="slidenum">
              <a:rPr lang="en-US" smtClean="0"/>
              <a:t>‹#›</a:t>
            </a:fld>
            <a:endParaRPr lang="en-US"/>
          </a:p>
        </p:txBody>
      </p:sp>
      <p:pic>
        <p:nvPicPr>
          <p:cNvPr id="8" name="Picture 7"/>
          <p:cNvPicPr>
            <a:picLocks noChangeAspect="1"/>
          </p:cNvPicPr>
          <p:nvPr userDrawn="1"/>
        </p:nvPicPr>
        <p:blipFill>
          <a:blip r:embed="rId3"/>
          <a:stretch>
            <a:fillRect/>
          </a:stretch>
        </p:blipFill>
        <p:spPr>
          <a:xfrm>
            <a:off x="10186197" y="230188"/>
            <a:ext cx="1777203" cy="502253"/>
          </a:xfrm>
          <a:prstGeom prst="rect">
            <a:avLst/>
          </a:prstGeom>
        </p:spPr>
      </p:pic>
      <p:sp>
        <p:nvSpPr>
          <p:cNvPr id="9" name="Rectangle 8"/>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675903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2AABE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marL="228600" indent="-228600">
              <a:lnSpc>
                <a:spcPct val="150000"/>
              </a:lnSpc>
              <a:buFontTx/>
              <a:buBlip>
                <a:blip r:embed="rId3"/>
              </a:buBlip>
              <a:defRPr>
                <a:solidFill>
                  <a:srgbClr val="6E6E6E"/>
                </a:solidFill>
              </a:defRPr>
            </a:lvl1pPr>
            <a:lvl2pPr>
              <a:lnSpc>
                <a:spcPct val="150000"/>
              </a:lnSpc>
              <a:defRPr>
                <a:solidFill>
                  <a:srgbClr val="6E6E6E"/>
                </a:solidFill>
              </a:defRPr>
            </a:lvl2pPr>
            <a:lvl3pPr>
              <a:lnSpc>
                <a:spcPct val="150000"/>
              </a:lnSpc>
              <a:defRPr>
                <a:solidFill>
                  <a:srgbClr val="6E6E6E"/>
                </a:solidFill>
              </a:defRPr>
            </a:lvl3pPr>
            <a:lvl4pPr>
              <a:lnSpc>
                <a:spcPct val="150000"/>
              </a:lnSpc>
              <a:defRPr>
                <a:solidFill>
                  <a:srgbClr val="6E6E6E"/>
                </a:solidFill>
              </a:defRPr>
            </a:lvl4pPr>
            <a:lvl5pPr>
              <a:lnSpc>
                <a:spcPct val="150000"/>
              </a:lnSpc>
              <a:defRPr>
                <a:solidFill>
                  <a:srgbClr val="6E6E6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marL="228600" indent="-228600">
              <a:lnSpc>
                <a:spcPct val="150000"/>
              </a:lnSpc>
              <a:buFontTx/>
              <a:buBlip>
                <a:blip r:embed="rId3"/>
              </a:buBlip>
              <a:defRPr>
                <a:solidFill>
                  <a:srgbClr val="6E6E6E"/>
                </a:solidFill>
              </a:defRPr>
            </a:lvl1pPr>
            <a:lvl2pPr>
              <a:lnSpc>
                <a:spcPct val="150000"/>
              </a:lnSpc>
              <a:defRPr>
                <a:solidFill>
                  <a:srgbClr val="6E6E6E"/>
                </a:solidFill>
              </a:defRPr>
            </a:lvl2pPr>
            <a:lvl3pPr>
              <a:lnSpc>
                <a:spcPct val="150000"/>
              </a:lnSpc>
              <a:defRPr>
                <a:solidFill>
                  <a:srgbClr val="6E6E6E"/>
                </a:solidFill>
              </a:defRPr>
            </a:lvl3pPr>
            <a:lvl4pPr>
              <a:lnSpc>
                <a:spcPct val="150000"/>
              </a:lnSpc>
              <a:defRPr>
                <a:solidFill>
                  <a:srgbClr val="6E6E6E"/>
                </a:solidFill>
              </a:defRPr>
            </a:lvl4pPr>
            <a:lvl5pPr>
              <a:lnSpc>
                <a:spcPct val="150000"/>
              </a:lnSpc>
              <a:defRPr>
                <a:solidFill>
                  <a:srgbClr val="6E6E6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D6C2D1-37F6-431D-BE06-AEB1D95169F6}" type="datetimeFigureOut">
              <a:rPr lang="en-US" smtClean="0"/>
              <a:t>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B578A-0669-46B5-A5E7-378F25B4725A}" type="slidenum">
              <a:rPr lang="en-US" smtClean="0"/>
              <a:t>‹#›</a:t>
            </a:fld>
            <a:endParaRPr lang="en-US"/>
          </a:p>
        </p:txBody>
      </p:sp>
      <p:pic>
        <p:nvPicPr>
          <p:cNvPr id="9" name="Picture 8"/>
          <p:cNvPicPr>
            <a:picLocks noChangeAspect="1"/>
          </p:cNvPicPr>
          <p:nvPr userDrawn="1"/>
        </p:nvPicPr>
        <p:blipFill>
          <a:blip r:embed="rId4"/>
          <a:stretch>
            <a:fillRect/>
          </a:stretch>
        </p:blipFill>
        <p:spPr>
          <a:xfrm>
            <a:off x="10186197" y="230188"/>
            <a:ext cx="1777203" cy="502253"/>
          </a:xfrm>
          <a:prstGeom prst="rect">
            <a:avLst/>
          </a:prstGeom>
        </p:spPr>
      </p:pic>
      <p:grpSp>
        <p:nvGrpSpPr>
          <p:cNvPr id="11" name="Group 10"/>
          <p:cNvGrpSpPr/>
          <p:nvPr userDrawn="1"/>
        </p:nvGrpSpPr>
        <p:grpSpPr>
          <a:xfrm>
            <a:off x="0" y="0"/>
            <a:ext cx="525780" cy="6858000"/>
            <a:chOff x="0" y="0"/>
            <a:chExt cx="525780" cy="6858000"/>
          </a:xfrm>
        </p:grpSpPr>
        <p:sp>
          <p:nvSpPr>
            <p:cNvPr id="12" name="Rectangle 11"/>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288849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667499" cy="1325563"/>
          </a:xfrm>
        </p:spPr>
        <p:txBody>
          <a:bodyPr/>
          <a:lstStyle>
            <a:lvl1pPr>
              <a:lnSpc>
                <a:spcPct val="150000"/>
              </a:lnSpc>
              <a:defRPr>
                <a:solidFill>
                  <a:srgbClr val="2AABE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lnSpc>
                <a:spcPct val="150000"/>
              </a:lnSpc>
              <a:buNone/>
              <a:defRPr sz="2400" b="1">
                <a:solidFill>
                  <a:srgbClr val="6E6E6E"/>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marL="2286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1pPr>
            <a:lvl2pPr>
              <a:lnSpc>
                <a:spcPct val="150000"/>
              </a:lnSpc>
              <a:defRPr>
                <a:solidFill>
                  <a:srgbClr val="6E6E6E"/>
                </a:solidFill>
                <a:latin typeface="Arial" panose="020B0604020202020204" pitchFamily="34" charset="0"/>
                <a:cs typeface="Arial" panose="020B0604020202020204" pitchFamily="34" charset="0"/>
              </a:defRPr>
            </a:lvl2pPr>
            <a:lvl3pPr>
              <a:lnSpc>
                <a:spcPct val="150000"/>
              </a:lnSpc>
              <a:defRPr>
                <a:solidFill>
                  <a:srgbClr val="6E6E6E"/>
                </a:solidFill>
                <a:latin typeface="Arial" panose="020B0604020202020204" pitchFamily="34" charset="0"/>
                <a:cs typeface="Arial" panose="020B0604020202020204" pitchFamily="34" charset="0"/>
              </a:defRPr>
            </a:lvl3pPr>
            <a:lvl4pPr>
              <a:lnSpc>
                <a:spcPct val="150000"/>
              </a:lnSpc>
              <a:defRPr>
                <a:solidFill>
                  <a:srgbClr val="6E6E6E"/>
                </a:solidFill>
                <a:latin typeface="Arial" panose="020B0604020202020204" pitchFamily="34" charset="0"/>
                <a:cs typeface="Arial" panose="020B0604020202020204" pitchFamily="34" charset="0"/>
              </a:defRPr>
            </a:lvl4pPr>
            <a:lvl5pPr>
              <a:lnSpc>
                <a:spcPct val="150000"/>
              </a:lnSpc>
              <a:defRPr>
                <a:solidFill>
                  <a:srgbClr val="6E6E6E"/>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lnSpc>
                <a:spcPct val="150000"/>
              </a:lnSpc>
              <a:buNone/>
              <a:defRPr sz="2400" b="1">
                <a:solidFill>
                  <a:srgbClr val="6E6E6E"/>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marL="2286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1pPr>
            <a:lvl2pPr>
              <a:lnSpc>
                <a:spcPct val="150000"/>
              </a:lnSpc>
              <a:defRPr>
                <a:solidFill>
                  <a:srgbClr val="6E6E6E"/>
                </a:solidFill>
                <a:latin typeface="Arial" panose="020B0604020202020204" pitchFamily="34" charset="0"/>
                <a:cs typeface="Arial" panose="020B0604020202020204" pitchFamily="34" charset="0"/>
              </a:defRPr>
            </a:lvl2pPr>
            <a:lvl3pPr>
              <a:lnSpc>
                <a:spcPct val="150000"/>
              </a:lnSpc>
              <a:defRPr>
                <a:solidFill>
                  <a:srgbClr val="6E6E6E"/>
                </a:solidFill>
                <a:latin typeface="Arial" panose="020B0604020202020204" pitchFamily="34" charset="0"/>
                <a:cs typeface="Arial" panose="020B0604020202020204" pitchFamily="34" charset="0"/>
              </a:defRPr>
            </a:lvl3pPr>
            <a:lvl4pPr>
              <a:lnSpc>
                <a:spcPct val="150000"/>
              </a:lnSpc>
              <a:defRPr>
                <a:solidFill>
                  <a:srgbClr val="6E6E6E"/>
                </a:solidFill>
                <a:latin typeface="Arial" panose="020B0604020202020204" pitchFamily="34" charset="0"/>
                <a:cs typeface="Arial" panose="020B0604020202020204" pitchFamily="34" charset="0"/>
              </a:defRPr>
            </a:lvl4pPr>
            <a:lvl5pPr>
              <a:lnSpc>
                <a:spcPct val="150000"/>
              </a:lnSpc>
              <a:defRPr>
                <a:solidFill>
                  <a:srgbClr val="6E6E6E"/>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D6C2D1-37F6-431D-BE06-AEB1D95169F6}" type="datetimeFigureOut">
              <a:rPr lang="en-US" smtClean="0"/>
              <a:t>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2B578A-0669-46B5-A5E7-378F25B4725A}" type="slidenum">
              <a:rPr lang="en-US" smtClean="0"/>
              <a:t>‹#›</a:t>
            </a:fld>
            <a:endParaRPr lang="en-US"/>
          </a:p>
        </p:txBody>
      </p:sp>
      <p:pic>
        <p:nvPicPr>
          <p:cNvPr id="11" name="Picture 10"/>
          <p:cNvPicPr>
            <a:picLocks noChangeAspect="1"/>
          </p:cNvPicPr>
          <p:nvPr userDrawn="1"/>
        </p:nvPicPr>
        <p:blipFill>
          <a:blip r:embed="rId4"/>
          <a:stretch>
            <a:fillRect/>
          </a:stretch>
        </p:blipFill>
        <p:spPr>
          <a:xfrm>
            <a:off x="10186197" y="230188"/>
            <a:ext cx="1777203" cy="502253"/>
          </a:xfrm>
          <a:prstGeom prst="rect">
            <a:avLst/>
          </a:prstGeom>
        </p:spPr>
      </p:pic>
      <p:grpSp>
        <p:nvGrpSpPr>
          <p:cNvPr id="12" name="Group 11"/>
          <p:cNvGrpSpPr/>
          <p:nvPr userDrawn="1"/>
        </p:nvGrpSpPr>
        <p:grpSpPr>
          <a:xfrm>
            <a:off x="0" y="0"/>
            <a:ext cx="525780" cy="6858000"/>
            <a:chOff x="0" y="0"/>
            <a:chExt cx="525780" cy="6858000"/>
          </a:xfrm>
        </p:grpSpPr>
        <p:sp>
          <p:nvSpPr>
            <p:cNvPr id="13" name="Rectangle 12"/>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4632314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D6C2D1-37F6-431D-BE06-AEB1D95169F6}" type="datetimeFigureOut">
              <a:rPr lang="en-US" smtClean="0"/>
              <a:t>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2B578A-0669-46B5-A5E7-378F25B4725A}" type="slidenum">
              <a:rPr lang="en-US" smtClean="0"/>
              <a:t>‹#›</a:t>
            </a:fld>
            <a:endParaRPr lang="en-US"/>
          </a:p>
        </p:txBody>
      </p:sp>
      <p:pic>
        <p:nvPicPr>
          <p:cNvPr id="7" name="Picture 6"/>
          <p:cNvPicPr>
            <a:picLocks noChangeAspect="1"/>
          </p:cNvPicPr>
          <p:nvPr userDrawn="1"/>
        </p:nvPicPr>
        <p:blipFill>
          <a:blip r:embed="rId3"/>
          <a:stretch>
            <a:fillRect/>
          </a:stretch>
        </p:blipFill>
        <p:spPr>
          <a:xfrm>
            <a:off x="10186197" y="230188"/>
            <a:ext cx="1777203" cy="502253"/>
          </a:xfrm>
          <a:prstGeom prst="rect">
            <a:avLst/>
          </a:prstGeom>
        </p:spPr>
      </p:pic>
      <p:grpSp>
        <p:nvGrpSpPr>
          <p:cNvPr id="8" name="Group 7"/>
          <p:cNvGrpSpPr/>
          <p:nvPr userDrawn="1"/>
        </p:nvGrpSpPr>
        <p:grpSpPr>
          <a:xfrm>
            <a:off x="0" y="0"/>
            <a:ext cx="525780" cy="6858000"/>
            <a:chOff x="0" y="0"/>
            <a:chExt cx="525780" cy="6858000"/>
          </a:xfrm>
        </p:grpSpPr>
        <p:sp>
          <p:nvSpPr>
            <p:cNvPr id="9" name="Rectangle 8"/>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1352087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D6C2D1-37F6-431D-BE06-AEB1D95169F6}" type="datetimeFigureOut">
              <a:rPr lang="en-US" smtClean="0"/>
              <a:t>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2B578A-0669-46B5-A5E7-378F25B4725A}" type="slidenum">
              <a:rPr lang="en-US" smtClean="0"/>
              <a:t>‹#›</a:t>
            </a:fld>
            <a:endParaRPr lang="en-US"/>
          </a:p>
        </p:txBody>
      </p:sp>
      <p:pic>
        <p:nvPicPr>
          <p:cNvPr id="6" name="Picture 5"/>
          <p:cNvPicPr>
            <a:picLocks noChangeAspect="1"/>
          </p:cNvPicPr>
          <p:nvPr userDrawn="1"/>
        </p:nvPicPr>
        <p:blipFill>
          <a:blip r:embed="rId3"/>
          <a:stretch>
            <a:fillRect/>
          </a:stretch>
        </p:blipFill>
        <p:spPr>
          <a:xfrm>
            <a:off x="10186197" y="230188"/>
            <a:ext cx="1777203" cy="502253"/>
          </a:xfrm>
          <a:prstGeom prst="rect">
            <a:avLst/>
          </a:prstGeom>
        </p:spPr>
      </p:pic>
      <p:grpSp>
        <p:nvGrpSpPr>
          <p:cNvPr id="7" name="Group 6"/>
          <p:cNvGrpSpPr/>
          <p:nvPr userDrawn="1"/>
        </p:nvGrpSpPr>
        <p:grpSpPr>
          <a:xfrm>
            <a:off x="0" y="0"/>
            <a:ext cx="525780" cy="6858000"/>
            <a:chOff x="0" y="0"/>
            <a:chExt cx="525780" cy="6858000"/>
          </a:xfrm>
        </p:grpSpPr>
        <p:sp>
          <p:nvSpPr>
            <p:cNvPr id="8" name="Rectangle 7"/>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0166855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D6C2D1-37F6-431D-BE06-AEB1D95169F6}" type="datetimeFigureOut">
              <a:rPr lang="en-US" smtClean="0"/>
              <a:t>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B578A-0669-46B5-A5E7-378F25B4725A}" type="slidenum">
              <a:rPr lang="en-US" smtClean="0"/>
              <a:t>‹#›</a:t>
            </a:fld>
            <a:endParaRPr lang="en-US"/>
          </a:p>
        </p:txBody>
      </p:sp>
      <p:pic>
        <p:nvPicPr>
          <p:cNvPr id="9" name="Picture 8"/>
          <p:cNvPicPr>
            <a:picLocks noChangeAspect="1"/>
          </p:cNvPicPr>
          <p:nvPr userDrawn="1"/>
        </p:nvPicPr>
        <p:blipFill>
          <a:blip r:embed="rId3"/>
          <a:stretch>
            <a:fillRect/>
          </a:stretch>
        </p:blipFill>
        <p:spPr>
          <a:xfrm>
            <a:off x="10186197" y="230188"/>
            <a:ext cx="1777203" cy="502253"/>
          </a:xfrm>
          <a:prstGeom prst="rect">
            <a:avLst/>
          </a:prstGeom>
        </p:spPr>
      </p:pic>
      <p:grpSp>
        <p:nvGrpSpPr>
          <p:cNvPr id="10" name="Group 9"/>
          <p:cNvGrpSpPr/>
          <p:nvPr userDrawn="1"/>
        </p:nvGrpSpPr>
        <p:grpSpPr>
          <a:xfrm>
            <a:off x="0" y="0"/>
            <a:ext cx="525780" cy="6858000"/>
            <a:chOff x="0" y="0"/>
            <a:chExt cx="525780" cy="6858000"/>
          </a:xfrm>
        </p:grpSpPr>
        <p:sp>
          <p:nvSpPr>
            <p:cNvPr id="11" name="Rectangle 10"/>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17741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D6C2D1-37F6-431D-BE06-AEB1D95169F6}" type="datetimeFigureOut">
              <a:rPr lang="en-US" smtClean="0"/>
              <a:t>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B578A-0669-46B5-A5E7-378F25B4725A}" type="slidenum">
              <a:rPr lang="en-US" smtClean="0"/>
              <a:t>‹#›</a:t>
            </a:fld>
            <a:endParaRPr lang="en-US"/>
          </a:p>
        </p:txBody>
      </p:sp>
      <p:pic>
        <p:nvPicPr>
          <p:cNvPr id="9" name="Picture 8"/>
          <p:cNvPicPr>
            <a:picLocks noChangeAspect="1"/>
          </p:cNvPicPr>
          <p:nvPr userDrawn="1"/>
        </p:nvPicPr>
        <p:blipFill>
          <a:blip r:embed="rId3"/>
          <a:stretch>
            <a:fillRect/>
          </a:stretch>
        </p:blipFill>
        <p:spPr>
          <a:xfrm>
            <a:off x="10186197" y="230188"/>
            <a:ext cx="1777203" cy="502253"/>
          </a:xfrm>
          <a:prstGeom prst="rect">
            <a:avLst/>
          </a:prstGeom>
        </p:spPr>
      </p:pic>
      <p:grpSp>
        <p:nvGrpSpPr>
          <p:cNvPr id="10" name="Group 9"/>
          <p:cNvGrpSpPr/>
          <p:nvPr userDrawn="1"/>
        </p:nvGrpSpPr>
        <p:grpSpPr>
          <a:xfrm>
            <a:off x="0" y="0"/>
            <a:ext cx="525780" cy="6858000"/>
            <a:chOff x="0" y="0"/>
            <a:chExt cx="525780" cy="6858000"/>
          </a:xfrm>
        </p:grpSpPr>
        <p:sp>
          <p:nvSpPr>
            <p:cNvPr id="11" name="Rectangle 10"/>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972044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3351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6C2D1-37F6-431D-BE06-AEB1D95169F6}"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578A-0669-46B5-A5E7-378F25B4725A}" type="slidenum">
              <a:rPr lang="en-US" smtClean="0"/>
              <a:t>‹#›</a:t>
            </a:fld>
            <a:endParaRPr lang="en-US"/>
          </a:p>
        </p:txBody>
      </p:sp>
      <p:pic>
        <p:nvPicPr>
          <p:cNvPr id="8" name="Picture 7"/>
          <p:cNvPicPr>
            <a:picLocks noChangeAspect="1"/>
          </p:cNvPicPr>
          <p:nvPr userDrawn="1"/>
        </p:nvPicPr>
        <p:blipFill>
          <a:blip r:embed="rId3"/>
          <a:stretch>
            <a:fillRect/>
          </a:stretch>
        </p:blipFill>
        <p:spPr>
          <a:xfrm>
            <a:off x="10186197" y="230188"/>
            <a:ext cx="1777203" cy="502253"/>
          </a:xfrm>
          <a:prstGeom prst="rect">
            <a:avLst/>
          </a:prstGeom>
        </p:spPr>
      </p:pic>
      <p:grpSp>
        <p:nvGrpSpPr>
          <p:cNvPr id="9" name="Group 8"/>
          <p:cNvGrpSpPr/>
          <p:nvPr userDrawn="1"/>
        </p:nvGrpSpPr>
        <p:grpSpPr>
          <a:xfrm>
            <a:off x="0" y="0"/>
            <a:ext cx="525780" cy="6858000"/>
            <a:chOff x="0" y="0"/>
            <a:chExt cx="525780" cy="6858000"/>
          </a:xfrm>
        </p:grpSpPr>
        <p:sp>
          <p:nvSpPr>
            <p:cNvPr id="10" name="Rectangle 9"/>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6409416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6C2D1-37F6-431D-BE06-AEB1D95169F6}"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578A-0669-46B5-A5E7-378F25B4725A}" type="slidenum">
              <a:rPr lang="en-US" smtClean="0"/>
              <a:t>‹#›</a:t>
            </a:fld>
            <a:endParaRPr lang="en-US"/>
          </a:p>
        </p:txBody>
      </p:sp>
      <p:grpSp>
        <p:nvGrpSpPr>
          <p:cNvPr id="9" name="Group 8"/>
          <p:cNvGrpSpPr/>
          <p:nvPr userDrawn="1"/>
        </p:nvGrpSpPr>
        <p:grpSpPr>
          <a:xfrm>
            <a:off x="0" y="0"/>
            <a:ext cx="525780" cy="6858000"/>
            <a:chOff x="0" y="0"/>
            <a:chExt cx="525780" cy="6858000"/>
          </a:xfrm>
        </p:grpSpPr>
        <p:sp>
          <p:nvSpPr>
            <p:cNvPr id="10" name="Rectangle 9"/>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083551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6309165"/>
            <a:ext cx="3759200" cy="548832"/>
          </a:xfrm>
          <a:prstGeom prst="rect">
            <a:avLst/>
          </a:prstGeom>
          <a:solidFill>
            <a:srgbClr val="338DCC"/>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 name="Rectangle 2"/>
          <p:cNvSpPr>
            <a:spLocks noChangeArrowheads="1"/>
          </p:cNvSpPr>
          <p:nvPr userDrawn="1"/>
        </p:nvSpPr>
        <p:spPr bwMode="auto">
          <a:xfrm>
            <a:off x="7126515" y="6309166"/>
            <a:ext cx="5065487" cy="548833"/>
          </a:xfrm>
          <a:prstGeom prst="rect">
            <a:avLst/>
          </a:prstGeom>
          <a:solidFill>
            <a:srgbClr val="FFCB05"/>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9" name="Rectangle 3"/>
          <p:cNvSpPr>
            <a:spLocks noChangeArrowheads="1"/>
          </p:cNvSpPr>
          <p:nvPr userDrawn="1"/>
        </p:nvSpPr>
        <p:spPr bwMode="auto">
          <a:xfrm>
            <a:off x="3976915" y="6309166"/>
            <a:ext cx="1548383" cy="548833"/>
          </a:xfrm>
          <a:prstGeom prst="rect">
            <a:avLst/>
          </a:prstGeom>
          <a:solidFill>
            <a:srgbClr val="702439"/>
          </a:solidFill>
          <a:ln w="9525">
            <a:solidFill>
              <a:srgbClr val="702439"/>
            </a:solid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Rectangle 4"/>
          <p:cNvSpPr>
            <a:spLocks noChangeArrowheads="1"/>
          </p:cNvSpPr>
          <p:nvPr userDrawn="1"/>
        </p:nvSpPr>
        <p:spPr bwMode="auto">
          <a:xfrm>
            <a:off x="5743013" y="6309165"/>
            <a:ext cx="1165788" cy="548835"/>
          </a:xfrm>
          <a:prstGeom prst="rect">
            <a:avLst/>
          </a:prstGeom>
          <a:solidFill>
            <a:schemeClr val="accent4"/>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 name="Slide Number Placeholder 5"/>
          <p:cNvSpPr txBox="1">
            <a:spLocks/>
          </p:cNvSpPr>
          <p:nvPr userDrawn="1"/>
        </p:nvSpPr>
        <p:spPr>
          <a:xfrm>
            <a:off x="10889342" y="6354235"/>
            <a:ext cx="997857" cy="360829"/>
          </a:xfrm>
          <a:prstGeom prst="rect">
            <a:avLst/>
          </a:prstGeom>
        </p:spPr>
        <p:txBody>
          <a:bodyPr vert="horz" lIns="121920" tIns="60960" rIns="121920" bIns="6096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5CAB54-7987-450F-A09C-775C62FF864F}" type="slidenum">
              <a:rPr lang="en-US" sz="1467" smtClean="0"/>
              <a:pPr/>
              <a:t>‹#›</a:t>
            </a:fld>
            <a:endParaRPr lang="en-US" sz="1467"/>
          </a:p>
        </p:txBody>
      </p:sp>
      <p:sp>
        <p:nvSpPr>
          <p:cNvPr id="14" name="Subtitle 8"/>
          <p:cNvSpPr>
            <a:spLocks noGrp="1"/>
          </p:cNvSpPr>
          <p:nvPr>
            <p:ph type="subTitle" idx="1"/>
          </p:nvPr>
        </p:nvSpPr>
        <p:spPr>
          <a:xfrm>
            <a:off x="609600" y="3683000"/>
            <a:ext cx="10972800" cy="1676400"/>
          </a:xfrm>
          <a:prstGeom prst="rect">
            <a:avLst/>
          </a:prstGeom>
        </p:spPr>
        <p:txBody>
          <a:bodyPr/>
          <a:lstStyle>
            <a:lvl1pPr marL="0" indent="0" algn="ctr">
              <a:buNone/>
              <a:defRPr sz="3467">
                <a:solidFill>
                  <a:schemeClr val="accent1"/>
                </a:solidFill>
              </a:defRPr>
            </a:lvl1pPr>
          </a:lstStyle>
          <a:p>
            <a:r>
              <a:rPr lang="en-US"/>
              <a:t>Click to edit Master subtitle style</a:t>
            </a:r>
          </a:p>
        </p:txBody>
      </p:sp>
      <p:sp>
        <p:nvSpPr>
          <p:cNvPr id="15" name="Rectangle 5"/>
          <p:cNvSpPr>
            <a:spLocks noChangeArrowheads="1"/>
          </p:cNvSpPr>
          <p:nvPr userDrawn="1"/>
        </p:nvSpPr>
        <p:spPr bwMode="auto">
          <a:xfrm>
            <a:off x="2438400" y="0"/>
            <a:ext cx="3930797" cy="548832"/>
          </a:xfrm>
          <a:prstGeom prst="rect">
            <a:avLst/>
          </a:prstGeom>
          <a:solidFill>
            <a:srgbClr val="338DCC"/>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6" name="Rectangle 2"/>
          <p:cNvSpPr>
            <a:spLocks noChangeArrowheads="1"/>
          </p:cNvSpPr>
          <p:nvPr userDrawn="1"/>
        </p:nvSpPr>
        <p:spPr bwMode="auto">
          <a:xfrm>
            <a:off x="6540939" y="1"/>
            <a:ext cx="1587061" cy="548833"/>
          </a:xfrm>
          <a:prstGeom prst="rect">
            <a:avLst/>
          </a:prstGeom>
          <a:solidFill>
            <a:srgbClr val="FFCB05"/>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7" name="Rectangle 3"/>
          <p:cNvSpPr>
            <a:spLocks noChangeArrowheads="1"/>
          </p:cNvSpPr>
          <p:nvPr userDrawn="1"/>
        </p:nvSpPr>
        <p:spPr bwMode="auto">
          <a:xfrm>
            <a:off x="8317187" y="1"/>
            <a:ext cx="3874815" cy="548833"/>
          </a:xfrm>
          <a:prstGeom prst="rect">
            <a:avLst/>
          </a:prstGeom>
          <a:solidFill>
            <a:srgbClr val="702439"/>
          </a:solidFill>
          <a:ln w="9525">
            <a:solidFill>
              <a:srgbClr val="702439"/>
            </a:solid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8" name="Rectangle 4"/>
          <p:cNvSpPr>
            <a:spLocks noChangeArrowheads="1"/>
          </p:cNvSpPr>
          <p:nvPr userDrawn="1"/>
        </p:nvSpPr>
        <p:spPr bwMode="auto">
          <a:xfrm>
            <a:off x="-18019" y="0"/>
            <a:ext cx="2253219" cy="548835"/>
          </a:xfrm>
          <a:prstGeom prst="rect">
            <a:avLst/>
          </a:prstGeom>
          <a:solidFill>
            <a:schemeClr val="accent4"/>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5089" y="6309167"/>
            <a:ext cx="1524000" cy="432532"/>
          </a:xfrm>
          <a:prstGeom prst="rect">
            <a:avLst/>
          </a:prstGeom>
          <a:ln>
            <a:noFill/>
          </a:ln>
          <a:effectLst>
            <a:outerShdw blurRad="38100" dist="25400" dir="2700000" algn="tl" rotWithShape="0">
              <a:schemeClr val="tx1">
                <a:lumMod val="50000"/>
              </a:schemeClr>
            </a:outerShdw>
          </a:effectLst>
        </p:spPr>
      </p:pic>
      <p:sp>
        <p:nvSpPr>
          <p:cNvPr id="20" name="TextBox 19"/>
          <p:cNvSpPr txBox="1"/>
          <p:nvPr userDrawn="1"/>
        </p:nvSpPr>
        <p:spPr>
          <a:xfrm>
            <a:off x="609600" y="2698740"/>
            <a:ext cx="10972800" cy="872098"/>
          </a:xfrm>
          <a:prstGeom prst="rect">
            <a:avLst/>
          </a:prstGeom>
          <a:noFill/>
        </p:spPr>
        <p:txBody>
          <a:bodyPr wrap="square" rtlCol="0">
            <a:spAutoFit/>
          </a:bodyPr>
          <a:lstStyle/>
          <a:p>
            <a:pPr algn="ctr"/>
            <a:r>
              <a:rPr lang="en-US" sz="5067" kern="1200">
                <a:solidFill>
                  <a:schemeClr val="accent6">
                    <a:lumMod val="50000"/>
                  </a:schemeClr>
                </a:solidFill>
                <a:latin typeface="+mj-lt"/>
                <a:ea typeface="+mj-ea"/>
                <a:cs typeface="+mj-cs"/>
              </a:rPr>
              <a:t>Next Meeting</a:t>
            </a:r>
          </a:p>
        </p:txBody>
      </p:sp>
    </p:spTree>
    <p:extLst>
      <p:ext uri="{BB962C8B-B14F-4D97-AF65-F5344CB8AC3E}">
        <p14:creationId xmlns:p14="http://schemas.microsoft.com/office/powerpoint/2010/main" val="5769623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6309165"/>
            <a:ext cx="3759200" cy="548832"/>
          </a:xfrm>
          <a:prstGeom prst="rect">
            <a:avLst/>
          </a:prstGeom>
          <a:solidFill>
            <a:srgbClr val="338DCC"/>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 name="Rectangle 2"/>
          <p:cNvSpPr>
            <a:spLocks noChangeArrowheads="1"/>
          </p:cNvSpPr>
          <p:nvPr userDrawn="1"/>
        </p:nvSpPr>
        <p:spPr bwMode="auto">
          <a:xfrm>
            <a:off x="7126515" y="6309166"/>
            <a:ext cx="5065487" cy="548833"/>
          </a:xfrm>
          <a:prstGeom prst="rect">
            <a:avLst/>
          </a:prstGeom>
          <a:solidFill>
            <a:srgbClr val="FFCB05"/>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9" name="Rectangle 3"/>
          <p:cNvSpPr>
            <a:spLocks noChangeArrowheads="1"/>
          </p:cNvSpPr>
          <p:nvPr userDrawn="1"/>
        </p:nvSpPr>
        <p:spPr bwMode="auto">
          <a:xfrm>
            <a:off x="3976915" y="6309166"/>
            <a:ext cx="1548383" cy="548833"/>
          </a:xfrm>
          <a:prstGeom prst="rect">
            <a:avLst/>
          </a:prstGeom>
          <a:solidFill>
            <a:srgbClr val="702439"/>
          </a:solidFill>
          <a:ln w="9525">
            <a:solidFill>
              <a:srgbClr val="702439"/>
            </a:solid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Rectangle 4"/>
          <p:cNvSpPr>
            <a:spLocks noChangeArrowheads="1"/>
          </p:cNvSpPr>
          <p:nvPr userDrawn="1"/>
        </p:nvSpPr>
        <p:spPr bwMode="auto">
          <a:xfrm>
            <a:off x="5743013" y="6309165"/>
            <a:ext cx="1165788" cy="548835"/>
          </a:xfrm>
          <a:prstGeom prst="rect">
            <a:avLst/>
          </a:prstGeom>
          <a:solidFill>
            <a:schemeClr val="accent4"/>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 name="Slide Number Placeholder 5"/>
          <p:cNvSpPr txBox="1">
            <a:spLocks/>
          </p:cNvSpPr>
          <p:nvPr userDrawn="1"/>
        </p:nvSpPr>
        <p:spPr>
          <a:xfrm>
            <a:off x="10889342" y="6354235"/>
            <a:ext cx="997857" cy="360829"/>
          </a:xfrm>
          <a:prstGeom prst="rect">
            <a:avLst/>
          </a:prstGeom>
        </p:spPr>
        <p:txBody>
          <a:bodyPr vert="horz" lIns="121920" tIns="60960" rIns="121920" bIns="6096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5CAB54-7987-450F-A09C-775C62FF864F}" type="slidenum">
              <a:rPr lang="en-US" sz="1467" smtClean="0"/>
              <a:pPr/>
              <a:t>‹#›</a:t>
            </a:fld>
            <a:endParaRPr lang="en-US" sz="1467"/>
          </a:p>
        </p:txBody>
      </p:sp>
      <p:sp>
        <p:nvSpPr>
          <p:cNvPr id="14" name="Subtitle 8"/>
          <p:cNvSpPr>
            <a:spLocks noGrp="1"/>
          </p:cNvSpPr>
          <p:nvPr>
            <p:ph type="subTitle" idx="1"/>
          </p:nvPr>
        </p:nvSpPr>
        <p:spPr>
          <a:xfrm>
            <a:off x="609600" y="3683000"/>
            <a:ext cx="10972800" cy="1676400"/>
          </a:xfrm>
          <a:prstGeom prst="rect">
            <a:avLst/>
          </a:prstGeom>
        </p:spPr>
        <p:txBody>
          <a:bodyPr/>
          <a:lstStyle>
            <a:lvl1pPr marL="0" indent="0" algn="ctr">
              <a:buNone/>
              <a:defRPr sz="3467">
                <a:solidFill>
                  <a:schemeClr val="accent1"/>
                </a:solidFill>
              </a:defRPr>
            </a:lvl1pPr>
          </a:lstStyle>
          <a:p>
            <a:r>
              <a:rPr lang="en-US"/>
              <a:t>Click to edit Master subtitle style</a:t>
            </a:r>
          </a:p>
        </p:txBody>
      </p:sp>
      <p:sp>
        <p:nvSpPr>
          <p:cNvPr id="15" name="Rectangle 5"/>
          <p:cNvSpPr>
            <a:spLocks noChangeArrowheads="1"/>
          </p:cNvSpPr>
          <p:nvPr userDrawn="1"/>
        </p:nvSpPr>
        <p:spPr bwMode="auto">
          <a:xfrm>
            <a:off x="2438400" y="0"/>
            <a:ext cx="3930797" cy="548832"/>
          </a:xfrm>
          <a:prstGeom prst="rect">
            <a:avLst/>
          </a:prstGeom>
          <a:solidFill>
            <a:srgbClr val="338DCC"/>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6" name="Rectangle 2"/>
          <p:cNvSpPr>
            <a:spLocks noChangeArrowheads="1"/>
          </p:cNvSpPr>
          <p:nvPr userDrawn="1"/>
        </p:nvSpPr>
        <p:spPr bwMode="auto">
          <a:xfrm>
            <a:off x="6540939" y="1"/>
            <a:ext cx="1587061" cy="548833"/>
          </a:xfrm>
          <a:prstGeom prst="rect">
            <a:avLst/>
          </a:prstGeom>
          <a:solidFill>
            <a:srgbClr val="FFCB05"/>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7" name="Rectangle 3"/>
          <p:cNvSpPr>
            <a:spLocks noChangeArrowheads="1"/>
          </p:cNvSpPr>
          <p:nvPr userDrawn="1"/>
        </p:nvSpPr>
        <p:spPr bwMode="auto">
          <a:xfrm>
            <a:off x="8317187" y="1"/>
            <a:ext cx="3874815" cy="548833"/>
          </a:xfrm>
          <a:prstGeom prst="rect">
            <a:avLst/>
          </a:prstGeom>
          <a:solidFill>
            <a:srgbClr val="702439"/>
          </a:solidFill>
          <a:ln w="9525">
            <a:solidFill>
              <a:srgbClr val="702439"/>
            </a:solid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8" name="Rectangle 4"/>
          <p:cNvSpPr>
            <a:spLocks noChangeArrowheads="1"/>
          </p:cNvSpPr>
          <p:nvPr userDrawn="1"/>
        </p:nvSpPr>
        <p:spPr bwMode="auto">
          <a:xfrm>
            <a:off x="-18019" y="0"/>
            <a:ext cx="2253219" cy="548835"/>
          </a:xfrm>
          <a:prstGeom prst="rect">
            <a:avLst/>
          </a:prstGeom>
          <a:solidFill>
            <a:schemeClr val="accent4"/>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5089" y="6309167"/>
            <a:ext cx="1524000" cy="432532"/>
          </a:xfrm>
          <a:prstGeom prst="rect">
            <a:avLst/>
          </a:prstGeom>
          <a:ln>
            <a:noFill/>
          </a:ln>
          <a:effectLst>
            <a:outerShdw blurRad="38100" dist="25400" dir="2700000" algn="tl" rotWithShape="0">
              <a:schemeClr val="tx1">
                <a:lumMod val="50000"/>
              </a:schemeClr>
            </a:outerShdw>
          </a:effectLst>
        </p:spPr>
      </p:pic>
      <p:sp>
        <p:nvSpPr>
          <p:cNvPr id="20" name="TextBox 19"/>
          <p:cNvSpPr txBox="1"/>
          <p:nvPr userDrawn="1"/>
        </p:nvSpPr>
        <p:spPr>
          <a:xfrm>
            <a:off x="609600" y="2698740"/>
            <a:ext cx="10972800" cy="872098"/>
          </a:xfrm>
          <a:prstGeom prst="rect">
            <a:avLst/>
          </a:prstGeom>
          <a:noFill/>
        </p:spPr>
        <p:txBody>
          <a:bodyPr wrap="square" rtlCol="0">
            <a:spAutoFit/>
          </a:bodyPr>
          <a:lstStyle/>
          <a:p>
            <a:pPr algn="ctr"/>
            <a:r>
              <a:rPr lang="en-US" sz="5067" kern="1200">
                <a:solidFill>
                  <a:schemeClr val="accent6">
                    <a:lumMod val="50000"/>
                  </a:schemeClr>
                </a:solidFill>
                <a:latin typeface="+mj-lt"/>
                <a:ea typeface="+mj-ea"/>
                <a:cs typeface="+mj-cs"/>
              </a:rPr>
              <a:t>Thank You.</a:t>
            </a:r>
          </a:p>
        </p:txBody>
      </p:sp>
    </p:spTree>
    <p:extLst>
      <p:ext uri="{BB962C8B-B14F-4D97-AF65-F5344CB8AC3E}">
        <p14:creationId xmlns:p14="http://schemas.microsoft.com/office/powerpoint/2010/main" val="3973406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1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12.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3.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13.xml"/><Relationship Id="rId1" Type="http://schemas.openxmlformats.org/officeDocument/2006/relationships/slideLayout" Target="../slideLayouts/slideLayout78.xml"/><Relationship Id="rId4" Type="http://schemas.openxmlformats.org/officeDocument/2006/relationships/image" Target="../media/image13.jpeg"/></Relationships>
</file>

<file path=ppt/slideMasters/_rels/slideMaster1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14.xml"/><Relationship Id="rId1" Type="http://schemas.openxmlformats.org/officeDocument/2006/relationships/slideLayout" Target="../slideLayouts/slideLayout79.xml"/><Relationship Id="rId4" Type="http://schemas.openxmlformats.org/officeDocument/2006/relationships/image" Target="../media/image13.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13.jpeg"/><Relationship Id="rId2" Type="http://schemas.openxmlformats.org/officeDocument/2006/relationships/slideLayout" Target="../slideLayouts/slideLayout81.xml"/><Relationship Id="rId16" Type="http://schemas.openxmlformats.org/officeDocument/2006/relationships/tags" Target="../tags/tag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15.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xml"/><Relationship Id="rId1" Type="http://schemas.openxmlformats.org/officeDocument/2006/relationships/slideLayout" Target="../slideLayouts/slideLayout37.xml"/><Relationship Id="rId4" Type="http://schemas.openxmlformats.org/officeDocument/2006/relationships/image" Target="../media/image9.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10.emf"/><Relationship Id="rId5" Type="http://schemas.openxmlformats.org/officeDocument/2006/relationships/slideLayout" Target="../slideLayouts/slideLayout42.xml"/><Relationship Id="rId10" Type="http://schemas.openxmlformats.org/officeDocument/2006/relationships/theme" Target="../theme/theme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49.xml"/><Relationship Id="rId7" Type="http://schemas.openxmlformats.org/officeDocument/2006/relationships/theme" Target="../theme/theme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image" Target="../media/image12.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6334317"/>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5"/>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2" y="6459786"/>
            <a:ext cx="2472271" cy="365125"/>
          </a:xfrm>
          <a:prstGeom prst="rect">
            <a:avLst/>
          </a:prstGeom>
        </p:spPr>
        <p:txBody>
          <a:bodyPr vert="horz" lIns="91440" tIns="45720" rIns="91440" bIns="45720" rtlCol="0" anchor="ctr"/>
          <a:lstStyle>
            <a:lvl1pPr algn="l">
              <a:defRPr sz="900">
                <a:solidFill>
                  <a:srgbClr val="FFFFFF"/>
                </a:solidFill>
              </a:defRPr>
            </a:lvl1pPr>
          </a:lstStyle>
          <a:p>
            <a:fld id="{2EC00178-3B47-4802-83A6-85942859B967}" type="datetimeFigureOut">
              <a:rPr lang="en-US" smtClean="0"/>
              <a:t>9/20/23</a:t>
            </a:fld>
            <a:endParaRPr lang="en-US"/>
          </a:p>
        </p:txBody>
      </p:sp>
      <p:sp>
        <p:nvSpPr>
          <p:cNvPr id="5" name="Footer Placeholder 4"/>
          <p:cNvSpPr>
            <a:spLocks noGrp="1"/>
          </p:cNvSpPr>
          <p:nvPr>
            <p:ph type="ftr" sz="quarter" idx="3"/>
          </p:nvPr>
        </p:nvSpPr>
        <p:spPr>
          <a:xfrm>
            <a:off x="3686186" y="6459786"/>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6"/>
            <a:ext cx="1312025" cy="365125"/>
          </a:xfrm>
          <a:prstGeom prst="rect">
            <a:avLst/>
          </a:prstGeom>
        </p:spPr>
        <p:txBody>
          <a:bodyPr vert="horz" lIns="91440" tIns="45720" rIns="91440" bIns="45720" rtlCol="0" anchor="ctr"/>
          <a:lstStyle>
            <a:lvl1pPr algn="r">
              <a:defRPr sz="1100">
                <a:solidFill>
                  <a:srgbClr val="FFFFFF"/>
                </a:solidFill>
              </a:defRPr>
            </a:lvl1pPr>
          </a:lstStyle>
          <a:p>
            <a:fld id="{77E19AD9-0C2E-4AEF-B6FD-BA94EAF79C7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883BD207-7156-488C-9062-7DBEF4492E35}"/>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2159837990"/>
      </p:ext>
    </p:extLst>
  </p:cSld>
  <p:clrMap bg1="lt1" tx1="dk1" bg2="lt2" tx2="dk2" accent1="accent1" accent2="accent2" accent3="accent3" accent4="accent4" accent5="accent5" accent6="accent6" hlink="hlink" folHlink="folHlink"/>
  <p:sldLayoutIdLst>
    <p:sldLayoutId id="2147483918" r:id="rId1"/>
    <p:sldLayoutId id="2147483763" r:id="rId2"/>
    <p:sldLayoutId id="2147483919" r:id="rId3"/>
    <p:sldLayoutId id="2147483920" r:id="rId4"/>
    <p:sldLayoutId id="2147483921" r:id="rId5"/>
    <p:sldLayoutId id="2147484076" r:id="rId6"/>
    <p:sldLayoutId id="2147483767" r:id="rId7"/>
    <p:sldLayoutId id="2147483768" r:id="rId8"/>
    <p:sldLayoutId id="2147483922" r:id="rId9"/>
    <p:sldLayoutId id="2147483923" r:id="rId10"/>
    <p:sldLayoutId id="2147483924" r:id="rId11"/>
    <p:sldLayoutId id="2147483925" r:id="rId12"/>
    <p:sldLayoutId id="2147483880" r:id="rId13"/>
    <p:sldLayoutId id="2147483881" r:id="rId14"/>
    <p:sldLayoutId id="2147483902" r:id="rId15"/>
    <p:sldLayoutId id="2147483803" r:id="rId16"/>
  </p:sldLayoutIdLst>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5F92BD-BC59-4EB2-A8DA-6BBFC34E0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CBB0EB-D9A9-48DB-A59E-A26E4135A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7685B-C71C-46DF-A64C-A8D0F7C62F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29C7CA-7A04-4CA7-8B48-8EF5F9A4A04E}" type="datetimeFigureOut">
              <a:rPr lang="en-US" smtClean="0"/>
              <a:t>9/20/23</a:t>
            </a:fld>
            <a:endParaRPr lang="en-US"/>
          </a:p>
        </p:txBody>
      </p:sp>
      <p:sp>
        <p:nvSpPr>
          <p:cNvPr id="5" name="Footer Placeholder 4">
            <a:extLst>
              <a:ext uri="{FF2B5EF4-FFF2-40B4-BE49-F238E27FC236}">
                <a16:creationId xmlns:a16="http://schemas.microsoft.com/office/drawing/2014/main" id="{AC293F2E-9021-43CE-B313-89183145A4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929711-0552-4D26-A9A2-1FC8924BB7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CAC6E-05CA-46DF-921D-F28F8EC239DB}" type="slidenum">
              <a:rPr lang="en-US" smtClean="0"/>
              <a:t>‹#›</a:t>
            </a:fld>
            <a:endParaRPr lang="en-US"/>
          </a:p>
        </p:txBody>
      </p:sp>
    </p:spTree>
    <p:extLst>
      <p:ext uri="{BB962C8B-B14F-4D97-AF65-F5344CB8AC3E}">
        <p14:creationId xmlns:p14="http://schemas.microsoft.com/office/powerpoint/2010/main" val="3147793542"/>
      </p:ext>
    </p:extLst>
  </p:cSld>
  <p:clrMap bg1="lt1" tx1="dk1" bg2="lt2" tx2="dk2" accent1="accent1" accent2="accent2" accent3="accent3" accent4="accent4" accent5="accent5" accent6="accent6" hlink="hlink" folHlink="folHlink"/>
  <p:sldLayoutIdLst>
    <p:sldLayoutId id="2147483969" r:id="rId1"/>
    <p:sldLayoutId id="2147483967"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endParaRPr lang="en-US"/>
          </a:p>
        </p:txBody>
      </p:sp>
    </p:spTree>
    <p:extLst>
      <p:ext uri="{BB962C8B-B14F-4D97-AF65-F5344CB8AC3E}">
        <p14:creationId xmlns:p14="http://schemas.microsoft.com/office/powerpoint/2010/main" val="2098892643"/>
      </p:ext>
    </p:extLst>
  </p:cSld>
  <p:clrMap bg1="lt1" tx1="dk1" bg2="lt2" tx2="dk2" accent1="accent1" accent2="accent2" accent3="accent3" accent4="accent4" accent5="accent5" accent6="accent6" hlink="hlink" folHlink="folHlink"/>
  <p:sldLayoutIdLst>
    <p:sldLayoutId id="2147484006" r:id="rId1"/>
    <p:sldLayoutId id="2147484007" r:id="rId2"/>
  </p:sldLayoutIdLs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3931" userDrawn="1">
          <p15:clr>
            <a:srgbClr val="F26B43"/>
          </p15:clr>
        </p15:guide>
        <p15:guide id="6" pos="7296" userDrawn="1">
          <p15:clr>
            <a:srgbClr val="F26B43"/>
          </p15:clr>
        </p15:guide>
        <p15:guide id="7" orient="horz" pos="4080" userDrawn="1">
          <p15:clr>
            <a:srgbClr val="F26B43"/>
          </p15:clr>
        </p15:guide>
        <p15:guide id="8" pos="1267" userDrawn="1">
          <p15:clr>
            <a:srgbClr val="F26B43"/>
          </p15:clr>
        </p15:guide>
        <p15:guide id="9" pos="1389" userDrawn="1">
          <p15:clr>
            <a:srgbClr val="F26B43"/>
          </p15:clr>
        </p15:guide>
        <p15:guide id="10" pos="2272" userDrawn="1">
          <p15:clr>
            <a:srgbClr val="F26B43"/>
          </p15:clr>
        </p15:guide>
        <p15:guide id="11" pos="2395" userDrawn="1">
          <p15:clr>
            <a:srgbClr val="F26B43"/>
          </p15:clr>
        </p15:guide>
        <p15:guide id="12" pos="3277" userDrawn="1">
          <p15:clr>
            <a:srgbClr val="F26B43"/>
          </p15:clr>
        </p15:guide>
        <p15:guide id="13" pos="3397" userDrawn="1">
          <p15:clr>
            <a:srgbClr val="F26B43"/>
          </p15:clr>
        </p15:guide>
        <p15:guide id="14" pos="4283" userDrawn="1">
          <p15:clr>
            <a:srgbClr val="F26B43"/>
          </p15:clr>
        </p15:guide>
        <p15:guide id="15" pos="4403" userDrawn="1">
          <p15:clr>
            <a:srgbClr val="F26B43"/>
          </p15:clr>
        </p15:guide>
        <p15:guide id="16" pos="5285" userDrawn="1">
          <p15:clr>
            <a:srgbClr val="F26B43"/>
          </p15:clr>
        </p15:guide>
        <p15:guide id="17" pos="5408" userDrawn="1">
          <p15:clr>
            <a:srgbClr val="F26B43"/>
          </p15:clr>
        </p15:guide>
        <p15:guide id="18" pos="6291" userDrawn="1">
          <p15:clr>
            <a:srgbClr val="F26B43"/>
          </p15:clr>
        </p15:guide>
        <p15:guide id="19" pos="6413" userDrawn="1">
          <p15:clr>
            <a:srgbClr val="F26B43"/>
          </p15:clr>
        </p15:guide>
        <p15:guide id="20" orient="horz" pos="368" userDrawn="1">
          <p15:clr>
            <a:srgbClr val="F26B43"/>
          </p15:clr>
        </p15:guide>
        <p15:guide id="21" orient="horz" pos="988" userDrawn="1">
          <p15:clr>
            <a:srgbClr val="F26B43"/>
          </p15:clr>
        </p15:guide>
        <p15:guide id="22" orient="horz" pos="568" userDrawn="1">
          <p15:clr>
            <a:srgbClr val="F26B43"/>
          </p15:clr>
        </p15:guide>
        <p15:guide id="23" orient="horz" pos="1218"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00178-3B47-4802-83A6-85942859B967}" type="datetimeFigureOut">
              <a:rPr lang="en-US" smtClean="0"/>
              <a:t>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19AD9-0C2E-4AEF-B6FD-BA94EAF79C78}" type="slidenum">
              <a:rPr lang="en-US" smtClean="0"/>
              <a:t>‹#›</a:t>
            </a:fld>
            <a:endParaRPr lang="en-US"/>
          </a:p>
        </p:txBody>
      </p:sp>
      <p:sp>
        <p:nvSpPr>
          <p:cNvPr id="7"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68551332-3F29-4D61-8467-9A7E0AC4FAFA}"/>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333818239"/>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71065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6C2D1-37F6-431D-BE06-AEB1D95169F6}" type="datetimeFigureOut">
              <a:rPr lang="en-US" smtClean="0"/>
              <a:t>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B578A-0669-46B5-A5E7-378F25B4725A}" type="slidenum">
              <a:rPr lang="en-US" smtClean="0"/>
              <a:t>‹#›</a:t>
            </a:fld>
            <a:endParaRPr lang="en-US"/>
          </a:p>
        </p:txBody>
      </p:sp>
      <p:grpSp>
        <p:nvGrpSpPr>
          <p:cNvPr id="8" name="Group 7"/>
          <p:cNvGrpSpPr/>
          <p:nvPr/>
        </p:nvGrpSpPr>
        <p:grpSpPr>
          <a:xfrm>
            <a:off x="0" y="0"/>
            <a:ext cx="525780" cy="6858000"/>
            <a:chOff x="0" y="0"/>
            <a:chExt cx="525780" cy="6858000"/>
          </a:xfrm>
        </p:grpSpPr>
        <p:sp>
          <p:nvSpPr>
            <p:cNvPr id="9" name="Rectangle 8"/>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3"/>
    </p:custDataLst>
    <p:extLst>
      <p:ext uri="{BB962C8B-B14F-4D97-AF65-F5344CB8AC3E}">
        <p14:creationId xmlns:p14="http://schemas.microsoft.com/office/powerpoint/2010/main" val="29540742"/>
      </p:ext>
    </p:extLst>
  </p:cSld>
  <p:clrMap bg1="lt1" tx1="dk1" bg2="lt2" tx2="dk2" accent1="accent1" accent2="accent2" accent3="accent3" accent4="accent4" accent5="accent5" accent6="accent6" hlink="hlink" folHlink="folHlink"/>
  <p:sldLayoutIdLst>
    <p:sldLayoutId id="2147484092" r:id="rId1"/>
  </p:sldLayoutIdLst>
  <p:txStyles>
    <p:titleStyle>
      <a:lvl1pPr algn="l" defTabSz="914400" rtl="0" eaLnBrk="1" latinLnBrk="0" hangingPunct="1">
        <a:lnSpc>
          <a:spcPct val="90000"/>
        </a:lnSpc>
        <a:spcBef>
          <a:spcPct val="0"/>
        </a:spcBef>
        <a:buNone/>
        <a:defRPr sz="3600" b="1" kern="1200">
          <a:solidFill>
            <a:srgbClr val="2AABE2"/>
          </a:solidFill>
          <a:latin typeface="+mj-lt"/>
          <a:ea typeface="+mj-ea"/>
          <a:cs typeface="+mj-cs"/>
        </a:defRPr>
      </a:lvl1pPr>
    </p:titleStyle>
    <p:bodyStyle>
      <a:lvl1pPr marL="228600" indent="-228600" algn="l" defTabSz="914400" rtl="0" eaLnBrk="1" latinLnBrk="0" hangingPunct="1">
        <a:lnSpc>
          <a:spcPct val="150000"/>
        </a:lnSpc>
        <a:spcBef>
          <a:spcPts val="1000"/>
        </a:spcBef>
        <a:buFontTx/>
        <a:buBlip>
          <a:blip r:embed="rId4"/>
        </a:buBlip>
        <a:defRPr sz="2800" kern="1200">
          <a:solidFill>
            <a:srgbClr val="6E6E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Tx/>
        <a:buBlip>
          <a:blip r:embed="rId4"/>
        </a:buBlip>
        <a:defRPr sz="2400" kern="1200">
          <a:solidFill>
            <a:srgbClr val="6E6E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rgbClr val="6E6E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71065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6C2D1-37F6-431D-BE06-AEB1D95169F6}" type="datetimeFigureOut">
              <a:rPr lang="en-US" smtClean="0"/>
              <a:t>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B578A-0669-46B5-A5E7-378F25B4725A}" type="slidenum">
              <a:rPr lang="en-US" smtClean="0"/>
              <a:t>‹#›</a:t>
            </a:fld>
            <a:endParaRPr lang="en-US"/>
          </a:p>
        </p:txBody>
      </p:sp>
      <p:grpSp>
        <p:nvGrpSpPr>
          <p:cNvPr id="8" name="Group 7"/>
          <p:cNvGrpSpPr/>
          <p:nvPr userDrawn="1"/>
        </p:nvGrpSpPr>
        <p:grpSpPr>
          <a:xfrm>
            <a:off x="0" y="0"/>
            <a:ext cx="525780" cy="6858000"/>
            <a:chOff x="0" y="0"/>
            <a:chExt cx="525780" cy="6858000"/>
          </a:xfrm>
        </p:grpSpPr>
        <p:sp>
          <p:nvSpPr>
            <p:cNvPr id="9" name="Rectangle 8"/>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3"/>
    </p:custDataLst>
    <p:extLst>
      <p:ext uri="{BB962C8B-B14F-4D97-AF65-F5344CB8AC3E}">
        <p14:creationId xmlns:p14="http://schemas.microsoft.com/office/powerpoint/2010/main" val="649911577"/>
      </p:ext>
    </p:extLst>
  </p:cSld>
  <p:clrMap bg1="lt1" tx1="dk1" bg2="lt2" tx2="dk2" accent1="accent1" accent2="accent2" accent3="accent3" accent4="accent4" accent5="accent5" accent6="accent6" hlink="hlink" folHlink="folHlink"/>
  <p:sldLayoutIdLst>
    <p:sldLayoutId id="2147484081" r:id="rId1"/>
  </p:sldLayoutIdLst>
  <p:txStyles>
    <p:titleStyle>
      <a:lvl1pPr algn="l" defTabSz="914400" rtl="0" eaLnBrk="1" latinLnBrk="0" hangingPunct="1">
        <a:lnSpc>
          <a:spcPct val="90000"/>
        </a:lnSpc>
        <a:spcBef>
          <a:spcPct val="0"/>
        </a:spcBef>
        <a:buNone/>
        <a:defRPr sz="3600" b="1" kern="1200">
          <a:solidFill>
            <a:srgbClr val="2AABE2"/>
          </a:solidFill>
          <a:latin typeface="+mj-lt"/>
          <a:ea typeface="+mj-ea"/>
          <a:cs typeface="+mj-cs"/>
        </a:defRPr>
      </a:lvl1pPr>
    </p:titleStyle>
    <p:bodyStyle>
      <a:lvl1pPr marL="228600" indent="-228600" algn="l" defTabSz="914400" rtl="0" eaLnBrk="1" latinLnBrk="0" hangingPunct="1">
        <a:lnSpc>
          <a:spcPct val="150000"/>
        </a:lnSpc>
        <a:spcBef>
          <a:spcPts val="1000"/>
        </a:spcBef>
        <a:buFontTx/>
        <a:buBlip>
          <a:blip r:embed="rId4"/>
        </a:buBlip>
        <a:defRPr sz="2800" kern="1200">
          <a:solidFill>
            <a:srgbClr val="6E6E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Tx/>
        <a:buBlip>
          <a:blip r:embed="rId4"/>
        </a:buBlip>
        <a:defRPr sz="2400" kern="1200">
          <a:solidFill>
            <a:srgbClr val="6E6E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rgbClr val="6E6E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71065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6C2D1-37F6-431D-BE06-AEB1D95169F6}" type="datetimeFigureOut">
              <a:rPr lang="en-US" smtClean="0"/>
              <a:t>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B578A-0669-46B5-A5E7-378F25B4725A}" type="slidenum">
              <a:rPr lang="en-US" smtClean="0"/>
              <a:t>‹#›</a:t>
            </a:fld>
            <a:endParaRPr lang="en-US"/>
          </a:p>
        </p:txBody>
      </p:sp>
      <p:grpSp>
        <p:nvGrpSpPr>
          <p:cNvPr id="8" name="Group 7"/>
          <p:cNvGrpSpPr/>
          <p:nvPr/>
        </p:nvGrpSpPr>
        <p:grpSpPr>
          <a:xfrm>
            <a:off x="0" y="0"/>
            <a:ext cx="525780" cy="6858000"/>
            <a:chOff x="0" y="0"/>
            <a:chExt cx="525780" cy="6858000"/>
          </a:xfrm>
        </p:grpSpPr>
        <p:sp>
          <p:nvSpPr>
            <p:cNvPr id="9" name="Rectangle 8"/>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MSIPCMContentMarking" descr="{&quot;HashCode&quot;:-356254672,&quot;Placement&quot;:&quot;Footer&quot;}">
            <a:extLst>
              <a:ext uri="{FF2B5EF4-FFF2-40B4-BE49-F238E27FC236}">
                <a16:creationId xmlns:a16="http://schemas.microsoft.com/office/drawing/2014/main" id="{961726CF-B026-4C55-8B4F-7FC80A5C0D9C}"/>
              </a:ext>
            </a:extLst>
          </p:cNvPr>
          <p:cNvSpPr txBox="1"/>
          <p:nvPr userDrawn="1"/>
        </p:nvSpPr>
        <p:spPr>
          <a:xfrm>
            <a:off x="0" y="6629836"/>
            <a:ext cx="709159" cy="228163"/>
          </a:xfrm>
          <a:prstGeom prst="rect">
            <a:avLst/>
          </a:prstGeom>
          <a:noFill/>
        </p:spPr>
        <p:txBody>
          <a:bodyPr vert="horz" wrap="square" lIns="0" tIns="0" rIns="0" bIns="0" rtlCol="0" anchor="ctr" anchorCtr="1">
            <a:noAutofit/>
          </a:bodyPr>
          <a:lstStyle/>
          <a:p>
            <a:pPr algn="l">
              <a:spcBef>
                <a:spcPts val="0"/>
              </a:spcBef>
              <a:spcAft>
                <a:spcPts val="0"/>
              </a:spcAft>
            </a:pPr>
            <a:r>
              <a:rPr lang="en-US" sz="800">
                <a:solidFill>
                  <a:srgbClr val="414141"/>
                </a:solidFill>
                <a:latin typeface="Calibri" panose="020F0502020204030204" pitchFamily="34" charset="0"/>
              </a:rPr>
              <a:t>Proprietary</a:t>
            </a:r>
          </a:p>
        </p:txBody>
      </p:sp>
    </p:spTree>
    <p:custDataLst>
      <p:tags r:id="rId16"/>
    </p:custDataLst>
    <p:extLst>
      <p:ext uri="{BB962C8B-B14F-4D97-AF65-F5344CB8AC3E}">
        <p14:creationId xmlns:p14="http://schemas.microsoft.com/office/powerpoint/2010/main" val="649911577"/>
      </p:ext>
    </p:extLst>
  </p:cSld>
  <p:clrMap bg1="lt1" tx1="dk1" bg2="lt2" tx2="dk2" accent1="accent1" accent2="accent2" accent3="accent3" accent4="accent4" accent5="accent5" accent6="accent6" hlink="hlink" folHlink="folHlink"/>
  <p:sldLayoutIdLst>
    <p:sldLayoutId id="2147483938" r:id="rId1"/>
    <p:sldLayoutId id="2147483926" r:id="rId2"/>
    <p:sldLayoutId id="2147483927" r:id="rId3"/>
    <p:sldLayoutId id="2147483928" r:id="rId4"/>
    <p:sldLayoutId id="2147483929" r:id="rId5"/>
    <p:sldLayoutId id="2147483930" r:id="rId6"/>
    <p:sldLayoutId id="2147483931" r:id="rId7"/>
    <p:sldLayoutId id="2147483895" r:id="rId8"/>
    <p:sldLayoutId id="2147483932" r:id="rId9"/>
    <p:sldLayoutId id="2147483933" r:id="rId10"/>
    <p:sldLayoutId id="2147483934" r:id="rId11"/>
    <p:sldLayoutId id="2147483935" r:id="rId12"/>
    <p:sldLayoutId id="2147483941" r:id="rId13"/>
    <p:sldLayoutId id="2147483942" r:id="rId14"/>
  </p:sldLayoutIdLst>
  <p:txStyles>
    <p:titleStyle>
      <a:lvl1pPr algn="l" defTabSz="914400" rtl="0" eaLnBrk="1" latinLnBrk="0" hangingPunct="1">
        <a:lnSpc>
          <a:spcPct val="90000"/>
        </a:lnSpc>
        <a:spcBef>
          <a:spcPct val="0"/>
        </a:spcBef>
        <a:buNone/>
        <a:defRPr sz="3600" b="1" kern="1200">
          <a:solidFill>
            <a:srgbClr val="2AABE2"/>
          </a:solidFill>
          <a:latin typeface="+mj-lt"/>
          <a:ea typeface="+mj-ea"/>
          <a:cs typeface="+mj-cs"/>
        </a:defRPr>
      </a:lvl1pPr>
    </p:titleStyle>
    <p:bodyStyle>
      <a:lvl1pPr marL="228600" indent="-228600" algn="l" defTabSz="914400" rtl="0" eaLnBrk="1" latinLnBrk="0" hangingPunct="1">
        <a:lnSpc>
          <a:spcPct val="150000"/>
        </a:lnSpc>
        <a:spcBef>
          <a:spcPts val="1000"/>
        </a:spcBef>
        <a:buFontTx/>
        <a:buBlip>
          <a:blip r:embed="rId17"/>
        </a:buBlip>
        <a:defRPr sz="2800" kern="1200">
          <a:solidFill>
            <a:srgbClr val="6E6E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Tx/>
        <a:buBlip>
          <a:blip r:embed="rId17"/>
        </a:buBlip>
        <a:defRPr sz="2400" kern="1200">
          <a:solidFill>
            <a:srgbClr val="6E6E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rgbClr val="6E6E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73B572-DBA4-9B48-B096-8A98C28593EA}"/>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3" name="Text Placeholder 2">
            <a:extLst>
              <a:ext uri="{FF2B5EF4-FFF2-40B4-BE49-F238E27FC236}">
                <a16:creationId xmlns:a16="http://schemas.microsoft.com/office/drawing/2014/main" id="{707B8A04-3281-554F-A59B-194A95743BA4}"/>
              </a:ext>
            </a:extLst>
          </p:cNvPr>
          <p:cNvSpPr>
            <a:spLocks noGrp="1"/>
          </p:cNvSpPr>
          <p:nvPr>
            <p:ph type="body" idx="1"/>
          </p:nvPr>
        </p:nvSpPr>
        <p:spPr>
          <a:xfrm>
            <a:off x="685800" y="2466040"/>
            <a:ext cx="4996542" cy="2752165"/>
          </a:xfrm>
          <a:prstGeom prst="rect">
            <a:avLst/>
          </a:prstGeom>
        </p:spPr>
        <p:txBody>
          <a:bodyPr vert="horz" lIns="91440" tIns="45720" rIns="91440" bIns="45720" rtlCol="0">
            <a:normAutofit/>
          </a:bodyPr>
          <a:lstStyle/>
          <a:p>
            <a:pPr lvl="0"/>
            <a:r>
              <a:rPr lang="en-US"/>
              <a:t>Text here text here Text here text here Text here text here Text here text here</a:t>
            </a:r>
          </a:p>
        </p:txBody>
      </p:sp>
      <p:sp>
        <p:nvSpPr>
          <p:cNvPr id="4" name="Slide Number Placeholder 3">
            <a:extLst>
              <a:ext uri="{FF2B5EF4-FFF2-40B4-BE49-F238E27FC236}">
                <a16:creationId xmlns:a16="http://schemas.microsoft.com/office/drawing/2014/main" id="{A126800D-2F2D-324E-A291-1B497BB159AE}"/>
              </a:ext>
            </a:extLst>
          </p:cNvPr>
          <p:cNvSpPr txBox="1">
            <a:spLocks/>
          </p:cNvSpPr>
          <p:nvPr userDrawn="1"/>
        </p:nvSpPr>
        <p:spPr>
          <a:xfrm>
            <a:off x="10439400" y="6138399"/>
            <a:ext cx="1143000" cy="294158"/>
          </a:xfrm>
          <a:prstGeom prst="rect">
            <a:avLst/>
          </a:prstGeom>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F6602F-B843-44E6-8370-2B28DF95710E}" type="slidenum">
              <a:rPr lang="en-US" sz="1400" smtClean="0">
                <a:solidFill>
                  <a:srgbClr val="485865"/>
                </a:solidFill>
                <a:latin typeface="Calibri" panose="020F0502020204030204" pitchFamily="34" charset="0"/>
              </a:rPr>
              <a:pPr algn="r"/>
              <a:t>‹#›</a:t>
            </a:fld>
            <a:endParaRPr lang="en-US" sz="1400">
              <a:solidFill>
                <a:srgbClr val="485865"/>
              </a:solidFill>
              <a:latin typeface="Calibri" panose="020F0502020204030204" pitchFamily="34" charset="0"/>
            </a:endParaRPr>
          </a:p>
        </p:txBody>
      </p:sp>
      <p:sp>
        <p:nvSpPr>
          <p:cNvPr id="5" name="TextBox 4">
            <a:extLst>
              <a:ext uri="{FF2B5EF4-FFF2-40B4-BE49-F238E27FC236}">
                <a16:creationId xmlns:a16="http://schemas.microsoft.com/office/drawing/2014/main" id="{231E43BD-1C91-E845-A955-E5DFDBA1F4F1}"/>
              </a:ext>
            </a:extLst>
          </p:cNvPr>
          <p:cNvSpPr txBox="1"/>
          <p:nvPr userDrawn="1"/>
        </p:nvSpPr>
        <p:spPr>
          <a:xfrm>
            <a:off x="685800" y="6199329"/>
            <a:ext cx="1574470" cy="230832"/>
          </a:xfrm>
          <a:prstGeom prst="rect">
            <a:avLst/>
          </a:prstGeom>
          <a:noFill/>
        </p:spPr>
        <p:txBody>
          <a:bodyPr wrap="none" rtlCol="0" anchor="t">
            <a:spAutoFit/>
          </a:bodyPr>
          <a:lstStyle/>
          <a:p>
            <a:r>
              <a:rPr lang="en-US" sz="900" spc="200">
                <a:solidFill>
                  <a:srgbClr val="485865"/>
                </a:solidFill>
                <a:latin typeface="Calibri" panose="020F0502020204030204" pitchFamily="34" charset="0"/>
                <a:cs typeface="Calibri" panose="020F0502020204030204" pitchFamily="34" charset="0"/>
              </a:rPr>
              <a:t>© 2020 RELIAS LLC ​</a:t>
            </a:r>
          </a:p>
        </p:txBody>
      </p:sp>
      <p:sp>
        <p:nvSpPr>
          <p:cNvPr id="6"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20B533A5-7AE5-4483-808D-51D77FCAE964}"/>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1343728782"/>
      </p:ext>
    </p:extLst>
  </p:cSld>
  <p:clrMap bg1="lt1" tx1="dk1" bg2="lt2" tx2="dk2" accent1="accent1" accent2="accent2" accent3="accent3" accent4="accent4" accent5="accent5" accent6="accent6" hlink="hlink" folHlink="folHlink"/>
  <p:sldLayoutIdLst>
    <p:sldLayoutId id="2147484095" r:id="rId1"/>
    <p:sldLayoutId id="2147483896" r:id="rId2"/>
    <p:sldLayoutId id="2147483897" r:id="rId3"/>
    <p:sldLayoutId id="2147483898" r:id="rId4"/>
    <p:sldLayoutId id="2147483910" r:id="rId5"/>
    <p:sldLayoutId id="2147483911" r:id="rId6"/>
    <p:sldLayoutId id="2147483912" r:id="rId7"/>
  </p:sldLayoutIdLst>
  <p:txStyles>
    <p:titleStyle>
      <a:lvl1pPr algn="l" defTabSz="914400" rtl="0" eaLnBrk="1" latinLnBrk="0" hangingPunct="1">
        <a:lnSpc>
          <a:spcPct val="90000"/>
        </a:lnSpc>
        <a:spcBef>
          <a:spcPct val="0"/>
        </a:spcBef>
        <a:buNone/>
        <a:defRPr lang="en-US" sz="5000" b="1" kern="1200" dirty="0">
          <a:solidFill>
            <a:srgbClr val="485865"/>
          </a:solidFill>
          <a:latin typeface="+mj-lt"/>
          <a:ea typeface="+mn-ea"/>
          <a:cs typeface="+mn-cs"/>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200" kern="1200" dirty="0">
          <a:solidFill>
            <a:srgbClr val="485865"/>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28" name="Group 6"/>
          <p:cNvGrpSpPr>
            <a:grpSpLocks/>
          </p:cNvGrpSpPr>
          <p:nvPr userDrawn="1"/>
        </p:nvGrpSpPr>
        <p:grpSpPr bwMode="auto">
          <a:xfrm>
            <a:off x="0" y="-11113"/>
            <a:ext cx="12192000" cy="274638"/>
            <a:chOff x="0" y="5638800"/>
            <a:chExt cx="9144000" cy="274321"/>
          </a:xfrm>
        </p:grpSpPr>
        <p:pic>
          <p:nvPicPr>
            <p:cNvPr id="1032"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5638800"/>
              <a:ext cx="7010400" cy="27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11742" y="5638800"/>
              <a:ext cx="5032258" cy="27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descr="Logo&#10;&#10;Description automatically generated">
            <a:extLst>
              <a:ext uri="{FF2B5EF4-FFF2-40B4-BE49-F238E27FC236}">
                <a16:creationId xmlns:a16="http://schemas.microsoft.com/office/drawing/2014/main" id="{1AEAFA27-5B25-4A5F-951D-67A76365B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5874752"/>
            <a:ext cx="2819400" cy="708609"/>
          </a:xfrm>
          <a:prstGeom prst="rect">
            <a:avLst/>
          </a:prstGeom>
        </p:spPr>
      </p:pic>
      <p:pic>
        <p:nvPicPr>
          <p:cNvPr id="5" name="Picture 4" descr="Chart, waterfall chart&#10;&#10;Description automatically generated">
            <a:extLst>
              <a:ext uri="{FF2B5EF4-FFF2-40B4-BE49-F238E27FC236}">
                <a16:creationId xmlns:a16="http://schemas.microsoft.com/office/drawing/2014/main" id="{24637746-9AD5-4375-A785-095F1CC79E7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287000" y="4937254"/>
            <a:ext cx="1792227" cy="1894523"/>
          </a:xfrm>
          <a:prstGeom prst="rect">
            <a:avLst/>
          </a:prstGeom>
        </p:spPr>
      </p:pic>
      <p:sp>
        <p:nvSpPr>
          <p:cNvPr id="2"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B65FCDD9-3830-4A3C-8D9E-C29543C0162C}"/>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cSld>
  <p:clrMap bg1="lt1" tx1="dk1" bg2="lt2" tx2="dk2" accent1="accent1" accent2="accent2" accent3="accent3" accent4="accent4" accent5="accent5" accent6="accent6" hlink="hlink" folHlink="folHlink"/>
  <p:sldLayoutIdLst>
    <p:sldLayoutId id="2147483915" r:id="rId1"/>
    <p:sldLayoutId id="2147483891" r:id="rId2"/>
    <p:sldLayoutId id="2147483917" r:id="rId3"/>
    <p:sldLayoutId id="2147483883" r:id="rId4"/>
    <p:sldLayoutId id="2147483884" r:id="rId5"/>
    <p:sldLayoutId id="2147483886" r:id="rId6"/>
    <p:sldLayoutId id="2147483887" r:id="rId7"/>
    <p:sldLayoutId id="2147483876" r:id="rId8"/>
    <p:sldLayoutId id="2147483888" r:id="rId9"/>
    <p:sldLayoutId id="2147483892" r:id="rId10"/>
    <p:sldLayoutId id="2147483889" r:id="rId11"/>
  </p:sldLayoutIdLst>
  <p:txStyles>
    <p:titleStyle>
      <a:lvl1pPr algn="ctr" rtl="0" eaLnBrk="0" fontAlgn="base" hangingPunct="0">
        <a:spcBef>
          <a:spcPct val="0"/>
        </a:spcBef>
        <a:spcAft>
          <a:spcPct val="0"/>
        </a:spcAft>
        <a:defRPr sz="4400" b="1"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64D087D-EF83-4A62-AD98-E31A422A942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4" t="18631" r="7973" b="19012"/>
          <a:stretch/>
        </p:blipFill>
        <p:spPr>
          <a:xfrm>
            <a:off x="392614" y="6263368"/>
            <a:ext cx="1425757" cy="444533"/>
          </a:xfrm>
          <a:prstGeom prst="rect">
            <a:avLst/>
          </a:prstGeom>
        </p:spPr>
      </p:pic>
      <p:sp>
        <p:nvSpPr>
          <p:cNvPr id="2" name="Title Placeholder 1"/>
          <p:cNvSpPr>
            <a:spLocks noGrp="1"/>
          </p:cNvSpPr>
          <p:nvPr>
            <p:ph type="title"/>
          </p:nvPr>
        </p:nvSpPr>
        <p:spPr bwMode="gray">
          <a:xfrm>
            <a:off x="495301" y="0"/>
            <a:ext cx="11315700" cy="1074058"/>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bwMode="gray">
          <a:xfrm>
            <a:off x="495301" y="1825625"/>
            <a:ext cx="11315700" cy="407443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p:cNvSpPr>
            <a:spLocks noGrp="1"/>
          </p:cNvSpPr>
          <p:nvPr>
            <p:ph type="dt" sz="half" idx="2"/>
          </p:nvPr>
        </p:nvSpPr>
        <p:spPr bwMode="gray">
          <a:xfrm>
            <a:off x="381000" y="7386867"/>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915958EA-D2E5-6B40-9C49-1CF399DB248A}" type="datetime1">
              <a:rPr lang="en-US" smtClean="0"/>
              <a:t>9/20/23</a:t>
            </a:fld>
            <a:endParaRPr lang="en-US"/>
          </a:p>
        </p:txBody>
      </p:sp>
      <p:sp>
        <p:nvSpPr>
          <p:cNvPr id="5" name="Footer Placeholder 4"/>
          <p:cNvSpPr>
            <a:spLocks noGrp="1"/>
          </p:cNvSpPr>
          <p:nvPr>
            <p:ph type="ftr" sz="quarter" idx="3"/>
          </p:nvPr>
        </p:nvSpPr>
        <p:spPr bwMode="gray">
          <a:xfrm>
            <a:off x="5295900" y="6486984"/>
            <a:ext cx="5924549" cy="365125"/>
          </a:xfrm>
          <a:prstGeom prst="rect">
            <a:avLst/>
          </a:prstGeom>
        </p:spPr>
        <p:txBody>
          <a:bodyPr vert="horz" lIns="0" tIns="0" rIns="0" bIns="0" rtlCol="0" anchor="ctr"/>
          <a:lstStyle>
            <a:lvl1pPr algn="ctr">
              <a:defRPr sz="900">
                <a:solidFill>
                  <a:schemeClr val="tx1">
                    <a:tint val="75000"/>
                  </a:schemeClr>
                </a:solidFill>
              </a:defRPr>
            </a:lvl1pPr>
          </a:lstStyle>
          <a:p>
            <a:r>
              <a:rPr lang="en-US"/>
              <a:t>Confidential property of Optum. Do not distribute or reproduce without express permission from Optum.</a:t>
            </a:r>
          </a:p>
        </p:txBody>
      </p:sp>
      <p:sp>
        <p:nvSpPr>
          <p:cNvPr id="6" name="Slide Number Placeholder 5"/>
          <p:cNvSpPr>
            <a:spLocks noGrp="1"/>
          </p:cNvSpPr>
          <p:nvPr>
            <p:ph type="sldNum" sz="quarter" idx="4"/>
          </p:nvPr>
        </p:nvSpPr>
        <p:spPr bwMode="gray">
          <a:xfrm>
            <a:off x="11264900" y="6486984"/>
            <a:ext cx="542472" cy="365125"/>
          </a:xfrm>
          <a:prstGeom prst="rect">
            <a:avLst/>
          </a:prstGeom>
        </p:spPr>
        <p:txBody>
          <a:bodyPr vert="horz" lIns="0" tIns="0" rIns="0" bIns="0" rtlCol="0" anchor="ctr"/>
          <a:lstStyle>
            <a:lvl1pPr algn="r">
              <a:defRPr sz="1200">
                <a:solidFill>
                  <a:schemeClr val="tx1">
                    <a:tint val="75000"/>
                  </a:schemeClr>
                </a:solidFill>
              </a:defRPr>
            </a:lvl1pPr>
          </a:lstStyle>
          <a:p>
            <a:fld id="{3310D8EA-3107-4873-B9AB-DD7D3E79053A}" type="slidenum">
              <a:rPr lang="en-US" smtClean="0"/>
              <a:t>‹#›</a:t>
            </a:fld>
            <a:endParaRPr lang="en-US"/>
          </a:p>
        </p:txBody>
      </p:sp>
      <p:cxnSp>
        <p:nvCxnSpPr>
          <p:cNvPr id="8" name="Straight Connector 7"/>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B2CE75-020D-45A1-B141-8BC43E0F6356}"/>
              </a:ext>
            </a:extLst>
          </p:cNvPr>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E70631-2200-435E-8B78-C15380687CB2}"/>
              </a:ext>
            </a:extLst>
          </p:cNvPr>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B69FDF-A621-430B-ADCC-6492A766DF3E}"/>
              </a:ext>
            </a:extLst>
          </p:cNvPr>
          <p:cNvCxnSpPr>
            <a:cxnSpLocks/>
          </p:cNvCxnSpPr>
          <p:nvPr userDrawn="1"/>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FC7CD750-0121-421E-A7AB-0FEDF46F6082}"/>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3129217218"/>
      </p:ext>
    </p:extLst>
  </p:cSld>
  <p:clrMap bg1="lt1" tx1="dk1" bg2="lt2" tx2="dk2" accent1="accent1" accent2="accent2" accent3="accent3" accent4="accent4" accent5="accent5" accent6="accent6" hlink="hlink" folHlink="folHlink"/>
  <p:sldLayoutIdLst>
    <p:sldLayoutId id="2147483865" r:id="rId1"/>
  </p:sldLayoutIdLst>
  <p:hf hdr="0" dt="0"/>
  <p:txStyles>
    <p:titleStyle>
      <a:lvl1pPr algn="l" defTabSz="914400" rtl="0" eaLnBrk="1" latinLnBrk="0" hangingPunct="1">
        <a:lnSpc>
          <a:spcPct val="90000"/>
        </a:lnSpc>
        <a:spcBef>
          <a:spcPct val="0"/>
        </a:spcBef>
        <a:buNone/>
        <a:defRPr sz="3000" kern="1200">
          <a:solidFill>
            <a:srgbClr val="55565A"/>
          </a:solidFill>
          <a:latin typeface="+mj-lt"/>
          <a:ea typeface="+mj-ea"/>
          <a:cs typeface="+mj-cs"/>
        </a:defRPr>
      </a:lvl1pPr>
    </p:titleStyle>
    <p:bodyStyle>
      <a:lvl1pPr marL="0" indent="0" algn="l" defTabSz="914400" rtl="0" eaLnBrk="1" latinLnBrk="0" hangingPunct="1">
        <a:lnSpc>
          <a:spcPct val="95000"/>
        </a:lnSpc>
        <a:spcBef>
          <a:spcPts val="800"/>
        </a:spcBef>
        <a:spcAft>
          <a:spcPts val="600"/>
        </a:spcAft>
        <a:buFont typeface="Arial" panose="020B0604020202020204" pitchFamily="34" charset="0"/>
        <a:buChar char="​"/>
        <a:defRPr sz="2200" kern="1200">
          <a:solidFill>
            <a:schemeClr val="tx2"/>
          </a:solidFill>
          <a:latin typeface="+mn-lt"/>
          <a:ea typeface="+mn-ea"/>
          <a:cs typeface="+mn-cs"/>
        </a:defRPr>
      </a:lvl1pPr>
      <a:lvl2pPr marL="230188" indent="-230188" algn="l" defTabSz="9144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9144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458788" indent="-230188" algn="l" defTabSz="9144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685800" indent="-228600" algn="l" defTabSz="9144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2" pos="5088" userDrawn="1">
          <p15:clr>
            <a:srgbClr val="FDE53C"/>
          </p15:clr>
        </p15:guide>
        <p15:guide id="73" orient="horz" pos="3720" userDrawn="1">
          <p15:clr>
            <a:srgbClr val="F26B43"/>
          </p15:clr>
        </p15:guide>
        <p15:guide id="74" userDrawn="1">
          <p15:clr>
            <a:srgbClr val="F26B43"/>
          </p15:clr>
        </p15:guide>
        <p15:guide id="75" pos="9920" userDrawn="1">
          <p15:clr>
            <a:srgbClr val="F26B43"/>
          </p15:clr>
        </p15:guide>
        <p15:guide id="76" pos="352" userDrawn="1">
          <p15:clr>
            <a:srgbClr val="F26B43"/>
          </p15:clr>
        </p15:guide>
        <p15:guide id="77" orient="horz" pos="4080" userDrawn="1">
          <p15:clr>
            <a:srgbClr val="F26B43"/>
          </p15:clr>
        </p15:guide>
        <p15:guide id="78" pos="416" userDrawn="1">
          <p15:clr>
            <a:srgbClr val="F26B43"/>
          </p15:clr>
        </p15:guide>
        <p15:guide id="79" orient="horz" pos="240" userDrawn="1">
          <p15:clr>
            <a:srgbClr val="F26B43"/>
          </p15:clr>
        </p15:guide>
        <p15:guide id="80" orient="horz" pos="360" userDrawn="1">
          <p15:clr>
            <a:srgbClr val="F26B43"/>
          </p15:clr>
        </p15:guide>
        <p15:guide id="81" orient="horz" pos="696" userDrawn="1">
          <p15:clr>
            <a:srgbClr val="F26B43"/>
          </p15:clr>
        </p15:guide>
        <p15:guide id="82" orient="horz" pos="2472" userDrawn="1">
          <p15:clr>
            <a:srgbClr val="F26B43"/>
          </p15:clr>
        </p15:guide>
        <p15:guide id="83" orient="horz" pos="4224" userDrawn="1">
          <p15:clr>
            <a:srgbClr val="F26B43"/>
          </p15:clr>
        </p15:guide>
        <p15:guide id="84" pos="9856" userDrawn="1">
          <p15:clr>
            <a:srgbClr val="F26B43"/>
          </p15:clr>
        </p15:guide>
        <p15:guide id="85" pos="5152" userDrawn="1">
          <p15:clr>
            <a:srgbClr val="FDE53C"/>
          </p15:clr>
        </p15:guide>
        <p15:guide id="86" pos="3584" userDrawn="1">
          <p15:clr>
            <a:srgbClr val="F26B43"/>
          </p15:clr>
        </p15:guide>
        <p15:guide id="87" pos="6656" userDrawn="1">
          <p15:clr>
            <a:srgbClr val="F26B43"/>
          </p15:clr>
        </p15:guide>
        <p15:guide id="88" pos="3520" userDrawn="1">
          <p15:clr>
            <a:srgbClr val="F26B43"/>
          </p15:clr>
        </p15:guide>
        <p15:guide id="89" pos="6720" userDrawn="1">
          <p15:clr>
            <a:srgbClr val="F26B43"/>
          </p15:clr>
        </p15:guide>
        <p15:guide id="90" orient="horz" pos="2424" userDrawn="1">
          <p15:clr>
            <a:srgbClr val="F26B43"/>
          </p15:clr>
        </p15:guide>
        <p15:guide id="91" orient="horz" pos="115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BC136C10-69A3-4149-9FC5-4021A25FE502}"/>
              </a:ext>
            </a:extLst>
          </p:cNvPr>
          <p:cNvSpPr>
            <a:spLocks noGrp="1" noChangeArrowheads="1"/>
          </p:cNvSpPr>
          <p:nvPr>
            <p:ph type="title"/>
          </p:nvPr>
        </p:nvSpPr>
        <p:spPr bwMode="auto">
          <a:xfrm>
            <a:off x="2639485" y="274638"/>
            <a:ext cx="894291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en-US"/>
              <a:t>Click to edit Master title style</a:t>
            </a:r>
          </a:p>
        </p:txBody>
      </p:sp>
      <p:sp>
        <p:nvSpPr>
          <p:cNvPr id="190467" name="Rectangle 3">
            <a:extLst>
              <a:ext uri="{FF2B5EF4-FFF2-40B4-BE49-F238E27FC236}">
                <a16:creationId xmlns:a16="http://schemas.microsoft.com/office/drawing/2014/main" id="{59D07FEB-9268-4646-9F13-908AEE632A94}"/>
              </a:ext>
            </a:extLst>
          </p:cNvPr>
          <p:cNvSpPr>
            <a:spLocks noGrp="1" noChangeArrowheads="1"/>
          </p:cNvSpPr>
          <p:nvPr>
            <p:ph type="body" idx="1"/>
          </p:nvPr>
        </p:nvSpPr>
        <p:spPr bwMode="auto">
          <a:xfrm>
            <a:off x="2544234" y="1600201"/>
            <a:ext cx="903816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p>
        </p:txBody>
      </p:sp>
      <p:sp>
        <p:nvSpPr>
          <p:cNvPr id="190468" name="Rectangle 4">
            <a:extLst>
              <a:ext uri="{FF2B5EF4-FFF2-40B4-BE49-F238E27FC236}">
                <a16:creationId xmlns:a16="http://schemas.microsoft.com/office/drawing/2014/main" id="{F849F002-4722-4DD7-8EFB-2C069123FE4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ru-RU" altLang="en-US"/>
          </a:p>
        </p:txBody>
      </p:sp>
      <p:sp>
        <p:nvSpPr>
          <p:cNvPr id="190469" name="Rectangle 5">
            <a:extLst>
              <a:ext uri="{FF2B5EF4-FFF2-40B4-BE49-F238E27FC236}">
                <a16:creationId xmlns:a16="http://schemas.microsoft.com/office/drawing/2014/main" id="{9DD0F480-D820-4495-8505-602EC2BD8D62}"/>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ru-RU" altLang="en-US"/>
          </a:p>
        </p:txBody>
      </p:sp>
      <p:sp>
        <p:nvSpPr>
          <p:cNvPr id="190470" name="Rectangle 6">
            <a:extLst>
              <a:ext uri="{FF2B5EF4-FFF2-40B4-BE49-F238E27FC236}">
                <a16:creationId xmlns:a16="http://schemas.microsoft.com/office/drawing/2014/main" id="{9065908A-38DF-44F8-A734-2D80BF505F7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273D977A-4A4A-4B58-8575-6EC2F613C480}" type="slidenum">
              <a:rPr lang="ru-RU" altLang="en-US"/>
              <a:pPr/>
              <a:t>‹#›</a:t>
            </a:fld>
            <a:endParaRPr lang="ru-RU" altLang="en-US"/>
          </a:p>
        </p:txBody>
      </p:sp>
      <p:sp>
        <p:nvSpPr>
          <p:cNvPr id="2"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FE201C87-56CF-4643-AA32-CEAF0753758A}"/>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cSld>
  <p:clrMap bg1="lt1" tx1="dk1" bg2="lt2" tx2="dk2" accent1="accent1" accent2="accent2" accent3="accent3" accent4="accent4" accent5="accent5" accent6="accent6" hlink="hlink" folHlink="folHlink"/>
  <p:sldLayoutIdLst>
    <p:sldLayoutId id="2147483877"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anose="020B0604030504040204" pitchFamily="34" charset="0"/>
        </a:defRPr>
      </a:lvl2pPr>
      <a:lvl3pPr algn="ctr" rtl="0" fontAlgn="base">
        <a:spcBef>
          <a:spcPct val="0"/>
        </a:spcBef>
        <a:spcAft>
          <a:spcPct val="0"/>
        </a:spcAft>
        <a:defRPr sz="4400">
          <a:solidFill>
            <a:schemeClr val="tx2"/>
          </a:solidFill>
          <a:latin typeface="Verdana" panose="020B0604030504040204" pitchFamily="34" charset="0"/>
        </a:defRPr>
      </a:lvl3pPr>
      <a:lvl4pPr algn="ctr" rtl="0" fontAlgn="base">
        <a:spcBef>
          <a:spcPct val="0"/>
        </a:spcBef>
        <a:spcAft>
          <a:spcPct val="0"/>
        </a:spcAft>
        <a:defRPr sz="4400">
          <a:solidFill>
            <a:schemeClr val="tx2"/>
          </a:solidFill>
          <a:latin typeface="Verdana" panose="020B0604030504040204" pitchFamily="34" charset="0"/>
        </a:defRPr>
      </a:lvl4pPr>
      <a:lvl5pPr algn="ctr" rtl="0" fontAlgn="base">
        <a:spcBef>
          <a:spcPct val="0"/>
        </a:spcBef>
        <a:spcAft>
          <a:spcPct val="0"/>
        </a:spcAft>
        <a:defRPr sz="4400">
          <a:solidFill>
            <a:schemeClr val="tx2"/>
          </a:solidFill>
          <a:latin typeface="Verdana" panose="020B0604030504040204" pitchFamily="34" charset="0"/>
        </a:defRPr>
      </a:lvl5pPr>
      <a:lvl6pPr marL="457200" algn="ctr" rtl="0" fontAlgn="base">
        <a:spcBef>
          <a:spcPct val="0"/>
        </a:spcBef>
        <a:spcAft>
          <a:spcPct val="0"/>
        </a:spcAft>
        <a:defRPr sz="4400">
          <a:solidFill>
            <a:schemeClr val="tx2"/>
          </a:solidFill>
          <a:latin typeface="Verdana" panose="020B0604030504040204" pitchFamily="34" charset="0"/>
        </a:defRPr>
      </a:lvl6pPr>
      <a:lvl7pPr marL="914400" algn="ctr" rtl="0" fontAlgn="base">
        <a:spcBef>
          <a:spcPct val="0"/>
        </a:spcBef>
        <a:spcAft>
          <a:spcPct val="0"/>
        </a:spcAft>
        <a:defRPr sz="4400">
          <a:solidFill>
            <a:schemeClr val="tx2"/>
          </a:solidFill>
          <a:latin typeface="Verdana" panose="020B0604030504040204" pitchFamily="34" charset="0"/>
        </a:defRPr>
      </a:lvl7pPr>
      <a:lvl8pPr marL="1371600" algn="ctr" rtl="0" fontAlgn="base">
        <a:spcBef>
          <a:spcPct val="0"/>
        </a:spcBef>
        <a:spcAft>
          <a:spcPct val="0"/>
        </a:spcAft>
        <a:defRPr sz="4400">
          <a:solidFill>
            <a:schemeClr val="tx2"/>
          </a:solidFill>
          <a:latin typeface="Verdana" panose="020B0604030504040204" pitchFamily="34" charset="0"/>
        </a:defRPr>
      </a:lvl8pPr>
      <a:lvl9pPr marL="1828800" algn="ctr" rtl="0" fontAlgn="base">
        <a:spcBef>
          <a:spcPct val="0"/>
        </a:spcBef>
        <a:spcAft>
          <a:spcPct val="0"/>
        </a:spcAft>
        <a:defRPr sz="4400">
          <a:solidFill>
            <a:schemeClr val="tx2"/>
          </a:solidFill>
          <a:latin typeface="Verdana" panose="020B060403050404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OrangeGradient_Wave_11inWide.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74576"/>
            <a:ext cx="12192000" cy="1083425"/>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66432" y="421582"/>
            <a:ext cx="1891936" cy="873818"/>
          </a:xfrm>
          <a:prstGeom prst="rect">
            <a:avLst/>
          </a:prstGeom>
        </p:spPr>
      </p:pic>
      <p:sp>
        <p:nvSpPr>
          <p:cNvPr id="2"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741EF77B-6A35-49F1-AF15-D737E0656F77}"/>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1769733150"/>
      </p:ext>
    </p:extLst>
  </p:cSld>
  <p:clrMap bg1="lt1" tx1="dk1" bg2="lt2" tx2="dk2" accent1="accent1" accent2="accent2" accent3="accent3" accent4="accent4" accent5="accent5" accent6="accent6" hlink="hlink" folHlink="folHlink"/>
  <p:sldLayoutIdLst>
    <p:sldLayoutId id="21474840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1516" y="1183532"/>
            <a:ext cx="11385696" cy="5031960"/>
          </a:xfrm>
          <a:prstGeom prst="rect">
            <a:avLst/>
          </a:prstGeom>
        </p:spPr>
        <p:txBody>
          <a:bodyPr vert="horz" lIns="91435" tIns="45718" rIns="91435"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51518" y="6356617"/>
            <a:ext cx="2742407" cy="365125"/>
          </a:xfrm>
          <a:prstGeom prst="rect">
            <a:avLst/>
          </a:prstGeom>
        </p:spPr>
        <p:txBody>
          <a:bodyPr vert="horz" lIns="91435" tIns="45718" rIns="91435" bIns="45718" rtlCol="0" anchor="ctr"/>
          <a:lstStyle>
            <a:lvl1pPr algn="l">
              <a:defRPr sz="625">
                <a:solidFill>
                  <a:schemeClr val="bg1">
                    <a:lumMod val="50000"/>
                  </a:schemeClr>
                </a:solidFill>
                <a:latin typeface="Arial" charset="0"/>
                <a:ea typeface="Arial" charset="0"/>
                <a:cs typeface="Arial" charset="0"/>
              </a:defRPr>
            </a:lvl1pPr>
          </a:lstStyle>
          <a:p>
            <a:endParaRPr lang="en-US"/>
          </a:p>
        </p:txBody>
      </p:sp>
      <p:sp>
        <p:nvSpPr>
          <p:cNvPr id="5" name="Footer Placeholder 4"/>
          <p:cNvSpPr>
            <a:spLocks noGrp="1"/>
          </p:cNvSpPr>
          <p:nvPr>
            <p:ph type="ftr" sz="quarter" idx="3"/>
          </p:nvPr>
        </p:nvSpPr>
        <p:spPr>
          <a:xfrm>
            <a:off x="4265847" y="6356617"/>
            <a:ext cx="4114271" cy="365125"/>
          </a:xfrm>
          <a:prstGeom prst="rect">
            <a:avLst/>
          </a:prstGeom>
        </p:spPr>
        <p:txBody>
          <a:bodyPr vert="horz" lIns="91435" tIns="45718" rIns="91435" bIns="45718" rtlCol="0" anchor="ctr"/>
          <a:lstStyle>
            <a:lvl1pPr algn="ctr">
              <a:defRPr sz="625">
                <a:solidFill>
                  <a:schemeClr val="bg1">
                    <a:lumMod val="50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9129675" y="6356617"/>
            <a:ext cx="2742405" cy="365125"/>
          </a:xfrm>
          <a:prstGeom prst="rect">
            <a:avLst/>
          </a:prstGeom>
        </p:spPr>
        <p:txBody>
          <a:bodyPr vert="horz" lIns="91435" tIns="45718" rIns="91435" bIns="45718" rtlCol="0" anchor="ctr"/>
          <a:lstStyle>
            <a:lvl1pPr algn="r">
              <a:defRPr sz="625">
                <a:solidFill>
                  <a:schemeClr val="bg1">
                    <a:lumMod val="50000"/>
                  </a:schemeClr>
                </a:solidFill>
                <a:latin typeface="Arial" charset="0"/>
                <a:ea typeface="Arial" charset="0"/>
                <a:cs typeface="Arial" charset="0"/>
              </a:defRPr>
            </a:lvl1pPr>
          </a:lstStyle>
          <a:p>
            <a:fld id="{D30AC80F-94B0-8B4E-A914-3569243F6FFD}" type="slidenum">
              <a:rPr lang="en-US" smtClean="0"/>
              <a:pPr/>
              <a:t>‹#›</a:t>
            </a:fld>
            <a:endParaRPr lang="en-US"/>
          </a:p>
        </p:txBody>
      </p:sp>
      <p:sp>
        <p:nvSpPr>
          <p:cNvPr id="7" name="Rectangle 6"/>
          <p:cNvSpPr>
            <a:spLocks noChangeArrowheads="1"/>
          </p:cNvSpPr>
          <p:nvPr userDrawn="1"/>
        </p:nvSpPr>
        <p:spPr bwMode="hidden">
          <a:xfrm>
            <a:off x="-11721" y="-11724"/>
            <a:ext cx="9811888" cy="842632"/>
          </a:xfrm>
          <a:prstGeom prst="rect">
            <a:avLst/>
          </a:prstGeom>
          <a:solidFill>
            <a:srgbClr val="E77721"/>
          </a:solidFill>
          <a:ln>
            <a:noFill/>
          </a:ln>
        </p:spPr>
        <p:txBody>
          <a:bodyPr wrap="none" lIns="57136" tIns="28568" rIns="57136" bIns="28568"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571357" eaLnBrk="1" fontAlgn="base" latinLnBrk="0" hangingPunct="1">
              <a:lnSpc>
                <a:spcPct val="110000"/>
              </a:lnSpc>
              <a:spcBef>
                <a:spcPct val="0"/>
              </a:spcBef>
              <a:spcAft>
                <a:spcPct val="40000"/>
              </a:spcAft>
              <a:buClrTx/>
              <a:buSzTx/>
              <a:buFontTx/>
              <a:buNone/>
              <a:tabLst/>
              <a:defRPr/>
            </a:pPr>
            <a:endParaRPr kumimoji="0" lang="en-US" altLang="en-US" sz="1500" b="0" i="0" u="none" strike="noStrike" kern="0" cap="none" spc="0" normalizeH="0" baseline="0" noProof="0">
              <a:ln>
                <a:noFill/>
              </a:ln>
              <a:solidFill>
                <a:srgbClr val="000000"/>
              </a:solidFill>
              <a:effectLst/>
              <a:uLnTx/>
              <a:uFillTx/>
              <a:latin typeface="Arial" charset="0"/>
              <a:ea typeface="MS PGothic" pitchFamily="34" charset="-128"/>
            </a:endParaRPr>
          </a:p>
        </p:txBody>
      </p:sp>
      <p:sp>
        <p:nvSpPr>
          <p:cNvPr id="2" name="Title Placeholder 1"/>
          <p:cNvSpPr>
            <a:spLocks noGrp="1"/>
          </p:cNvSpPr>
          <p:nvPr>
            <p:ph type="title"/>
          </p:nvPr>
        </p:nvSpPr>
        <p:spPr>
          <a:xfrm>
            <a:off x="551517" y="0"/>
            <a:ext cx="9104385" cy="830908"/>
          </a:xfrm>
          <a:prstGeom prst="rect">
            <a:avLst/>
          </a:prstGeom>
        </p:spPr>
        <p:txBody>
          <a:bodyPr vert="horz" lIns="91435" tIns="45718" rIns="91435" bIns="45718" rtlCol="0" anchor="ctr">
            <a:normAutofit/>
          </a:bodyPr>
          <a:lstStyle/>
          <a:p>
            <a:r>
              <a:rPr lang="en-US"/>
              <a:t>Click to edit Master title style</a:t>
            </a:r>
          </a:p>
        </p:txBody>
      </p:sp>
      <p:sp>
        <p:nvSpPr>
          <p:cNvPr id="11" name="Rectangle 10">
            <a:extLst>
              <a:ext uri="{FF2B5EF4-FFF2-40B4-BE49-F238E27FC236}">
                <a16:creationId xmlns:a16="http://schemas.microsoft.com/office/drawing/2014/main" id="{5F70CAEE-E646-124E-B256-B25501DDEA59}"/>
              </a:ext>
            </a:extLst>
          </p:cNvPr>
          <p:cNvSpPr>
            <a:spLocks noChangeArrowheads="1"/>
          </p:cNvSpPr>
          <p:nvPr userDrawn="1"/>
        </p:nvSpPr>
        <p:spPr bwMode="hidden">
          <a:xfrm>
            <a:off x="9911293" y="-11724"/>
            <a:ext cx="2280708" cy="842632"/>
          </a:xfrm>
          <a:prstGeom prst="rect">
            <a:avLst/>
          </a:prstGeom>
          <a:solidFill>
            <a:srgbClr val="E77721"/>
          </a:solidFill>
          <a:ln>
            <a:noFill/>
          </a:ln>
        </p:spPr>
        <p:txBody>
          <a:bodyPr wrap="none" lIns="57136" tIns="28568" rIns="57136" bIns="28568"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571357" eaLnBrk="1" fontAlgn="base" latinLnBrk="0" hangingPunct="1">
              <a:lnSpc>
                <a:spcPct val="110000"/>
              </a:lnSpc>
              <a:spcBef>
                <a:spcPct val="0"/>
              </a:spcBef>
              <a:spcAft>
                <a:spcPct val="40000"/>
              </a:spcAft>
              <a:buClrTx/>
              <a:buSzTx/>
              <a:buFontTx/>
              <a:buNone/>
              <a:tabLst/>
              <a:defRPr/>
            </a:pPr>
            <a:endParaRPr kumimoji="0" lang="en-US" altLang="en-US" sz="1500" b="0" i="0" u="none" strike="noStrike" kern="0" cap="none" spc="0" normalizeH="0" baseline="0" noProof="0">
              <a:ln>
                <a:noFill/>
              </a:ln>
              <a:solidFill>
                <a:srgbClr val="000000"/>
              </a:solidFill>
              <a:effectLst/>
              <a:uLnTx/>
              <a:uFillTx/>
              <a:latin typeface="Arial" charset="0"/>
              <a:ea typeface="MS PGothic" pitchFamily="34" charset="-128"/>
            </a:endParaRPr>
          </a:p>
        </p:txBody>
      </p:sp>
      <p:pic>
        <p:nvPicPr>
          <p:cNvPr id="10" name="Picture 9">
            <a:extLst>
              <a:ext uri="{FF2B5EF4-FFF2-40B4-BE49-F238E27FC236}">
                <a16:creationId xmlns:a16="http://schemas.microsoft.com/office/drawing/2014/main" id="{0D05FB8F-3F05-6C49-B8F5-D4D10D64B98A}"/>
              </a:ext>
            </a:extLst>
          </p:cNvPr>
          <p:cNvPicPr>
            <a:picLocks noChangeAspect="1"/>
          </p:cNvPicPr>
          <p:nvPr userDrawn="1"/>
        </p:nvPicPr>
        <p:blipFill rotWithShape="1">
          <a:blip r:embed="rId11"/>
          <a:srcRect r="1586" b="12477"/>
          <a:stretch/>
        </p:blipFill>
        <p:spPr>
          <a:xfrm>
            <a:off x="10219142" y="31239"/>
            <a:ext cx="1558439" cy="756707"/>
          </a:xfrm>
          <a:prstGeom prst="rect">
            <a:avLst/>
          </a:prstGeom>
        </p:spPr>
      </p:pic>
      <p:sp>
        <p:nvSpPr>
          <p:cNvPr id="8"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D5090EBD-6FAB-4D1D-82BE-C26931D00310}"/>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ea typeface="Arial" charset="0"/>
                <a:cs typeface="Arial" charset="0"/>
              </a:rPr>
              <a:t>Banner Internal Data</a:t>
            </a:r>
          </a:p>
        </p:txBody>
      </p:sp>
    </p:spTree>
    <p:extLst>
      <p:ext uri="{BB962C8B-B14F-4D97-AF65-F5344CB8AC3E}">
        <p14:creationId xmlns:p14="http://schemas.microsoft.com/office/powerpoint/2010/main" val="251658989"/>
      </p:ext>
    </p:extLst>
  </p:cSld>
  <p:clrMap bg1="lt1" tx1="dk1" bg2="lt2" tx2="dk2" accent1="accent1" accent2="accent2" accent3="accent3" accent4="accent4" accent5="accent5" accent6="accent6" hlink="hlink" folHlink="folHlink"/>
  <p:sldLayoutIdLst>
    <p:sldLayoutId id="2147484093" r:id="rId1"/>
    <p:sldLayoutId id="2147483698" r:id="rId2"/>
    <p:sldLayoutId id="2147484079" r:id="rId3"/>
    <p:sldLayoutId id="2147483980" r:id="rId4"/>
    <p:sldLayoutId id="2147483669" r:id="rId5"/>
    <p:sldLayoutId id="2147484002" r:id="rId6"/>
    <p:sldLayoutId id="2147484003" r:id="rId7"/>
    <p:sldLayoutId id="2147484004" r:id="rId8"/>
    <p:sldLayoutId id="2147484005" r:id="rId9"/>
  </p:sldLayoutIdLst>
  <p:hf sldNum="0" hdr="0" ftr="0" dt="0"/>
  <p:txStyles>
    <p:titleStyle>
      <a:lvl1pPr algn="l" defTabSz="914354"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7"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1"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3"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7" algn="l" defTabSz="91435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r>
              <a:rPr lang="en-US"/>
              <a:t>7/29/2014  </a:t>
            </a: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BC923F63-6B01-CD41-BA98-3D2CEF367A0F}" type="slidenum">
              <a:rPr lang="en-US"/>
              <a:pPr>
                <a:defRPr/>
              </a:pPr>
              <a:t>‹#›</a:t>
            </a:fld>
            <a:endParaRPr lang="en-US"/>
          </a:p>
        </p:txBody>
      </p:sp>
      <p:pic>
        <p:nvPicPr>
          <p:cNvPr id="4103" name="Picture 6"/>
          <p:cNvPicPr>
            <a:picLocks noChangeAspect="1"/>
          </p:cNvPicPr>
          <p:nvPr/>
        </p:nvPicPr>
        <p:blipFill rotWithShape="1">
          <a:blip r:embed="rId8" cstate="email">
            <a:extLst>
              <a:ext uri="{28A0092B-C50C-407E-A947-70E740481C1C}">
                <a14:useLocalDpi xmlns:a14="http://schemas.microsoft.com/office/drawing/2010/main" val="0"/>
              </a:ext>
            </a:extLst>
          </a:blip>
          <a:srcRect t="89775"/>
          <a:stretch/>
        </p:blipFill>
        <p:spPr bwMode="auto">
          <a:xfrm>
            <a:off x="5417" y="6156789"/>
            <a:ext cx="12181172" cy="70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bwMode="auto">
          <a:xfrm>
            <a:off x="406401" y="6156789"/>
            <a:ext cx="1400387" cy="40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E42925A5-751C-4363-97EC-4C8450EF2264}"/>
              </a:ext>
            </a:extLst>
          </p:cNvPr>
          <p:cNvSpPr txBox="1"/>
          <p:nvPr userDrawn="1"/>
        </p:nvSpPr>
        <p:spPr>
          <a:xfrm>
            <a:off x="5411539" y="6595656"/>
            <a:ext cx="1368923" cy="262344"/>
          </a:xfrm>
          <a:prstGeom prst="rect">
            <a:avLst/>
          </a:prstGeom>
        </p:spPr>
        <p:txBody>
          <a:bodyPr vert="horz" wrap="square" lIns="0" tIns="0" rIns="0" bIns="0" rtlCol="0" anchor="ctr" anchorCtr="1">
            <a:noAutofit/>
          </a:bodyPr>
          <a:lstStyle/>
          <a:p>
            <a:pPr marL="342900" marR="0" indent="-342900" algn="ctr" defTabSz="914400" rtl="0" eaLnBrk="1" fontAlgn="auto" latinLnBrk="0" hangingPunct="1">
              <a:lnSpc>
                <a:spcPct val="100000"/>
              </a:lnSpc>
              <a:spcBef>
                <a:spcPct val="0"/>
              </a:spcBef>
              <a:spcAft>
                <a:spcPts val="0"/>
              </a:spcAft>
              <a:buClrTx/>
              <a:buSzTx/>
              <a:buFontTx/>
              <a:buNone/>
              <a:tabLst/>
            </a:pPr>
            <a:r>
              <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itchFamily="34" charset="0"/>
              </a:rPr>
              <a:t>Banner Internal Data</a:t>
            </a:r>
          </a:p>
        </p:txBody>
      </p:sp>
    </p:spTree>
    <p:extLst>
      <p:ext uri="{BB962C8B-B14F-4D97-AF65-F5344CB8AC3E}">
        <p14:creationId xmlns:p14="http://schemas.microsoft.com/office/powerpoint/2010/main" val="249297251"/>
      </p:ext>
    </p:extLst>
  </p:cSld>
  <p:clrMap bg1="lt1" tx1="dk1" bg2="lt2" tx2="dk2" accent1="accent1" accent2="accent2" accent3="accent3" accent4="accent4" accent5="accent5" accent6="accent6" hlink="hlink" folHlink="folHlink"/>
  <p:sldLayoutIdLst>
    <p:sldLayoutId id="2147483981" r:id="rId1"/>
    <p:sldLayoutId id="2147484074" r:id="rId2"/>
    <p:sldLayoutId id="2147484075" r:id="rId3"/>
    <p:sldLayoutId id="2147484097" r:id="rId4"/>
    <p:sldLayoutId id="2147484077" r:id="rId5"/>
    <p:sldLayoutId id="2147484078" r:id="rId6"/>
  </p:sldLayoutIdLst>
  <p:hf hdr="0" ftr="0"/>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8"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2" indent="-342892"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1" indent="-285743"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2" indent="-228594"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8" indent="-228594"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r>
              <a:rPr lang="en-US"/>
              <a:t>Type division name here</a:t>
            </a:r>
          </a:p>
        </p:txBody>
      </p:sp>
    </p:spTree>
    <p:extLst>
      <p:ext uri="{BB962C8B-B14F-4D97-AF65-F5344CB8AC3E}">
        <p14:creationId xmlns:p14="http://schemas.microsoft.com/office/powerpoint/2010/main" val="2098892643"/>
      </p:ext>
    </p:extLst>
  </p:cSld>
  <p:clrMap bg1="lt1" tx1="dk1" bg2="lt2" tx2="dk2" accent1="accent1" accent2="accent2" accent3="accent3" accent4="accent4" accent5="accent5" accent6="accent6" hlink="hlink" folHlink="folHlink"/>
  <p:sldLayoutIdLst>
    <p:sldLayoutId id="2147484008" r:id="rId1"/>
  </p:sldLayoutIdLs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3931" userDrawn="1">
          <p15:clr>
            <a:srgbClr val="F26B43"/>
          </p15:clr>
        </p15:guide>
        <p15:guide id="6" pos="7296" userDrawn="1">
          <p15:clr>
            <a:srgbClr val="F26B43"/>
          </p15:clr>
        </p15:guide>
        <p15:guide id="7" orient="horz" pos="4080" userDrawn="1">
          <p15:clr>
            <a:srgbClr val="F26B43"/>
          </p15:clr>
        </p15:guide>
        <p15:guide id="8" pos="1267" userDrawn="1">
          <p15:clr>
            <a:srgbClr val="F26B43"/>
          </p15:clr>
        </p15:guide>
        <p15:guide id="9" pos="1389" userDrawn="1">
          <p15:clr>
            <a:srgbClr val="F26B43"/>
          </p15:clr>
        </p15:guide>
        <p15:guide id="10" pos="2272" userDrawn="1">
          <p15:clr>
            <a:srgbClr val="F26B43"/>
          </p15:clr>
        </p15:guide>
        <p15:guide id="11" pos="2395" userDrawn="1">
          <p15:clr>
            <a:srgbClr val="F26B43"/>
          </p15:clr>
        </p15:guide>
        <p15:guide id="12" pos="3277" userDrawn="1">
          <p15:clr>
            <a:srgbClr val="F26B43"/>
          </p15:clr>
        </p15:guide>
        <p15:guide id="13" pos="3397" userDrawn="1">
          <p15:clr>
            <a:srgbClr val="F26B43"/>
          </p15:clr>
        </p15:guide>
        <p15:guide id="14" pos="4283" userDrawn="1">
          <p15:clr>
            <a:srgbClr val="F26B43"/>
          </p15:clr>
        </p15:guide>
        <p15:guide id="15" pos="4403" userDrawn="1">
          <p15:clr>
            <a:srgbClr val="F26B43"/>
          </p15:clr>
        </p15:guide>
        <p15:guide id="16" pos="5285" userDrawn="1">
          <p15:clr>
            <a:srgbClr val="F26B43"/>
          </p15:clr>
        </p15:guide>
        <p15:guide id="17" pos="5408" userDrawn="1">
          <p15:clr>
            <a:srgbClr val="F26B43"/>
          </p15:clr>
        </p15:guide>
        <p15:guide id="18" pos="6291" userDrawn="1">
          <p15:clr>
            <a:srgbClr val="F26B43"/>
          </p15:clr>
        </p15:guide>
        <p15:guide id="19" pos="6413" userDrawn="1">
          <p15:clr>
            <a:srgbClr val="F26B43"/>
          </p15:clr>
        </p15:guide>
        <p15:guide id="20" orient="horz" pos="368" userDrawn="1">
          <p15:clr>
            <a:srgbClr val="F26B43"/>
          </p15:clr>
        </p15:guide>
        <p15:guide id="21" orient="horz" pos="988" userDrawn="1">
          <p15:clr>
            <a:srgbClr val="F26B43"/>
          </p15:clr>
        </p15:guide>
        <p15:guide id="22" orient="horz" pos="568" userDrawn="1">
          <p15:clr>
            <a:srgbClr val="F26B43"/>
          </p15:clr>
        </p15:guide>
        <p15:guide id="23" orient="horz" pos="121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reliasconnect.force.com/s/" TargetMode="External"/><Relationship Id="rId2" Type="http://schemas.openxmlformats.org/officeDocument/2006/relationships/hyperlink" Target="mailto:jchemali@relias.com" TargetMode="External"/><Relationship Id="rId1" Type="http://schemas.openxmlformats.org/officeDocument/2006/relationships/slideLayout" Target="../slideLayouts/slideLayout10.xml"/><Relationship Id="rId5" Type="http://schemas.openxmlformats.org/officeDocument/2006/relationships/hyperlink" Target="https://connect.relias.com/s/learner-page/aA13w000000k9xdCAA/paid-learner-support-page-for-arizona-association-of-health-plans-inc" TargetMode="Externa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azahp.org/azahp/azahp-accrhba-awfda/resources-2/relias-resources/" TargetMode="External"/><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8.xml"/><Relationship Id="rId1" Type="http://schemas.openxmlformats.org/officeDocument/2006/relationships/tags" Target="../tags/tag18.xm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9.png"/><Relationship Id="rId2" Type="http://schemas.openxmlformats.org/officeDocument/2006/relationships/slideLayout" Target="../slideLayouts/slideLayout78.xml"/><Relationship Id="rId1" Type="http://schemas.openxmlformats.org/officeDocument/2006/relationships/tags" Target="../tags/tag1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azhealthequity.org/"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8.xml"/><Relationship Id="rId1" Type="http://schemas.openxmlformats.org/officeDocument/2006/relationships/tags" Target="../tags/tag20.xml"/><Relationship Id="rId5" Type="http://schemas.openxmlformats.org/officeDocument/2006/relationships/hyperlink" Target="https://allevents.in/phoenix/19th-annual-cesar-chavez-conference/200025267696837" TargetMode="Externa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8.xml"/><Relationship Id="rId1" Type="http://schemas.openxmlformats.org/officeDocument/2006/relationships/tags" Target="../tags/tag2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https://letsgetbettertogetheraz.org/"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8.xml"/><Relationship Id="rId1" Type="http://schemas.openxmlformats.org/officeDocument/2006/relationships/tags" Target="../tags/tag22.xml"/><Relationship Id="rId5" Type="http://schemas.openxmlformats.org/officeDocument/2006/relationships/image" Target="../media/image73.png"/><Relationship Id="rId4" Type="http://schemas.openxmlformats.org/officeDocument/2006/relationships/hyperlink" Target="https://urldefense.com/v3/__https:/go.thenationalcouncil.org/NzczLU1KRi0zNzkAAAGOBOVQxbnyqQdQ0hZ-oqagN7YmJsehsbdmKkcFGh8-RozO88t3cpzordefTH-R8IBlN26CiVs=__;!!L0gOPXnDnA!JNqOzxRHlixCuKYRm1CK5rSDxL4Fprv-MvbtfeGYaUWQzOjCweZx1uSu_d0CSd3rlZnlbHjtInujTmqiTPDny0h6ZihaDg$"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10.xml"/><Relationship Id="rId7" Type="http://schemas.openxmlformats.org/officeDocument/2006/relationships/image" Target="../media/image74.png"/><Relationship Id="rId2" Type="http://schemas.openxmlformats.org/officeDocument/2006/relationships/slideLayout" Target="../slideLayouts/slideLayout78.xml"/><Relationship Id="rId1" Type="http://schemas.openxmlformats.org/officeDocument/2006/relationships/tags" Target="../tags/tag23.xml"/><Relationship Id="rId6" Type="http://schemas.openxmlformats.org/officeDocument/2006/relationships/hyperlink" Target="mailto:AHCCCS-Scholarships@domail.maricopa.edu" TargetMode="External"/><Relationship Id="rId5" Type="http://schemas.openxmlformats.org/officeDocument/2006/relationships/hyperlink" Target="https://www.maricopa.edu/students/financial-aid-resources/scholarships/ahcccs-scholarships" TargetMode="External"/><Relationship Id="rId4" Type="http://schemas.openxmlformats.org/officeDocument/2006/relationships/hyperlink" Target="https://www.maricopa.edu/degrees-certificates/behavioral-science-human-servic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7.png"/><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82.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jpe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54.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88.png"/><Relationship Id="rId1" Type="http://schemas.openxmlformats.org/officeDocument/2006/relationships/slideLayout" Target="../slideLayouts/slideLayout55.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68.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nami.org/Get-Involved/Awareness-Events/Suicide-Prevention-Month" TargetMode="External"/><Relationship Id="rId7" Type="http://schemas.openxmlformats.org/officeDocument/2006/relationships/image" Target="../media/image42.png"/><Relationship Id="rId2" Type="http://schemas.openxmlformats.org/officeDocument/2006/relationships/hyperlink" Target="https://www.hispanicheritagemonth.gov/" TargetMode="External"/><Relationship Id="rId1" Type="http://schemas.openxmlformats.org/officeDocument/2006/relationships/slideLayout" Target="../slideLayouts/slideLayout7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8.xml"/><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3" Type="http://schemas.openxmlformats.org/officeDocument/2006/relationships/hyperlink" Target="https://relias.webex.com/relias/j.php?MTID=m9c9daa3afe6dd9a6398063213e881e94" TargetMode="External"/><Relationship Id="rId2" Type="http://schemas.openxmlformats.org/officeDocument/2006/relationships/hyperlink" Target="https://relias.webex.com/relias/j.php?MTID=ma45d0ac1ec75645ee11052fbc18858af" TargetMode="External"/><Relationship Id="rId1" Type="http://schemas.openxmlformats.org/officeDocument/2006/relationships/slideLayout" Target="../slideLayouts/slideLayout10.xml"/><Relationship Id="rId5" Type="http://schemas.openxmlformats.org/officeDocument/2006/relationships/hyperlink" Target="https://relias.webex.com/relias/j.php?MTID=mb3a2fafcc59304e1a7430bfc5751252c" TargetMode="External"/><Relationship Id="rId4" Type="http://schemas.openxmlformats.org/officeDocument/2006/relationships/hyperlink" Target="https://relias.webex.com/relias/j.php?MTID=m89eb74da7040f2892f6497d2bd17ed45"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na.eventscloud.com/website/56703/" TargetMode="External"/><Relationship Id="rId2" Type="http://schemas.openxmlformats.org/officeDocument/2006/relationships/hyperlink" Target="https://azahp.org/azahp/azahp-accrhba-awfda/relias/"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6BB9730C-14BA-4087-9AF5-401956772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041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04C8AB72-CC2C-4452-A54B-A3EB92AD2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4E7BFEB-84FA-4253-9EF7-A5041588B539}"/>
              </a:ext>
            </a:extLst>
          </p:cNvPr>
          <p:cNvSpPr>
            <a:spLocks noGrp="1"/>
          </p:cNvSpPr>
          <p:nvPr>
            <p:ph type="ctrTitle"/>
          </p:nvPr>
        </p:nvSpPr>
        <p:spPr>
          <a:xfrm>
            <a:off x="1065196" y="5120640"/>
            <a:ext cx="10058400" cy="822960"/>
          </a:xfrm>
        </p:spPr>
        <p:txBody>
          <a:bodyPr>
            <a:normAutofit/>
          </a:bodyPr>
          <a:lstStyle/>
          <a:p>
            <a:r>
              <a:rPr lang="en-US" sz="2500" b="1" err="1">
                <a:solidFill>
                  <a:srgbClr val="FFFFFF"/>
                </a:solidFill>
              </a:rPr>
              <a:t>AzAHP</a:t>
            </a:r>
            <a:r>
              <a:rPr lang="en-US" sz="2500" b="1">
                <a:solidFill>
                  <a:srgbClr val="FFFFFF"/>
                </a:solidFill>
              </a:rPr>
              <a:t> ACC/RBHA Workforce Development Alliance</a:t>
            </a:r>
            <a:endParaRPr lang="en-US"/>
          </a:p>
        </p:txBody>
      </p:sp>
      <p:sp>
        <p:nvSpPr>
          <p:cNvPr id="3" name="Subtitle 2">
            <a:extLst>
              <a:ext uri="{FF2B5EF4-FFF2-40B4-BE49-F238E27FC236}">
                <a16:creationId xmlns:a16="http://schemas.microsoft.com/office/drawing/2014/main" id="{54A3C993-2F9E-4D56-8AF5-8D0AE087BE54}"/>
              </a:ext>
            </a:extLst>
          </p:cNvPr>
          <p:cNvSpPr>
            <a:spLocks noGrp="1"/>
          </p:cNvSpPr>
          <p:nvPr>
            <p:ph type="subTitle" idx="1"/>
          </p:nvPr>
        </p:nvSpPr>
        <p:spPr>
          <a:xfrm>
            <a:off x="1065212" y="5943600"/>
            <a:ext cx="10058400" cy="543512"/>
          </a:xfrm>
        </p:spPr>
        <p:txBody>
          <a:bodyPr vert="horz" lIns="91440" tIns="45720" rIns="91440" bIns="45720" rtlCol="0" anchor="t">
            <a:normAutofit/>
          </a:bodyPr>
          <a:lstStyle/>
          <a:p>
            <a:r>
              <a:rPr lang="en-US" sz="1500">
                <a:solidFill>
                  <a:srgbClr val="FFFFFF"/>
                </a:solidFill>
              </a:rPr>
              <a:t>September 2023 Provider Forum</a:t>
            </a:r>
            <a:endParaRPr lang="en-US"/>
          </a:p>
        </p:txBody>
      </p:sp>
      <p:pic>
        <p:nvPicPr>
          <p:cNvPr id="4" name="Picture 3">
            <a:extLst>
              <a:ext uri="{FF2B5EF4-FFF2-40B4-BE49-F238E27FC236}">
                <a16:creationId xmlns:a16="http://schemas.microsoft.com/office/drawing/2014/main" id="{E245915D-2E32-40C6-A6C3-9C98A43E4D4F}"/>
              </a:ext>
            </a:extLst>
          </p:cNvPr>
          <p:cNvPicPr>
            <a:picLocks noChangeAspect="1"/>
          </p:cNvPicPr>
          <p:nvPr/>
        </p:nvPicPr>
        <p:blipFill rotWithShape="1">
          <a:blip r:embed="rId2"/>
          <a:srcRect l="19545" t="1486" r="36533" b="-1486"/>
          <a:stretch/>
        </p:blipFill>
        <p:spPr>
          <a:xfrm>
            <a:off x="590867" y="874484"/>
            <a:ext cx="10925101" cy="3357976"/>
          </a:xfrm>
          <a:prstGeom prst="rect">
            <a:avLst/>
          </a:prstGeom>
        </p:spPr>
      </p:pic>
      <p:sp>
        <p:nvSpPr>
          <p:cNvPr id="30" name="Rectangle 23">
            <a:extLst>
              <a:ext uri="{FF2B5EF4-FFF2-40B4-BE49-F238E27FC236}">
                <a16:creationId xmlns:a16="http://schemas.microsoft.com/office/drawing/2014/main" id="{48F3622B-3E4C-4435-A51C-9D6FD1C2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2">
            <a:extLst>
              <a:ext uri="{FF2B5EF4-FFF2-40B4-BE49-F238E27FC236}">
                <a16:creationId xmlns:a16="http://schemas.microsoft.com/office/drawing/2014/main" id="{159CE9BA-8A8E-4C6C-B47A-6E70326F8405}"/>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92127" y="1008116"/>
            <a:ext cx="17653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00FDF27D-1C3C-4E10-A0E4-D8262AD0436A}"/>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2055939" y="206218"/>
            <a:ext cx="17272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403E6CE-A99A-43C7-A66A-FC2FFBF809EF}"/>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7132101" y="4074301"/>
            <a:ext cx="31623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5DC9A3A-3EF3-42CC-B6CB-84470447AB19}"/>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10240872" y="2244791"/>
            <a:ext cx="18542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B377E657-88D0-4271-A497-3D43190BB6F5}"/>
              </a:ext>
            </a:extLst>
          </p:cNvPr>
          <p:cNvPicPr>
            <a:picLocks noChangeAspect="1" noChangeArrowheads="1"/>
          </p:cNvPicPr>
          <p:nvPr/>
        </p:nvPicPr>
        <p:blipFill>
          <a:blip r:embed="rId7">
            <a:alphaModFix amt="20000"/>
            <a:extLst>
              <a:ext uri="{28A0092B-C50C-407E-A947-70E740481C1C}">
                <a14:useLocalDpi xmlns:a14="http://schemas.microsoft.com/office/drawing/2010/main" val="0"/>
              </a:ext>
            </a:extLst>
          </a:blip>
          <a:srcRect/>
          <a:stretch>
            <a:fillRect/>
          </a:stretch>
        </p:blipFill>
        <p:spPr bwMode="auto">
          <a:xfrm>
            <a:off x="3075839" y="3774277"/>
            <a:ext cx="2095500" cy="889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E1862BE5-4FC7-4920-ADF4-A1AE9C8432D1}"/>
              </a:ext>
            </a:extLst>
          </p:cNvPr>
          <p:cNvPicPr>
            <a:picLocks noChangeAspect="1" noChangeArrowheads="1"/>
          </p:cNvPicPr>
          <p:nvPr/>
        </p:nvPicPr>
        <p:blipFill>
          <a:blip r:embed="rId8">
            <a:alphaModFix amt="25000"/>
          </a:blip>
          <a:srcRect/>
          <a:stretch>
            <a:fillRect/>
          </a:stretch>
        </p:blipFill>
        <p:spPr bwMode="auto">
          <a:xfrm>
            <a:off x="8558955" y="451091"/>
            <a:ext cx="2260879" cy="5715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43AA7E37-04FD-42D6-BC57-1BE4F53F7278}"/>
              </a:ext>
            </a:extLst>
          </p:cNvPr>
          <p:cNvPicPr>
            <a:picLocks noChangeAspect="1" noChangeArrowheads="1"/>
          </p:cNvPicPr>
          <p:nvPr/>
        </p:nvPicPr>
        <p:blipFill>
          <a:blip r:embed="rId9">
            <a:alphaModFix amt="20000"/>
            <a:extLst>
              <a:ext uri="{28A0092B-C50C-407E-A947-70E740481C1C}">
                <a14:useLocalDpi xmlns:a14="http://schemas.microsoft.com/office/drawing/2010/main" val="0"/>
              </a:ext>
            </a:extLst>
          </a:blip>
          <a:srcRect/>
          <a:stretch>
            <a:fillRect/>
          </a:stretch>
        </p:blipFill>
        <p:spPr bwMode="auto">
          <a:xfrm>
            <a:off x="192127" y="2965637"/>
            <a:ext cx="1511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5E84A650-7162-4E6F-9220-BD01F78033EA}"/>
              </a:ext>
            </a:extLst>
          </p:cNvPr>
          <p:cNvPicPr>
            <a:picLocks noChangeAspect="1" noChangeArrowheads="1"/>
          </p:cNvPicPr>
          <p:nvPr/>
        </p:nvPicPr>
        <p:blipFill>
          <a:blip r:embed="rId10">
            <a:alphaModFix amt="20000"/>
            <a:extLst>
              <a:ext uri="{28A0092B-C50C-407E-A947-70E740481C1C}">
                <a14:useLocalDpi xmlns:a14="http://schemas.microsoft.com/office/drawing/2010/main" val="0"/>
              </a:ext>
            </a:extLst>
          </a:blip>
          <a:srcRect/>
          <a:stretch>
            <a:fillRect/>
          </a:stretch>
        </p:blipFill>
        <p:spPr bwMode="auto">
          <a:xfrm>
            <a:off x="5290601" y="419101"/>
            <a:ext cx="18415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282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4777-2493-4A8F-B035-070335565550}"/>
              </a:ext>
            </a:extLst>
          </p:cNvPr>
          <p:cNvSpPr>
            <a:spLocks noGrp="1"/>
          </p:cNvSpPr>
          <p:nvPr>
            <p:ph type="title" idx="4294967295"/>
          </p:nvPr>
        </p:nvSpPr>
        <p:spPr>
          <a:xfrm>
            <a:off x="642164" y="411881"/>
            <a:ext cx="11407697" cy="702954"/>
          </a:xfrm>
        </p:spPr>
        <p:txBody>
          <a:bodyPr>
            <a:normAutofit fontScale="90000"/>
          </a:bodyPr>
          <a:lstStyle/>
          <a:p>
            <a:r>
              <a:rPr lang="en-US">
                <a:solidFill>
                  <a:srgbClr val="404040"/>
                </a:solidFill>
                <a:latin typeface="Calibri Light"/>
                <a:cs typeface="Calibri Light"/>
              </a:rPr>
              <a:t>Relias Tips/Tricks</a:t>
            </a:r>
            <a:endParaRPr lang="en-US"/>
          </a:p>
        </p:txBody>
      </p:sp>
      <p:sp>
        <p:nvSpPr>
          <p:cNvPr id="5" name="TextBox 4">
            <a:extLst>
              <a:ext uri="{FF2B5EF4-FFF2-40B4-BE49-F238E27FC236}">
                <a16:creationId xmlns:a16="http://schemas.microsoft.com/office/drawing/2014/main" id="{0F765E46-8D27-43EF-BD67-E3DCD0757957}"/>
              </a:ext>
            </a:extLst>
          </p:cNvPr>
          <p:cNvSpPr txBox="1"/>
          <p:nvPr/>
        </p:nvSpPr>
        <p:spPr>
          <a:xfrm>
            <a:off x="667612" y="1318667"/>
            <a:ext cx="6166105" cy="5047536"/>
          </a:xfrm>
          <a:prstGeom prst="rect">
            <a:avLst/>
          </a:prstGeom>
          <a:noFill/>
        </p:spPr>
        <p:txBody>
          <a:bodyPr wrap="square" lIns="91440" tIns="45720" rIns="91440" bIns="45720" anchor="t">
            <a:spAutoFit/>
          </a:bodyPr>
          <a:lstStyle/>
          <a:p>
            <a:pPr>
              <a:lnSpc>
                <a:spcPct val="150000"/>
              </a:lnSpc>
              <a:spcBef>
                <a:spcPts val="1000"/>
              </a:spcBef>
            </a:pPr>
            <a:r>
              <a:rPr lang="en-US" sz="1700" b="1">
                <a:latin typeface="Arial"/>
                <a:ea typeface="+mn-lt"/>
                <a:cs typeface="Arial"/>
              </a:rPr>
              <a:t>Custom Filter for IDD Libraries Available</a:t>
            </a:r>
            <a:endParaRPr lang="en-US" sz="1700">
              <a:latin typeface="Arial"/>
              <a:ea typeface="+mn-lt"/>
              <a:cs typeface="Arial"/>
            </a:endParaRPr>
          </a:p>
          <a:p>
            <a:pPr marL="90805" indent="-90805">
              <a:lnSpc>
                <a:spcPct val="150000"/>
              </a:lnSpc>
              <a:spcBef>
                <a:spcPts val="1000"/>
              </a:spcBef>
              <a:buFont typeface="Arial,Sans-Serif"/>
              <a:buChar char="•"/>
            </a:pPr>
            <a:r>
              <a:rPr lang="en-US" sz="1400">
                <a:solidFill>
                  <a:srgbClr val="6E6E6E"/>
                </a:solidFill>
                <a:latin typeface="Arial"/>
                <a:ea typeface="+mn-lt"/>
                <a:cs typeface="Arial"/>
              </a:rPr>
              <a:t>With the new IDD libraries available, we wanted to provide an easy way to find those courses quickly that are associated with all the IDD categories that were added. You can now utilize the "IDD Categories" option which is located under the "IDD Libraries" filter option when searching for courses in your Module List or Course Library!</a:t>
            </a:r>
          </a:p>
          <a:p>
            <a:pPr>
              <a:lnSpc>
                <a:spcPct val="150000"/>
              </a:lnSpc>
              <a:spcBef>
                <a:spcPts val="1000"/>
              </a:spcBef>
            </a:pPr>
            <a:r>
              <a:rPr lang="en-US" sz="1700" b="1">
                <a:latin typeface="Arial"/>
                <a:ea typeface="+mn-lt"/>
                <a:cs typeface="Arial"/>
              </a:rPr>
              <a:t>Did you know?</a:t>
            </a:r>
            <a:endParaRPr lang="en-US" sz="1700">
              <a:solidFill>
                <a:srgbClr val="000000"/>
              </a:solidFill>
              <a:latin typeface="Arial"/>
              <a:ea typeface="+mn-lt"/>
              <a:cs typeface="Arial"/>
            </a:endParaRPr>
          </a:p>
          <a:p>
            <a:pPr marL="90805" indent="-90805">
              <a:lnSpc>
                <a:spcPct val="150000"/>
              </a:lnSpc>
              <a:spcBef>
                <a:spcPts val="1000"/>
              </a:spcBef>
              <a:buFont typeface="Calibri,Sans-Serif"/>
              <a:buChar char="•"/>
            </a:pPr>
            <a:r>
              <a:rPr lang="en-US" sz="1400">
                <a:solidFill>
                  <a:srgbClr val="6E6E6E"/>
                </a:solidFill>
                <a:latin typeface="Arial"/>
                <a:ea typeface="+mn-lt"/>
                <a:cs typeface="Arial"/>
              </a:rPr>
              <a:t>You may have noticed that when searching for unique course titles and course codes in the Course Library as a learner may not return exact results. Try placing quotation marks around the course title or course code that you input in the search bar so you will get exact matches in the returned results!</a:t>
            </a:r>
            <a:endParaRPr lang="en-US" sz="1400"/>
          </a:p>
          <a:p>
            <a:pPr marL="285750" indent="-285750">
              <a:buFont typeface="Arial"/>
              <a:buChar char="•"/>
            </a:pPr>
            <a:endParaRPr lang="en-US">
              <a:ea typeface="+mn-lt"/>
              <a:cs typeface="+mn-lt"/>
            </a:endParaRPr>
          </a:p>
          <a:p>
            <a:pPr marL="285750" indent="-285750">
              <a:buFont typeface="Arial"/>
              <a:buChar char="•"/>
            </a:pPr>
            <a:endParaRPr lang="en-US">
              <a:ea typeface="+mn-lt"/>
              <a:cs typeface="+mn-lt"/>
            </a:endParaRPr>
          </a:p>
        </p:txBody>
      </p:sp>
      <p:cxnSp>
        <p:nvCxnSpPr>
          <p:cNvPr id="9" name="Straight Arrow Connector 8">
            <a:extLst>
              <a:ext uri="{FF2B5EF4-FFF2-40B4-BE49-F238E27FC236}">
                <a16:creationId xmlns:a16="http://schemas.microsoft.com/office/drawing/2014/main" id="{5198DC48-BEF2-B7EB-A709-E36856A1AED5}"/>
              </a:ext>
            </a:extLst>
          </p:cNvPr>
          <p:cNvCxnSpPr/>
          <p:nvPr/>
        </p:nvCxnSpPr>
        <p:spPr>
          <a:xfrm flipV="1">
            <a:off x="791422" y="1036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omputer&#10;&#10;Description automatically generated">
            <a:extLst>
              <a:ext uri="{FF2B5EF4-FFF2-40B4-BE49-F238E27FC236}">
                <a16:creationId xmlns:a16="http://schemas.microsoft.com/office/drawing/2014/main" id="{59952FA4-44F9-B10A-F810-04E75627E22C}"/>
              </a:ext>
            </a:extLst>
          </p:cNvPr>
          <p:cNvPicPr>
            <a:picLocks noChangeAspect="1"/>
          </p:cNvPicPr>
          <p:nvPr/>
        </p:nvPicPr>
        <p:blipFill>
          <a:blip r:embed="rId2"/>
          <a:stretch>
            <a:fillRect/>
          </a:stretch>
        </p:blipFill>
        <p:spPr>
          <a:xfrm>
            <a:off x="7095066" y="1817967"/>
            <a:ext cx="4699940" cy="3711249"/>
          </a:xfrm>
          <a:prstGeom prst="rect">
            <a:avLst/>
          </a:prstGeom>
        </p:spPr>
      </p:pic>
    </p:spTree>
    <p:extLst>
      <p:ext uri="{BB962C8B-B14F-4D97-AF65-F5344CB8AC3E}">
        <p14:creationId xmlns:p14="http://schemas.microsoft.com/office/powerpoint/2010/main" val="170511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4777-2493-4A8F-B035-070335565550}"/>
              </a:ext>
            </a:extLst>
          </p:cNvPr>
          <p:cNvSpPr>
            <a:spLocks noGrp="1"/>
          </p:cNvSpPr>
          <p:nvPr>
            <p:ph type="title" idx="4294967295"/>
          </p:nvPr>
        </p:nvSpPr>
        <p:spPr>
          <a:xfrm>
            <a:off x="642164" y="30881"/>
            <a:ext cx="11407697" cy="1306978"/>
          </a:xfrm>
        </p:spPr>
        <p:txBody>
          <a:bodyPr>
            <a:normAutofit/>
          </a:bodyPr>
          <a:lstStyle/>
          <a:p>
            <a:r>
              <a:rPr lang="en-US">
                <a:solidFill>
                  <a:srgbClr val="404040"/>
                </a:solidFill>
                <a:latin typeface="Calibri Light"/>
                <a:cs typeface="Calibri Light"/>
              </a:rPr>
              <a:t>Relias Administrative Mastery Program (RAMP)</a:t>
            </a:r>
            <a:endParaRPr lang="en-US"/>
          </a:p>
        </p:txBody>
      </p:sp>
      <p:sp>
        <p:nvSpPr>
          <p:cNvPr id="5" name="TextBox 4">
            <a:extLst>
              <a:ext uri="{FF2B5EF4-FFF2-40B4-BE49-F238E27FC236}">
                <a16:creationId xmlns:a16="http://schemas.microsoft.com/office/drawing/2014/main" id="{0F765E46-8D27-43EF-BD67-E3DCD0757957}"/>
              </a:ext>
            </a:extLst>
          </p:cNvPr>
          <p:cNvSpPr txBox="1"/>
          <p:nvPr/>
        </p:nvSpPr>
        <p:spPr>
          <a:xfrm>
            <a:off x="639390" y="1780893"/>
            <a:ext cx="6531387" cy="4247317"/>
          </a:xfrm>
          <a:prstGeom prst="rect">
            <a:avLst/>
          </a:prstGeom>
          <a:noFill/>
        </p:spPr>
        <p:txBody>
          <a:bodyPr wrap="square" lIns="91440" tIns="45720" rIns="91440" bIns="45720" anchor="t">
            <a:spAutoFit/>
          </a:bodyPr>
          <a:lstStyle/>
          <a:p>
            <a:pPr marL="285750" indent="-285750">
              <a:buFont typeface="Arial"/>
              <a:buChar char="•"/>
            </a:pPr>
            <a:r>
              <a:rPr lang="en-US">
                <a:ea typeface="+mn-lt"/>
                <a:cs typeface="+mn-lt"/>
              </a:rPr>
              <a:t>RAMP is a training plan program for Relias Administrators that covers site and overview, user management, hierarchy, courses, training plans, and reporting in the Relias Platform that is available in your training plan list for Relias Administrators to self-enroll into!</a:t>
            </a:r>
            <a:endParaRPr lang="en-US"/>
          </a:p>
          <a:p>
            <a:pPr marL="285750" indent="-285750">
              <a:buFont typeface="Arial"/>
              <a:buChar char="•"/>
            </a:pPr>
            <a:endParaRPr lang="en-US">
              <a:ea typeface="+mn-lt"/>
              <a:cs typeface="+mn-lt"/>
            </a:endParaRPr>
          </a:p>
          <a:p>
            <a:pPr marL="285750" indent="-285750">
              <a:buFont typeface="Arial"/>
              <a:buChar char="•"/>
            </a:pPr>
            <a:r>
              <a:rPr lang="en-US">
                <a:ea typeface="+mn-lt"/>
                <a:cs typeface="+mn-lt"/>
              </a:rPr>
              <a:t>Navigate to your Training Plan List from your Relias Administrator profile and search for "RAMP" if you would like to self-enroll. </a:t>
            </a:r>
          </a:p>
          <a:p>
            <a:endParaRPr lang="en-US">
              <a:ea typeface="+mn-lt"/>
              <a:cs typeface="+mn-lt"/>
            </a:endParaRPr>
          </a:p>
          <a:p>
            <a:pPr marL="285750" indent="-285750">
              <a:buFont typeface="Arial"/>
              <a:buChar char="•"/>
            </a:pPr>
            <a:r>
              <a:rPr lang="en-US">
                <a:ea typeface="+mn-lt"/>
                <a:cs typeface="+mn-lt"/>
              </a:rPr>
              <a:t>The courses will take between 30-90 minutes and include knowledge checks throughout to aid with knowledge retention.</a:t>
            </a:r>
          </a:p>
          <a:p>
            <a:endParaRPr lang="en-US">
              <a:ea typeface="+mn-lt"/>
              <a:cs typeface="+mn-lt"/>
            </a:endParaRPr>
          </a:p>
          <a:p>
            <a:pPr marL="285750" indent="-285750">
              <a:buFont typeface="Arial"/>
              <a:buChar char="•"/>
            </a:pPr>
            <a:r>
              <a:rPr lang="en-US">
                <a:ea typeface="+mn-lt"/>
                <a:cs typeface="+mn-lt"/>
              </a:rPr>
              <a:t>Become certified as a Relias Administrator upon completion!</a:t>
            </a:r>
          </a:p>
          <a:p>
            <a:pPr marL="285750" indent="-285750">
              <a:buFont typeface="Arial"/>
              <a:buChar char="•"/>
            </a:pPr>
            <a:endParaRPr lang="en-US">
              <a:ea typeface="+mn-lt"/>
              <a:cs typeface="+mn-lt"/>
            </a:endParaRPr>
          </a:p>
        </p:txBody>
      </p:sp>
      <p:cxnSp>
        <p:nvCxnSpPr>
          <p:cNvPr id="9" name="Straight Arrow Connector 8">
            <a:extLst>
              <a:ext uri="{FF2B5EF4-FFF2-40B4-BE49-F238E27FC236}">
                <a16:creationId xmlns:a16="http://schemas.microsoft.com/office/drawing/2014/main" id="{5198DC48-BEF2-B7EB-A709-E36856A1AED5}"/>
              </a:ext>
            </a:extLst>
          </p:cNvPr>
          <p:cNvCxnSpPr/>
          <p:nvPr/>
        </p:nvCxnSpPr>
        <p:spPr>
          <a:xfrm flipV="1">
            <a:off x="884349" y="1417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7" descr="Logo, company name&#10;&#10;Description automatically generated">
            <a:extLst>
              <a:ext uri="{FF2B5EF4-FFF2-40B4-BE49-F238E27FC236}">
                <a16:creationId xmlns:a16="http://schemas.microsoft.com/office/drawing/2014/main" id="{2FC100BF-A14E-E55B-B57E-244B257E722F}"/>
              </a:ext>
            </a:extLst>
          </p:cNvPr>
          <p:cNvPicPr>
            <a:picLocks noChangeAspect="1"/>
          </p:cNvPicPr>
          <p:nvPr/>
        </p:nvPicPr>
        <p:blipFill>
          <a:blip r:embed="rId2"/>
          <a:stretch>
            <a:fillRect/>
          </a:stretch>
        </p:blipFill>
        <p:spPr>
          <a:xfrm>
            <a:off x="7449336" y="2411067"/>
            <a:ext cx="2112904" cy="2684976"/>
          </a:xfrm>
          <a:prstGeom prst="rect">
            <a:avLst/>
          </a:prstGeom>
        </p:spPr>
      </p:pic>
    </p:spTree>
    <p:extLst>
      <p:ext uri="{BB962C8B-B14F-4D97-AF65-F5344CB8AC3E}">
        <p14:creationId xmlns:p14="http://schemas.microsoft.com/office/powerpoint/2010/main" val="2508023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4777-2493-4A8F-B035-070335565550}"/>
              </a:ext>
            </a:extLst>
          </p:cNvPr>
          <p:cNvSpPr>
            <a:spLocks noGrp="1"/>
          </p:cNvSpPr>
          <p:nvPr>
            <p:ph type="title" idx="4294967295"/>
          </p:nvPr>
        </p:nvSpPr>
        <p:spPr>
          <a:xfrm>
            <a:off x="670043" y="476930"/>
            <a:ext cx="10515600" cy="1325563"/>
          </a:xfrm>
        </p:spPr>
        <p:txBody>
          <a:bodyPr>
            <a:normAutofit/>
          </a:bodyPr>
          <a:lstStyle/>
          <a:p>
            <a:r>
              <a:rPr lang="en-US">
                <a:solidFill>
                  <a:srgbClr val="404040"/>
                </a:solidFill>
                <a:latin typeface="Calibri Light"/>
                <a:cs typeface="Calibri Light"/>
              </a:rPr>
              <a:t>Relias Office Hours</a:t>
            </a:r>
            <a:endParaRPr lang="en-US"/>
          </a:p>
          <a:p>
            <a:endParaRPr lang="en-US" b="1">
              <a:solidFill>
                <a:schemeClr val="tx2"/>
              </a:solidFill>
              <a:ea typeface="Calibri Light"/>
              <a:cs typeface="Calibri Light"/>
            </a:endParaRPr>
          </a:p>
        </p:txBody>
      </p:sp>
      <p:sp>
        <p:nvSpPr>
          <p:cNvPr id="5" name="TextBox 4">
            <a:extLst>
              <a:ext uri="{FF2B5EF4-FFF2-40B4-BE49-F238E27FC236}">
                <a16:creationId xmlns:a16="http://schemas.microsoft.com/office/drawing/2014/main" id="{0F765E46-8D27-43EF-BD67-E3DCD0757957}"/>
              </a:ext>
            </a:extLst>
          </p:cNvPr>
          <p:cNvSpPr txBox="1"/>
          <p:nvPr/>
        </p:nvSpPr>
        <p:spPr>
          <a:xfrm>
            <a:off x="667497" y="1208417"/>
            <a:ext cx="5360510" cy="3416320"/>
          </a:xfrm>
          <a:prstGeom prst="rect">
            <a:avLst/>
          </a:prstGeom>
          <a:noFill/>
        </p:spPr>
        <p:txBody>
          <a:bodyPr wrap="square" lIns="91440" tIns="45720" rIns="91440" bIns="45720" anchor="t">
            <a:spAutoFit/>
          </a:bodyPr>
          <a:lstStyle/>
          <a:p>
            <a:r>
              <a:rPr lang="en-US">
                <a:ea typeface="+mn-lt"/>
                <a:cs typeface="+mn-lt"/>
              </a:rPr>
              <a:t>Have questions or new to your role? Relias CSM, Relias Connect, &amp; Relias Support by your side!</a:t>
            </a:r>
          </a:p>
          <a:p>
            <a:endParaRPr lang="en-US">
              <a:ea typeface="+mn-lt"/>
              <a:cs typeface="+mn-lt"/>
            </a:endParaRPr>
          </a:p>
          <a:p>
            <a:r>
              <a:rPr lang="en-US" b="1">
                <a:ea typeface="+mn-lt"/>
                <a:cs typeface="+mn-lt"/>
              </a:rPr>
              <a:t>Enterprise Client Success Manager</a:t>
            </a:r>
            <a:endParaRPr lang="en-US">
              <a:ea typeface="+mn-lt"/>
              <a:cs typeface="+mn-lt"/>
            </a:endParaRPr>
          </a:p>
          <a:p>
            <a:r>
              <a:rPr lang="en-US">
                <a:ea typeface="+mn-lt"/>
                <a:cs typeface="+mn-lt"/>
              </a:rPr>
              <a:t>Joe </a:t>
            </a:r>
            <a:r>
              <a:rPr lang="en-US" err="1">
                <a:ea typeface="+mn-lt"/>
                <a:cs typeface="+mn-lt"/>
              </a:rPr>
              <a:t>Chemali</a:t>
            </a:r>
            <a:endParaRPr lang="en-US">
              <a:ea typeface="+mn-lt"/>
              <a:cs typeface="+mn-lt"/>
            </a:endParaRPr>
          </a:p>
          <a:p>
            <a:r>
              <a:rPr lang="en-US">
                <a:ea typeface="+mn-lt"/>
                <a:cs typeface="+mn-lt"/>
                <a:hlinkClick r:id="rId2"/>
              </a:rPr>
              <a:t>jchemali@relias.com</a:t>
            </a:r>
            <a:endParaRPr lang="en-US">
              <a:ea typeface="+mn-lt"/>
              <a:cs typeface="+mn-lt"/>
            </a:endParaRPr>
          </a:p>
          <a:p>
            <a:endParaRPr lang="en-US">
              <a:ea typeface="+mn-lt"/>
              <a:cs typeface="+mn-lt"/>
            </a:endParaRPr>
          </a:p>
          <a:p>
            <a:r>
              <a:rPr lang="en-US" b="1">
                <a:ea typeface="+mn-lt"/>
                <a:cs typeface="+mn-lt"/>
              </a:rPr>
              <a:t>Relias Technical Support</a:t>
            </a:r>
            <a:endParaRPr lang="en-US">
              <a:ea typeface="+mn-lt"/>
              <a:cs typeface="+mn-lt"/>
            </a:endParaRPr>
          </a:p>
          <a:p>
            <a:r>
              <a:rPr lang="en-US">
                <a:ea typeface="+mn-lt"/>
                <a:cs typeface="+mn-lt"/>
              </a:rPr>
              <a:t>1-800-381-2321</a:t>
            </a:r>
          </a:p>
          <a:p>
            <a:r>
              <a:rPr lang="en-US">
                <a:ea typeface="+mn-lt"/>
                <a:cs typeface="+mn-lt"/>
              </a:rPr>
              <a:t>Hours of Operation: Mon – Fri (8 AM - 8 PM EST)</a:t>
            </a:r>
          </a:p>
          <a:p>
            <a:endParaRPr lang="en-US">
              <a:ea typeface="+mn-lt"/>
              <a:cs typeface="+mn-lt"/>
            </a:endParaRPr>
          </a:p>
          <a:p>
            <a:r>
              <a:rPr lang="en-US" b="1">
                <a:ea typeface="+mn-lt"/>
                <a:cs typeface="+mn-lt"/>
                <a:hlinkClick r:id="rId3"/>
              </a:rPr>
              <a:t>Relias Connect</a:t>
            </a:r>
          </a:p>
        </p:txBody>
      </p:sp>
      <p:pic>
        <p:nvPicPr>
          <p:cNvPr id="6" name="Picture 7">
            <a:extLst>
              <a:ext uri="{FF2B5EF4-FFF2-40B4-BE49-F238E27FC236}">
                <a16:creationId xmlns:a16="http://schemas.microsoft.com/office/drawing/2014/main" id="{AA1D4FCE-4B30-F379-0C3E-A70D38435275}"/>
              </a:ext>
            </a:extLst>
          </p:cNvPr>
          <p:cNvPicPr>
            <a:picLocks noChangeAspect="1"/>
          </p:cNvPicPr>
          <p:nvPr/>
        </p:nvPicPr>
        <p:blipFill>
          <a:blip r:embed="rId4"/>
          <a:stretch>
            <a:fillRect/>
          </a:stretch>
        </p:blipFill>
        <p:spPr>
          <a:xfrm>
            <a:off x="7225047" y="1976521"/>
            <a:ext cx="2743200" cy="3377184"/>
          </a:xfrm>
          <a:prstGeom prst="rect">
            <a:avLst/>
          </a:prstGeom>
        </p:spPr>
      </p:pic>
      <p:cxnSp>
        <p:nvCxnSpPr>
          <p:cNvPr id="9" name="Straight Arrow Connector 8">
            <a:extLst>
              <a:ext uri="{FF2B5EF4-FFF2-40B4-BE49-F238E27FC236}">
                <a16:creationId xmlns:a16="http://schemas.microsoft.com/office/drawing/2014/main" id="{5198DC48-BEF2-B7EB-A709-E36856A1AED5}"/>
              </a:ext>
            </a:extLst>
          </p:cNvPr>
          <p:cNvCxnSpPr/>
          <p:nvPr/>
        </p:nvCxnSpPr>
        <p:spPr>
          <a:xfrm flipV="1">
            <a:off x="875056" y="1120385"/>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C916EA5-FFE3-DA5D-E1F7-1D04937F7B3F}"/>
              </a:ext>
            </a:extLst>
          </p:cNvPr>
          <p:cNvSpPr txBox="1"/>
          <p:nvPr/>
        </p:nvSpPr>
        <p:spPr>
          <a:xfrm>
            <a:off x="669072" y="4757853"/>
            <a:ext cx="1085385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cs typeface="Calibri"/>
              </a:rPr>
              <a:t>AzAHP</a:t>
            </a:r>
            <a:r>
              <a:rPr lang="en-US" b="1">
                <a:cs typeface="Calibri"/>
              </a:rPr>
              <a:t> Learner Support</a:t>
            </a:r>
            <a:endParaRPr lang="en-US">
              <a:cs typeface="Calibri"/>
            </a:endParaRPr>
          </a:p>
          <a:p>
            <a:r>
              <a:rPr lang="en-US">
                <a:cs typeface="Calibri"/>
              </a:rPr>
              <a:t>1-833-224-4008</a:t>
            </a:r>
          </a:p>
          <a:p>
            <a:r>
              <a:rPr lang="en-US">
                <a:cs typeface="Calibri"/>
              </a:rPr>
              <a:t>Hours of Operation: Mon – Fri (8 AM - 8 PM EST)</a:t>
            </a:r>
          </a:p>
          <a:p>
            <a:r>
              <a:rPr lang="en-US">
                <a:cs typeface="Calibri"/>
              </a:rPr>
              <a:t>Link to Resource:  </a:t>
            </a:r>
            <a:r>
              <a:rPr lang="en-US">
                <a:cs typeface="Calibri"/>
                <a:hlinkClick r:id="rId5"/>
              </a:rPr>
              <a:t>https://connect.relias.com/s/learner-page/aA13w000000k9xdCAA/paid-learner-support-page-for-arizona-association-of-health-plans-inc</a:t>
            </a:r>
            <a:endParaRPr lang="en-US">
              <a:cs typeface="Calibri" panose="020F0502020204030204"/>
            </a:endParaRPr>
          </a:p>
        </p:txBody>
      </p:sp>
    </p:spTree>
    <p:extLst>
      <p:ext uri="{BB962C8B-B14F-4D97-AF65-F5344CB8AC3E}">
        <p14:creationId xmlns:p14="http://schemas.microsoft.com/office/powerpoint/2010/main" val="2233030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DF2B008B-1BF2-0A52-6EC2-349E1F3E6B6C}"/>
              </a:ext>
            </a:extLst>
          </p:cNvPr>
          <p:cNvSpPr>
            <a:spLocks noGrp="1"/>
          </p:cNvSpPr>
          <p:nvPr>
            <p:ph type="title" idx="4294967295"/>
          </p:nvPr>
        </p:nvSpPr>
        <p:spPr>
          <a:xfrm>
            <a:off x="446159" y="1011316"/>
            <a:ext cx="3084844" cy="2732802"/>
          </a:xfrm>
        </p:spPr>
        <p:txBody>
          <a:bodyPr vert="horz" lIns="91440" tIns="45720" rIns="91440" bIns="45720" rtlCol="0" anchor="ctr">
            <a:normAutofit/>
          </a:bodyPr>
          <a:lstStyle/>
          <a:p>
            <a:pPr algn="ctr" defTabSz="914400">
              <a:spcAft>
                <a:spcPts val="600"/>
              </a:spcAft>
            </a:pPr>
            <a:r>
              <a:rPr lang="en-US" sz="4000" b="1" spc="-50">
                <a:solidFill>
                  <a:srgbClr val="FFFFFF"/>
                </a:solidFill>
              </a:rPr>
              <a:t>CFT Supervision Tool Requirements</a:t>
            </a:r>
            <a:br>
              <a:rPr lang="en-US" sz="4000" b="1" spc="-50">
                <a:solidFill>
                  <a:srgbClr val="FFFFFF"/>
                </a:solidFill>
              </a:rPr>
            </a:br>
            <a:endParaRPr lang="en-US" sz="4000" spc="-50">
              <a:solidFill>
                <a:srgbClr val="FFFFFF"/>
              </a:solidFill>
            </a:endParaRPr>
          </a:p>
        </p:txBody>
      </p:sp>
      <p:sp>
        <p:nvSpPr>
          <p:cNvPr id="19" name="Rectangle 18">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extBox 1">
            <a:extLst>
              <a:ext uri="{FF2B5EF4-FFF2-40B4-BE49-F238E27FC236}">
                <a16:creationId xmlns:a16="http://schemas.microsoft.com/office/drawing/2014/main" id="{AD2A547F-D40C-16CD-0AED-5F8B1EA22817}"/>
              </a:ext>
            </a:extLst>
          </p:cNvPr>
          <p:cNvGraphicFramePr/>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9B4E4A76-FC27-A27A-C1F8-FE7D627BFCE5}"/>
              </a:ext>
            </a:extLst>
          </p:cNvPr>
          <p:cNvPicPr>
            <a:picLocks noChangeAspect="1"/>
          </p:cNvPicPr>
          <p:nvPr/>
        </p:nvPicPr>
        <p:blipFill rotWithShape="1">
          <a:blip r:embed="rId8"/>
          <a:srcRect l="23459" r="22935" b="6624"/>
          <a:stretch/>
        </p:blipFill>
        <p:spPr>
          <a:xfrm>
            <a:off x="1229327" y="3670648"/>
            <a:ext cx="1698639" cy="2049243"/>
          </a:xfrm>
          <a:prstGeom prst="rect">
            <a:avLst/>
          </a:prstGeom>
        </p:spPr>
      </p:pic>
      <p:sp>
        <p:nvSpPr>
          <p:cNvPr id="6" name="TextBox 5">
            <a:extLst>
              <a:ext uri="{FF2B5EF4-FFF2-40B4-BE49-F238E27FC236}">
                <a16:creationId xmlns:a16="http://schemas.microsoft.com/office/drawing/2014/main" id="{C197476F-6347-5C0C-2A62-4CEAB1378E6B}"/>
              </a:ext>
            </a:extLst>
          </p:cNvPr>
          <p:cNvSpPr txBox="1"/>
          <p:nvPr/>
        </p:nvSpPr>
        <p:spPr>
          <a:xfrm>
            <a:off x="1048423" y="5906424"/>
            <a:ext cx="2470398" cy="400110"/>
          </a:xfrm>
          <a:prstGeom prst="rect">
            <a:avLst/>
          </a:prstGeom>
          <a:noFill/>
        </p:spPr>
        <p:txBody>
          <a:bodyPr wrap="square">
            <a:spAutoFit/>
          </a:bodyPr>
          <a:lstStyle/>
          <a:p>
            <a:r>
              <a:rPr lang="en-US" sz="2000" spc="-50">
                <a:solidFill>
                  <a:srgbClr val="FFFFFF"/>
                </a:solidFill>
              </a:rPr>
              <a:t>AMPM 200 and 220 </a:t>
            </a:r>
            <a:endParaRPr lang="en-US" sz="2000"/>
          </a:p>
        </p:txBody>
      </p:sp>
    </p:spTree>
    <p:extLst>
      <p:ext uri="{BB962C8B-B14F-4D97-AF65-F5344CB8AC3E}">
        <p14:creationId xmlns:p14="http://schemas.microsoft.com/office/powerpoint/2010/main" val="309483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CA353D4A-39C9-46FA-8860-CD22F1C5DC4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E6AC2BAD-13B2-4F72-BE8D-816F616A9A29}"/>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C00C8B6C-8BB9-409B-A71A-33A0E3C32BB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906E7CF0-D542-41C6-A1D3-30385D928E4D}"/>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8E3A2F95-532D-46A6-8FDC-1859570EEAD1}"/>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8579B730-2678-4765-BD5C-9D2D664EA08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40706F68-7242-490C-9B41-2D48140416E5}"/>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C28CBE59-57A2-40FB-BD7C-DB84CE2087D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graphicEl>
                                              <a:dgm id="{5DE90835-32F5-485B-8EE3-DA24BD6810D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B3C80940-E7FE-EB3E-5443-B503013D0526}"/>
              </a:ext>
            </a:extLst>
          </p:cNvPr>
          <p:cNvSpPr txBox="1"/>
          <p:nvPr/>
        </p:nvSpPr>
        <p:spPr>
          <a:xfrm>
            <a:off x="254626" y="810010"/>
            <a:ext cx="3405837" cy="5689264"/>
          </a:xfrm>
          <a:prstGeom prst="rect">
            <a:avLst/>
          </a:prstGeom>
        </p:spPr>
        <p:txBody>
          <a:bodyPr vert="horz" lIns="0" tIns="45720" rIns="0" bIns="45720" rtlCol="0">
            <a:normAutofit/>
          </a:bodyPr>
          <a:lstStyle/>
          <a:p>
            <a:pPr marL="457200" indent="-457200">
              <a:lnSpc>
                <a:spcPct val="90000"/>
              </a:lnSpc>
              <a:spcAft>
                <a:spcPts val="600"/>
              </a:spcAft>
              <a:buClr>
                <a:schemeClr val="accent1"/>
              </a:buClr>
              <a:buFont typeface="Arial" panose="020B0604020202020204" pitchFamily="34" charset="0"/>
              <a:buChar char="•"/>
            </a:pPr>
            <a:r>
              <a:rPr lang="en-US" sz="2800">
                <a:solidFill>
                  <a:srgbClr val="FFFFFF"/>
                </a:solidFill>
              </a:rPr>
              <a:t>The original “Skills” will be removed, only the Skills/Competencies will remain</a:t>
            </a:r>
          </a:p>
          <a:p>
            <a:pPr>
              <a:lnSpc>
                <a:spcPct val="90000"/>
              </a:lnSpc>
              <a:spcAft>
                <a:spcPts val="600"/>
              </a:spcAft>
              <a:buClr>
                <a:schemeClr val="accent1"/>
              </a:buClr>
            </a:pPr>
            <a:endParaRPr lang="en-US" sz="2800">
              <a:solidFill>
                <a:srgbClr val="FFFFFF"/>
              </a:solidFill>
            </a:endParaRPr>
          </a:p>
          <a:p>
            <a:pPr marL="457200" indent="-457200">
              <a:lnSpc>
                <a:spcPct val="90000"/>
              </a:lnSpc>
              <a:spcAft>
                <a:spcPts val="600"/>
              </a:spcAft>
              <a:buClr>
                <a:schemeClr val="accent1"/>
              </a:buClr>
              <a:buFont typeface="Arial" panose="020B0604020202020204" pitchFamily="34" charset="0"/>
              <a:buChar char="•"/>
            </a:pPr>
            <a:r>
              <a:rPr lang="en-US" sz="2800">
                <a:solidFill>
                  <a:srgbClr val="FFFFFF"/>
                </a:solidFill>
              </a:rPr>
              <a:t>All current employees enrolled in the Competency Evaluation Tool will be transferred over to the new version by Relias </a:t>
            </a:r>
          </a:p>
        </p:txBody>
      </p:sp>
      <p:sp>
        <p:nvSpPr>
          <p:cNvPr id="19" name="Rectangle 18">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744E438D-7FC8-C83B-ECD3-16C80B69DC82}"/>
              </a:ext>
            </a:extLst>
          </p:cNvPr>
          <p:cNvPicPr>
            <a:picLocks noChangeAspect="1"/>
          </p:cNvPicPr>
          <p:nvPr/>
        </p:nvPicPr>
        <p:blipFill>
          <a:blip r:embed="rId2"/>
          <a:stretch>
            <a:fillRect/>
          </a:stretch>
        </p:blipFill>
        <p:spPr>
          <a:xfrm>
            <a:off x="4742018" y="1378305"/>
            <a:ext cx="6798082" cy="45207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D0E5E5B8-4857-965F-7B6F-217460C1BB2D}"/>
              </a:ext>
            </a:extLst>
          </p:cNvPr>
          <p:cNvSpPr txBox="1"/>
          <p:nvPr/>
        </p:nvSpPr>
        <p:spPr>
          <a:xfrm>
            <a:off x="5038751" y="500900"/>
            <a:ext cx="6098344" cy="584775"/>
          </a:xfrm>
          <a:prstGeom prst="rect">
            <a:avLst/>
          </a:prstGeom>
          <a:noFill/>
        </p:spPr>
        <p:txBody>
          <a:bodyPr wrap="square">
            <a:spAutoFit/>
          </a:bodyPr>
          <a:lstStyle/>
          <a:p>
            <a:r>
              <a:rPr lang="en-US" sz="3200" b="1">
                <a:solidFill>
                  <a:srgbClr val="002060"/>
                </a:solidFill>
              </a:rPr>
              <a:t>Update to the CFT Supervision Tool</a:t>
            </a:r>
          </a:p>
        </p:txBody>
      </p:sp>
    </p:spTree>
    <p:extLst>
      <p:ext uri="{BB962C8B-B14F-4D97-AF65-F5344CB8AC3E}">
        <p14:creationId xmlns:p14="http://schemas.microsoft.com/office/powerpoint/2010/main" val="487634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827A7-884F-A195-41D5-74CCEA6D011B}"/>
              </a:ext>
            </a:extLst>
          </p:cNvPr>
          <p:cNvSpPr>
            <a:spLocks noGrp="1"/>
          </p:cNvSpPr>
          <p:nvPr>
            <p:ph type="title" idx="4294967295"/>
          </p:nvPr>
        </p:nvSpPr>
        <p:spPr>
          <a:xfrm>
            <a:off x="1167442" y="146173"/>
            <a:ext cx="10058400" cy="799378"/>
          </a:xfrm>
        </p:spPr>
        <p:txBody>
          <a:bodyPr>
            <a:normAutofit fontScale="90000"/>
          </a:bodyPr>
          <a:lstStyle/>
          <a:p>
            <a:r>
              <a:rPr lang="en-US" b="1">
                <a:solidFill>
                  <a:schemeClr val="accent2"/>
                </a:solidFill>
              </a:rPr>
              <a:t>2-Day Child and Family Team Training </a:t>
            </a:r>
            <a:r>
              <a:rPr lang="en-US" b="1" u="sng">
                <a:solidFill>
                  <a:schemeClr val="accent2"/>
                </a:solidFill>
              </a:rPr>
              <a:t>Survey</a:t>
            </a:r>
          </a:p>
        </p:txBody>
      </p:sp>
      <p:sp>
        <p:nvSpPr>
          <p:cNvPr id="5" name="Rectangle 1">
            <a:extLst>
              <a:ext uri="{FF2B5EF4-FFF2-40B4-BE49-F238E27FC236}">
                <a16:creationId xmlns:a16="http://schemas.microsoft.com/office/drawing/2014/main" id="{61951C32-B378-7084-BA0C-1760EF9361D0}"/>
              </a:ext>
            </a:extLst>
          </p:cNvPr>
          <p:cNvSpPr>
            <a:spLocks noChangeArrowheads="1"/>
          </p:cNvSpPr>
          <p:nvPr/>
        </p:nvSpPr>
        <p:spPr bwMode="auto">
          <a:xfrm>
            <a:off x="283033" y="1143186"/>
            <a:ext cx="11841593"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r>
              <a:rPr lang="en-US" sz="1600">
                <a:ea typeface="+mn-lt"/>
                <a:cs typeface="+mn-lt"/>
              </a:rPr>
              <a:t>Announcement is intended for Providers serving children and adolescents in our Children’s System of Care (CSOC) </a:t>
            </a:r>
            <a:r>
              <a:rPr lang="en-US" sz="1600" b="1">
                <a:ea typeface="+mn-lt"/>
                <a:cs typeface="+mn-lt"/>
              </a:rPr>
              <a:t>and</a:t>
            </a:r>
            <a:r>
              <a:rPr lang="en-US" sz="1600">
                <a:ea typeface="+mn-lt"/>
                <a:cs typeface="+mn-lt"/>
              </a:rPr>
              <a:t> have employees who facilitate CFT’s.  If you are </a:t>
            </a:r>
            <a:r>
              <a:rPr lang="en-US" sz="1600" b="1" u="sng">
                <a:ea typeface="+mn-lt"/>
                <a:cs typeface="+mn-lt"/>
              </a:rPr>
              <a:t>not</a:t>
            </a:r>
            <a:r>
              <a:rPr lang="en-US" sz="1600">
                <a:ea typeface="+mn-lt"/>
                <a:cs typeface="+mn-lt"/>
              </a:rPr>
              <a:t> such a Provider, you may disregard this message.  </a:t>
            </a:r>
            <a:endParaRPr lang="en-US" sz="1600">
              <a:cs typeface="Calibri"/>
            </a:endParaRPr>
          </a:p>
          <a:p>
            <a:endParaRPr lang="en-US" sz="1600">
              <a:ea typeface="+mn-lt"/>
              <a:cs typeface="+mn-lt"/>
            </a:endParaRPr>
          </a:p>
          <a:p>
            <a:r>
              <a:rPr lang="en-US" sz="1600" b="1">
                <a:ea typeface="+mn-lt"/>
                <a:cs typeface="+mn-lt"/>
              </a:rPr>
              <a:t> </a:t>
            </a:r>
            <a:r>
              <a:rPr kumimoji="0" lang="en-US" sz="1600" b="1" i="0" u="none" strike="noStrike" cap="none" normalizeH="0" baseline="0">
                <a:ln>
                  <a:noFill/>
                </a:ln>
                <a:effectLst/>
                <a:ea typeface="+mn-lt"/>
                <a:cs typeface="+mn-lt"/>
              </a:rPr>
              <a:t>Together, we partnered to deliver:</a:t>
            </a:r>
            <a:endParaRPr lang="en-US" sz="1600" b="1">
              <a:ea typeface="+mn-lt"/>
              <a:cs typeface="+mn-lt"/>
            </a:endParaRPr>
          </a:p>
          <a:p>
            <a:pPr marL="285750" lvl="0" indent="-285750" algn="l" defTabSz="914400">
              <a:lnSpc>
                <a:spcPct val="100000"/>
              </a:lnSpc>
              <a:buFont typeface="Arial"/>
              <a:buChar char="•"/>
              <a:tabLst/>
            </a:pPr>
            <a:r>
              <a:rPr kumimoji="0" lang="en-US" sz="1600" b="0" i="0" u="none" strike="noStrike" cap="none" normalizeH="0" baseline="0">
                <a:ln>
                  <a:noFill/>
                </a:ln>
                <a:effectLst/>
                <a:ea typeface="+mn-lt"/>
                <a:cs typeface="+mn-lt"/>
              </a:rPr>
              <a:t>17 CFT Facilitator TtT Sessions with 194 attendees</a:t>
            </a:r>
            <a:endParaRPr lang="en-US" sz="1600">
              <a:ea typeface="+mn-lt"/>
              <a:cs typeface="+mn-lt"/>
            </a:endParaRPr>
          </a:p>
          <a:p>
            <a:pPr marL="285750" lvl="0" indent="-285750" algn="l" defTabSz="914400">
              <a:lnSpc>
                <a:spcPct val="100000"/>
              </a:lnSpc>
              <a:buFont typeface="Arial"/>
              <a:buChar char="•"/>
              <a:tabLst/>
            </a:pPr>
            <a:r>
              <a:rPr kumimoji="0" lang="en-US" sz="1600" b="0" i="0" u="none" strike="noStrike" cap="none" normalizeH="0" baseline="0">
                <a:ln>
                  <a:noFill/>
                </a:ln>
                <a:effectLst/>
                <a:ea typeface="+mn-lt"/>
                <a:cs typeface="+mn-lt"/>
              </a:rPr>
              <a:t>14 CFT Supervisor TtT Sessions with 164 attendees</a:t>
            </a:r>
            <a:endParaRPr lang="en-US" sz="1600">
              <a:ea typeface="+mn-lt"/>
              <a:cs typeface="+mn-lt"/>
            </a:endParaRPr>
          </a:p>
          <a:p>
            <a:pPr marL="285750" lvl="0" indent="-285750" algn="l" defTabSz="914400">
              <a:lnSpc>
                <a:spcPct val="100000"/>
              </a:lnSpc>
              <a:buFont typeface="Arial"/>
              <a:buChar char="•"/>
              <a:tabLst/>
            </a:pPr>
            <a:r>
              <a:rPr kumimoji="0" lang="en-US" sz="1600" b="0" i="0" u="none" strike="noStrike" cap="none" normalizeH="0" baseline="0">
                <a:ln>
                  <a:noFill/>
                </a:ln>
                <a:effectLst/>
                <a:ea typeface="+mn-lt"/>
                <a:cs typeface="+mn-lt"/>
              </a:rPr>
              <a:t>2 of 3 Triannual CFT Champion meetings</a:t>
            </a:r>
            <a:endParaRPr lang="en-US" sz="1600">
              <a:ea typeface="+mn-lt"/>
              <a:cs typeface="+mn-lt"/>
            </a:endParaRPr>
          </a:p>
          <a:p>
            <a:pPr marL="285750" lvl="0" indent="-285750" algn="l" defTabSz="914400">
              <a:lnSpc>
                <a:spcPct val="100000"/>
              </a:lnSpc>
              <a:buFont typeface="Arial"/>
              <a:buChar char="•"/>
              <a:tabLst/>
            </a:pPr>
            <a:r>
              <a:rPr lang="en-US" sz="1600">
                <a:ea typeface="+mn-lt"/>
                <a:cs typeface="+mn-lt"/>
              </a:rPr>
              <a:t>2</a:t>
            </a:r>
            <a:r>
              <a:rPr kumimoji="0" lang="en-US" sz="1600" b="0" i="0" u="none" strike="noStrike" cap="none" normalizeH="0" baseline="0">
                <a:ln>
                  <a:noFill/>
                </a:ln>
                <a:effectLst/>
                <a:ea typeface="+mn-lt"/>
                <a:cs typeface="+mn-lt"/>
              </a:rPr>
              <a:t> Relias Administrator training webinar</a:t>
            </a:r>
            <a:endParaRPr lang="en-US" sz="1600">
              <a:ea typeface="+mn-lt"/>
              <a:cs typeface="+mn-lt"/>
            </a:endParaRPr>
          </a:p>
          <a:p>
            <a:pPr marL="285750" lvl="0" indent="-285750" algn="l" defTabSz="914400">
              <a:lnSpc>
                <a:spcPct val="100000"/>
              </a:lnSpc>
              <a:buFont typeface="Arial"/>
              <a:buChar char="•"/>
              <a:tabLst/>
            </a:pPr>
            <a:endParaRPr lang="en-US" sz="1600">
              <a:cs typeface="Calibri"/>
            </a:endParaRPr>
          </a:p>
          <a:p>
            <a:r>
              <a:rPr kumimoji="0" lang="en-US" sz="1600" b="1" i="0" u="none" strike="noStrike" cap="none" normalizeH="0" baseline="0">
                <a:ln>
                  <a:noFill/>
                </a:ln>
                <a:effectLst/>
                <a:ea typeface="+mn-lt"/>
                <a:cs typeface="+mn-lt"/>
              </a:rPr>
              <a:t>Feedback</a:t>
            </a:r>
            <a:r>
              <a:rPr kumimoji="0" lang="en-US" sz="1600" b="0" i="0" u="none" strike="noStrike" cap="none" normalizeH="0" baseline="0">
                <a:ln>
                  <a:noFill/>
                </a:ln>
                <a:effectLst/>
                <a:ea typeface="+mn-lt"/>
                <a:cs typeface="+mn-lt"/>
              </a:rPr>
              <a:t> is an important tool that enables discovery, which fosters opportunity for collaboration and innovation. Having reached the 1-year mark, a </a:t>
            </a:r>
            <a:r>
              <a:rPr kumimoji="0" lang="en-US" sz="1600" b="1" i="0" u="none" strike="noStrike" cap="none" normalizeH="0" baseline="0">
                <a:ln>
                  <a:noFill/>
                </a:ln>
                <a:solidFill>
                  <a:srgbClr val="0070C0"/>
                </a:solidFill>
                <a:effectLst/>
                <a:ea typeface="+mn-lt"/>
                <a:cs typeface="+mn-lt"/>
              </a:rPr>
              <a:t>survey </a:t>
            </a:r>
            <a:r>
              <a:rPr kumimoji="0" lang="en-US" sz="1600" b="0" i="0" u="none" strike="noStrike" cap="none" normalizeH="0" baseline="0">
                <a:ln>
                  <a:noFill/>
                </a:ln>
                <a:effectLst/>
                <a:ea typeface="+mn-lt"/>
                <a:cs typeface="+mn-lt"/>
              </a:rPr>
              <a:t>has been prepared </a:t>
            </a:r>
            <a:r>
              <a:rPr lang="en-US" sz="1600">
                <a:ea typeface="+mn-lt"/>
                <a:cs typeface="+mn-lt"/>
              </a:rPr>
              <a:t>by Health Plans and AHCCCS </a:t>
            </a:r>
            <a:r>
              <a:rPr kumimoji="0" lang="en-US" sz="1600" b="0" i="0" u="none" strike="noStrike" cap="none" normalizeH="0" baseline="0">
                <a:ln>
                  <a:noFill/>
                </a:ln>
                <a:effectLst/>
                <a:ea typeface="+mn-lt"/>
                <a:cs typeface="+mn-lt"/>
              </a:rPr>
              <a:t>to capture the voice of our CFT Champions and </a:t>
            </a:r>
            <a:r>
              <a:rPr lang="en-US" sz="1600">
                <a:ea typeface="+mn-lt"/>
                <a:cs typeface="+mn-lt"/>
              </a:rPr>
              <a:t>the </a:t>
            </a:r>
            <a:r>
              <a:rPr kumimoji="0" lang="en-US" sz="1600" b="0" i="0" u="none" strike="noStrike" cap="none" normalizeH="0" baseline="0">
                <a:ln>
                  <a:noFill/>
                </a:ln>
                <a:effectLst/>
                <a:ea typeface="+mn-lt"/>
                <a:cs typeface="+mn-lt"/>
              </a:rPr>
              <a:t>Provider </a:t>
            </a:r>
            <a:r>
              <a:rPr lang="en-US" sz="1600">
                <a:ea typeface="+mn-lt"/>
                <a:cs typeface="+mn-lt"/>
              </a:rPr>
              <a:t>organizations who support this effort</a:t>
            </a:r>
            <a:r>
              <a:rPr kumimoji="0" lang="en-US" sz="1600" b="0" i="0" u="none" strike="noStrike" cap="none" normalizeH="0" baseline="0">
                <a:ln>
                  <a:noFill/>
                </a:ln>
                <a:effectLst/>
                <a:ea typeface="+mn-lt"/>
                <a:cs typeface="+mn-lt"/>
              </a:rPr>
              <a:t>. This communication will also go out to the CFT Champions. </a:t>
            </a:r>
            <a:endParaRPr lang="en-US" sz="1600">
              <a:ea typeface="+mn-lt"/>
              <a:cs typeface="+mn-lt"/>
            </a:endParaRPr>
          </a:p>
          <a:p>
            <a:endParaRPr lang="en-US" sz="1600">
              <a:ea typeface="+mn-lt"/>
              <a:cs typeface="+mn-lt"/>
            </a:endParaRPr>
          </a:p>
          <a:p>
            <a:r>
              <a:rPr lang="en-US" sz="1600" b="1">
                <a:solidFill>
                  <a:srgbClr val="548235"/>
                </a:solidFill>
                <a:ea typeface="+mn-lt"/>
                <a:cs typeface="+mn-lt"/>
              </a:rPr>
              <a:t>                                       </a:t>
            </a:r>
            <a:r>
              <a:rPr lang="en-US" sz="1700" b="1">
                <a:solidFill>
                  <a:srgbClr val="548235"/>
                </a:solidFill>
                <a:ea typeface="+mn-lt"/>
                <a:cs typeface="+mn-lt"/>
              </a:rPr>
              <a:t>Survey launch</a:t>
            </a:r>
            <a:r>
              <a:rPr lang="en-US" sz="1700">
                <a:ea typeface="+mn-lt"/>
                <a:cs typeface="+mn-lt"/>
              </a:rPr>
              <a:t>: Monday September 18,</a:t>
            </a:r>
            <a:r>
              <a:rPr lang="en-US" sz="1700" baseline="30000">
                <a:ea typeface="+mn-lt"/>
                <a:cs typeface="+mn-lt"/>
              </a:rPr>
              <a:t> </a:t>
            </a:r>
            <a:r>
              <a:rPr lang="en-US" sz="1700">
                <a:ea typeface="+mn-lt"/>
                <a:cs typeface="+mn-lt"/>
              </a:rPr>
              <a:t>2023 </a:t>
            </a:r>
            <a:r>
              <a:rPr lang="en-US" sz="1700">
                <a:solidFill>
                  <a:srgbClr val="000000"/>
                </a:solidFill>
                <a:ea typeface="+mn-lt"/>
                <a:cs typeface="+mn-lt"/>
              </a:rPr>
              <a:t>          </a:t>
            </a:r>
            <a:r>
              <a:rPr lang="en-US" sz="1700" b="1">
                <a:solidFill>
                  <a:srgbClr val="C00000"/>
                </a:solidFill>
                <a:ea typeface="+mn-lt"/>
                <a:cs typeface="+mn-lt"/>
              </a:rPr>
              <a:t>Survey close</a:t>
            </a:r>
            <a:r>
              <a:rPr lang="en-US" sz="1700">
                <a:ea typeface="+mn-lt"/>
                <a:cs typeface="+mn-lt"/>
              </a:rPr>
              <a:t>: Monday October 2, 2023</a:t>
            </a:r>
            <a:endParaRPr lang="en-US" sz="1700">
              <a:cs typeface="Calibri"/>
            </a:endParaRPr>
          </a:p>
          <a:p>
            <a:endParaRPr lang="en-US" sz="1600">
              <a:solidFill>
                <a:srgbClr val="000000"/>
              </a:solidFill>
              <a:ea typeface="+mn-lt"/>
              <a:cs typeface="+mn-lt"/>
            </a:endParaRPr>
          </a:p>
          <a:p>
            <a:r>
              <a:rPr kumimoji="0" lang="en-US" sz="1600" b="1" i="0" u="sng" strike="noStrike" cap="none" normalizeH="0" baseline="0">
                <a:ln>
                  <a:noFill/>
                </a:ln>
                <a:solidFill>
                  <a:srgbClr val="0070C0"/>
                </a:solidFill>
                <a:effectLst/>
                <a:ea typeface="+mn-lt"/>
                <a:cs typeface="+mn-lt"/>
              </a:rPr>
              <a:t>Our Ask</a:t>
            </a:r>
            <a:r>
              <a:rPr kumimoji="0" lang="en-US" sz="1600" b="1" i="0" u="none" strike="noStrike" cap="none" normalizeH="0" baseline="0">
                <a:ln>
                  <a:noFill/>
                </a:ln>
                <a:solidFill>
                  <a:srgbClr val="0070C0"/>
                </a:solidFill>
                <a:effectLst/>
                <a:ea typeface="+mn-lt"/>
                <a:cs typeface="+mn-lt"/>
              </a:rPr>
              <a:t>:</a:t>
            </a:r>
            <a:r>
              <a:rPr kumimoji="0" lang="en-US" sz="1600" b="0" i="0" u="none" strike="noStrike" cap="none" normalizeH="0" baseline="0">
                <a:ln>
                  <a:noFill/>
                </a:ln>
                <a:effectLst/>
                <a:ea typeface="+mn-lt"/>
                <a:cs typeface="+mn-lt"/>
              </a:rPr>
              <a:t>  </a:t>
            </a:r>
            <a:r>
              <a:rPr lang="en-US" sz="1600">
                <a:ea typeface="+mn-lt"/>
                <a:cs typeface="+mn-lt"/>
              </a:rPr>
              <a:t>Upon receipt, please adhere to the following directions for survey submission:</a:t>
            </a:r>
            <a:endParaRPr lang="en-US" sz="1600">
              <a:cs typeface="Calibri"/>
            </a:endParaRPr>
          </a:p>
          <a:p>
            <a:pPr marL="285750" indent="-285750">
              <a:buFont typeface="Arial"/>
              <a:buChar char="•"/>
            </a:pPr>
            <a:r>
              <a:rPr lang="en-US" sz="1600">
                <a:ea typeface="+mn-lt"/>
                <a:cs typeface="+mn-lt"/>
              </a:rPr>
              <a:t>Only respond to the survey if your organization has facilitated at least </a:t>
            </a:r>
            <a:r>
              <a:rPr lang="en-US" sz="1600" b="1">
                <a:solidFill>
                  <a:srgbClr val="C00000"/>
                </a:solidFill>
                <a:ea typeface="+mn-lt"/>
                <a:cs typeface="+mn-lt"/>
              </a:rPr>
              <a:t>one</a:t>
            </a:r>
            <a:r>
              <a:rPr lang="en-US" sz="1600">
                <a:solidFill>
                  <a:srgbClr val="C00000"/>
                </a:solidFill>
                <a:ea typeface="+mn-lt"/>
                <a:cs typeface="+mn-lt"/>
              </a:rPr>
              <a:t> </a:t>
            </a:r>
            <a:r>
              <a:rPr lang="en-US" sz="1600">
                <a:ea typeface="+mn-lt"/>
                <a:cs typeface="+mn-lt"/>
              </a:rPr>
              <a:t>2-Day CFT Facilitator Training</a:t>
            </a:r>
            <a:endParaRPr lang="en-US" sz="1600">
              <a:cs typeface="Calibri"/>
            </a:endParaRPr>
          </a:p>
          <a:p>
            <a:pPr marL="285750" indent="-285750">
              <a:buFont typeface="Arial"/>
              <a:buChar char="•"/>
            </a:pPr>
            <a:r>
              <a:rPr lang="en-US" sz="1600">
                <a:ea typeface="+mn-lt"/>
                <a:cs typeface="+mn-lt"/>
              </a:rPr>
              <a:t>Submit only </a:t>
            </a:r>
            <a:r>
              <a:rPr lang="en-US" sz="1600">
                <a:solidFill>
                  <a:srgbClr val="C00000"/>
                </a:solidFill>
                <a:ea typeface="+mn-lt"/>
                <a:cs typeface="+mn-lt"/>
              </a:rPr>
              <a:t>o</a:t>
            </a:r>
            <a:r>
              <a:rPr lang="en-US" sz="1600" b="1">
                <a:solidFill>
                  <a:srgbClr val="C00000"/>
                </a:solidFill>
                <a:ea typeface="+mn-lt"/>
                <a:cs typeface="+mn-lt"/>
              </a:rPr>
              <a:t>ne</a:t>
            </a:r>
            <a:r>
              <a:rPr lang="en-US" sz="1600">
                <a:solidFill>
                  <a:srgbClr val="C00000"/>
                </a:solidFill>
                <a:ea typeface="+mn-lt"/>
                <a:cs typeface="+mn-lt"/>
              </a:rPr>
              <a:t> </a:t>
            </a:r>
            <a:r>
              <a:rPr lang="en-US" sz="1600">
                <a:ea typeface="+mn-lt"/>
                <a:cs typeface="+mn-lt"/>
              </a:rPr>
              <a:t>survey per agency </a:t>
            </a:r>
            <a:endParaRPr lang="en-US" sz="1600">
              <a:cs typeface="Calibri"/>
            </a:endParaRPr>
          </a:p>
          <a:p>
            <a:pPr marL="285750" indent="-285750">
              <a:buFont typeface="Arial"/>
              <a:buChar char="•"/>
            </a:pPr>
            <a:r>
              <a:rPr kumimoji="0" lang="en-US" sz="1600" b="0" i="0" u="none" strike="noStrike" cap="none" normalizeH="0" baseline="0">
                <a:ln>
                  <a:noFill/>
                </a:ln>
                <a:effectLst/>
                <a:ea typeface="+mn-lt"/>
                <a:cs typeface="+mn-lt"/>
              </a:rPr>
              <a:t>Please </a:t>
            </a:r>
            <a:r>
              <a:rPr kumimoji="0" lang="en-US" sz="1600" b="1" i="0" u="none" strike="noStrike" cap="none" normalizeH="0" baseline="0">
                <a:ln>
                  <a:noFill/>
                </a:ln>
                <a:effectLst/>
                <a:ea typeface="+mn-lt"/>
                <a:cs typeface="+mn-lt"/>
              </a:rPr>
              <a:t>coordinate</a:t>
            </a:r>
            <a:r>
              <a:rPr kumimoji="0" lang="en-US" sz="1600" b="0" i="0" u="none" strike="noStrike" cap="none" normalizeH="0" baseline="0">
                <a:ln>
                  <a:noFill/>
                </a:ln>
                <a:effectLst/>
                <a:ea typeface="+mn-lt"/>
                <a:cs typeface="+mn-lt"/>
              </a:rPr>
              <a:t> the completion and submission of your agency’s feedback</a:t>
            </a:r>
            <a:r>
              <a:rPr lang="en-US" sz="1600">
                <a:ea typeface="+mn-lt"/>
                <a:cs typeface="+mn-lt"/>
              </a:rPr>
              <a:t> by identifying o</a:t>
            </a:r>
            <a:r>
              <a:rPr lang="en-US" sz="1600" b="1">
                <a:ea typeface="+mn-lt"/>
                <a:cs typeface="+mn-lt"/>
              </a:rPr>
              <a:t>ne</a:t>
            </a:r>
            <a:r>
              <a:rPr lang="en-US" sz="1600">
                <a:ea typeface="+mn-lt"/>
                <a:cs typeface="+mn-lt"/>
              </a:rPr>
              <a:t> respondent to collaborate with internal team members (CFT Champions, Training Leadership, Relias Administrators etc.)</a:t>
            </a:r>
            <a:endParaRPr lang="en-US" sz="1600"/>
          </a:p>
        </p:txBody>
      </p:sp>
    </p:spTree>
    <p:extLst>
      <p:ext uri="{BB962C8B-B14F-4D97-AF65-F5344CB8AC3E}">
        <p14:creationId xmlns:p14="http://schemas.microsoft.com/office/powerpoint/2010/main" val="1061237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15">
            <a:extLst>
              <a:ext uri="{FF2B5EF4-FFF2-40B4-BE49-F238E27FC236}">
                <a16:creationId xmlns:a16="http://schemas.microsoft.com/office/drawing/2014/main" id="{5AE6C737-FF55-4064-94B7-0B21D2EB6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7248EF-28E2-C20A-AD23-2E50B72AF179}"/>
              </a:ext>
            </a:extLst>
          </p:cNvPr>
          <p:cNvSpPr>
            <a:spLocks noGrp="1"/>
          </p:cNvSpPr>
          <p:nvPr>
            <p:ph type="title" idx="4294967295"/>
          </p:nvPr>
        </p:nvSpPr>
        <p:spPr>
          <a:xfrm>
            <a:off x="6730000" y="639098"/>
            <a:ext cx="4813072" cy="2210657"/>
          </a:xfrm>
        </p:spPr>
        <p:txBody>
          <a:bodyPr vert="horz" lIns="91440" tIns="45720" rIns="91440" bIns="45720" rtlCol="0" anchor="b">
            <a:normAutofit fontScale="90000"/>
          </a:bodyPr>
          <a:lstStyle/>
          <a:p>
            <a:pPr defTabSz="914400"/>
            <a:br>
              <a:rPr lang="en-US" sz="8000" b="1" spc="-50">
                <a:solidFill>
                  <a:schemeClr val="tx1">
                    <a:lumMod val="85000"/>
                    <a:lumOff val="15000"/>
                  </a:schemeClr>
                </a:solidFill>
              </a:rPr>
            </a:br>
            <a:r>
              <a:rPr lang="en-US" sz="8000" b="1" spc="-50">
                <a:solidFill>
                  <a:schemeClr val="tx1">
                    <a:lumMod val="85000"/>
                    <a:lumOff val="15000"/>
                  </a:schemeClr>
                </a:solidFill>
              </a:rPr>
              <a:t>Quarterly Reporting </a:t>
            </a:r>
          </a:p>
        </p:txBody>
      </p:sp>
      <p:pic>
        <p:nvPicPr>
          <p:cNvPr id="5" name="Picture 4">
            <a:extLst>
              <a:ext uri="{FF2B5EF4-FFF2-40B4-BE49-F238E27FC236}">
                <a16:creationId xmlns:a16="http://schemas.microsoft.com/office/drawing/2014/main" id="{513A9AB6-8E81-48FE-CE49-65ED91953AB0}"/>
              </a:ext>
            </a:extLst>
          </p:cNvPr>
          <p:cNvPicPr>
            <a:picLocks noChangeAspect="1"/>
          </p:cNvPicPr>
          <p:nvPr/>
        </p:nvPicPr>
        <p:blipFill>
          <a:blip r:embed="rId2"/>
          <a:stretch>
            <a:fillRect/>
          </a:stretch>
        </p:blipFill>
        <p:spPr>
          <a:xfrm>
            <a:off x="633999" y="1699756"/>
            <a:ext cx="5462001" cy="2934806"/>
          </a:xfrm>
          <a:prstGeom prst="rect">
            <a:avLst/>
          </a:prstGeom>
        </p:spPr>
      </p:pic>
      <p:cxnSp>
        <p:nvCxnSpPr>
          <p:cNvPr id="28" name="Straight Connector 17">
            <a:extLst>
              <a:ext uri="{FF2B5EF4-FFF2-40B4-BE49-F238E27FC236}">
                <a16:creationId xmlns:a16="http://schemas.microsoft.com/office/drawing/2014/main" id="{6B5B1DD8-6224-4137-8621-32982B00F9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9" name="Rectangle 19">
            <a:extLst>
              <a:ext uri="{FF2B5EF4-FFF2-40B4-BE49-F238E27FC236}">
                <a16:creationId xmlns:a16="http://schemas.microsoft.com/office/drawing/2014/main" id="{D8218D9F-38B6-4AE0-9051-5434D19A5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1">
            <a:extLst>
              <a:ext uri="{FF2B5EF4-FFF2-40B4-BE49-F238E27FC236}">
                <a16:creationId xmlns:a16="http://schemas.microsoft.com/office/drawing/2014/main" id="{2D3DCA99-84AF-487A-BF72-91C5FA6B0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C7989018-4B13-0FBB-478E-B09C2444B350}"/>
              </a:ext>
            </a:extLst>
          </p:cNvPr>
          <p:cNvSpPr txBox="1"/>
          <p:nvPr/>
        </p:nvSpPr>
        <p:spPr>
          <a:xfrm>
            <a:off x="6847131" y="3163605"/>
            <a:ext cx="4587185" cy="369332"/>
          </a:xfrm>
          <a:prstGeom prst="rect">
            <a:avLst/>
          </a:prstGeom>
          <a:noFill/>
        </p:spPr>
        <p:txBody>
          <a:bodyPr wrap="square">
            <a:spAutoFit/>
          </a:bodyPr>
          <a:lstStyle/>
          <a:p>
            <a:r>
              <a:rPr lang="en-US"/>
              <a:t>Health Plan Fraud (0.75hrs) Due: </a:t>
            </a:r>
            <a:r>
              <a:rPr lang="en-US" b="1">
                <a:solidFill>
                  <a:srgbClr val="FF0000"/>
                </a:solidFill>
              </a:rPr>
              <a:t>October 31st</a:t>
            </a:r>
          </a:p>
        </p:txBody>
      </p:sp>
      <p:sp>
        <p:nvSpPr>
          <p:cNvPr id="8" name="Title 1">
            <a:extLst>
              <a:ext uri="{FF2B5EF4-FFF2-40B4-BE49-F238E27FC236}">
                <a16:creationId xmlns:a16="http://schemas.microsoft.com/office/drawing/2014/main" id="{97C7EBA6-1B21-924F-BA8F-8289E0E2B9A0}"/>
              </a:ext>
            </a:extLst>
          </p:cNvPr>
          <p:cNvSpPr txBox="1">
            <a:spLocks/>
          </p:cNvSpPr>
          <p:nvPr/>
        </p:nvSpPr>
        <p:spPr>
          <a:xfrm>
            <a:off x="7486855" y="5179871"/>
            <a:ext cx="3063144" cy="407160"/>
          </a:xfrm>
          <a:prstGeom prst="rect">
            <a:avLst/>
          </a:prstGeom>
          <a:solidFill>
            <a:srgbClr val="335B74">
              <a:lumMod val="20000"/>
              <a:lumOff val="80000"/>
            </a:srgbClr>
          </a:solidFill>
          <a:ln w="73025">
            <a:solidFill>
              <a:srgbClr val="1CADE4"/>
            </a:solidFill>
          </a:ln>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85000"/>
              </a:lnSpc>
              <a:spcBef>
                <a:spcPct val="0"/>
              </a:spcBef>
              <a:spcAft>
                <a:spcPts val="0"/>
              </a:spcAft>
              <a:buClrTx/>
              <a:buSzTx/>
              <a:buFontTx/>
              <a:buNone/>
              <a:tabLst/>
              <a:defRPr/>
            </a:pPr>
            <a:r>
              <a:rPr kumimoji="0" lang="en-US" sz="2000" b="1" i="0" u="none" strike="noStrike" kern="1200" cap="none" spc="-51" normalizeH="0" baseline="0" noProof="0">
                <a:ln>
                  <a:noFill/>
                </a:ln>
                <a:solidFill>
                  <a:prstClr val="black">
                    <a:lumMod val="75000"/>
                    <a:lumOff val="25000"/>
                  </a:prstClr>
                </a:solidFill>
                <a:effectLst/>
                <a:uLnTx/>
                <a:uFillTx/>
                <a:latin typeface="Calibri Light" panose="020F0302020204030204"/>
                <a:ea typeface="+mj-lt"/>
                <a:cs typeface="Calibri Light" panose="020F0302020204030204"/>
                <a:hlinkClick r:id="rId3"/>
              </a:rPr>
              <a:t>Click Here:  </a:t>
            </a:r>
            <a:r>
              <a:rPr kumimoji="0" lang="en-US" sz="2000" b="0" i="0" u="none" strike="noStrike" kern="1200" cap="none" spc="-51" normalizeH="0" baseline="0" noProof="0">
                <a:ln>
                  <a:noFill/>
                </a:ln>
                <a:solidFill>
                  <a:prstClr val="black">
                    <a:lumMod val="75000"/>
                    <a:lumOff val="25000"/>
                  </a:prstClr>
                </a:solidFill>
                <a:effectLst/>
                <a:uLnTx/>
                <a:uFillTx/>
                <a:latin typeface="Calibri Light" panose="020F0302020204030204"/>
                <a:ea typeface="+mj-lt"/>
                <a:cs typeface="Calibri Light" panose="020F0302020204030204"/>
              </a:rPr>
              <a:t>Reporting Job Aids</a:t>
            </a:r>
            <a:endParaRPr kumimoji="0" lang="en-US" sz="2000" b="1" i="0" u="none" strike="noStrike" kern="1200" cap="none" spc="-51" normalizeH="0" baseline="0" noProof="0">
              <a:ln>
                <a:noFill/>
              </a:ln>
              <a:solidFill>
                <a:prstClr val="black">
                  <a:lumMod val="75000"/>
                  <a:lumOff val="25000"/>
                </a:prstClr>
              </a:solidFill>
              <a:effectLst/>
              <a:uLnTx/>
              <a:uFillTx/>
              <a:latin typeface="Calibri Light" panose="020F0302020204030204"/>
              <a:ea typeface="+mj-lt"/>
              <a:cs typeface="Calibri Light"/>
            </a:endParaRPr>
          </a:p>
        </p:txBody>
      </p:sp>
      <p:sp>
        <p:nvSpPr>
          <p:cNvPr id="3" name="TextBox 2">
            <a:extLst>
              <a:ext uri="{FF2B5EF4-FFF2-40B4-BE49-F238E27FC236}">
                <a16:creationId xmlns:a16="http://schemas.microsoft.com/office/drawing/2014/main" id="{FC736338-8BB3-C854-AD55-A225C48B6C66}"/>
              </a:ext>
            </a:extLst>
          </p:cNvPr>
          <p:cNvSpPr txBox="1"/>
          <p:nvPr/>
        </p:nvSpPr>
        <p:spPr>
          <a:xfrm>
            <a:off x="6144918" y="3661363"/>
            <a:ext cx="57347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Q2 report will be run on 10/31 at 8am (include courses due from 7/1-9/30/23). </a:t>
            </a:r>
          </a:p>
        </p:txBody>
      </p:sp>
    </p:spTree>
    <p:extLst>
      <p:ext uri="{BB962C8B-B14F-4D97-AF65-F5344CB8AC3E}">
        <p14:creationId xmlns:p14="http://schemas.microsoft.com/office/powerpoint/2010/main" val="1217147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68285DE-C71A-9EB0-2F29-CC39F6476D77}"/>
              </a:ext>
            </a:extLst>
          </p:cNvPr>
          <p:cNvPicPr>
            <a:picLocks noChangeAspect="1"/>
          </p:cNvPicPr>
          <p:nvPr/>
        </p:nvPicPr>
        <p:blipFill>
          <a:blip r:embed="rId4"/>
          <a:stretch>
            <a:fillRect/>
          </a:stretch>
        </p:blipFill>
        <p:spPr>
          <a:xfrm rot="1957254">
            <a:off x="7767490" y="873902"/>
            <a:ext cx="4312736" cy="2623789"/>
          </a:xfrm>
          <a:prstGeom prst="rect">
            <a:avLst/>
          </a:prstGeom>
        </p:spPr>
      </p:pic>
      <p:sp>
        <p:nvSpPr>
          <p:cNvPr id="14" name="TextBox 13">
            <a:extLst>
              <a:ext uri="{FF2B5EF4-FFF2-40B4-BE49-F238E27FC236}">
                <a16:creationId xmlns:a16="http://schemas.microsoft.com/office/drawing/2014/main" id="{0DE1CB5B-3B9C-4179-A104-5A37DBA874AA}"/>
              </a:ext>
            </a:extLst>
          </p:cNvPr>
          <p:cNvSpPr txBox="1"/>
          <p:nvPr/>
        </p:nvSpPr>
        <p:spPr>
          <a:xfrm>
            <a:off x="857923" y="242887"/>
            <a:ext cx="11305899" cy="584775"/>
          </a:xfrm>
          <a:prstGeom prst="rect">
            <a:avLst/>
          </a:prstGeom>
          <a:noFill/>
        </p:spPr>
        <p:txBody>
          <a:bodyPr wrap="square" lIns="91440" tIns="45720" rIns="91440" bIns="45720" anchor="t">
            <a:spAutoFit/>
          </a:bodyPr>
          <a:lstStyle/>
          <a:p>
            <a:pPr>
              <a:defRPr/>
            </a:pPr>
            <a:r>
              <a:rPr lang="en-US" sz="3200" b="1">
                <a:solidFill>
                  <a:srgbClr val="0070C0"/>
                </a:solidFill>
                <a:latin typeface="Arial"/>
                <a:cs typeface="Arial"/>
              </a:rPr>
              <a:t>Provider – Workforce Development Plan (P-WFDP)</a:t>
            </a:r>
            <a:endParaRPr lang="en-US" sz="3200" b="1" i="0" u="none" strike="noStrike" kern="1200" cap="none" spc="0" normalizeH="0" baseline="0" noProof="0">
              <a:ln>
                <a:noFill/>
              </a:ln>
              <a:solidFill>
                <a:srgbClr val="0070C0"/>
              </a:solidFill>
              <a:effectLst/>
              <a:uLnTx/>
              <a:uFillTx/>
              <a:latin typeface="Arial"/>
              <a:cs typeface="Arial"/>
            </a:endParaRPr>
          </a:p>
        </p:txBody>
      </p:sp>
      <p:sp>
        <p:nvSpPr>
          <p:cNvPr id="5" name="TextBox 4">
            <a:extLst>
              <a:ext uri="{FF2B5EF4-FFF2-40B4-BE49-F238E27FC236}">
                <a16:creationId xmlns:a16="http://schemas.microsoft.com/office/drawing/2014/main" id="{52DDB73F-C172-4182-880C-484BB0F46995}"/>
              </a:ext>
            </a:extLst>
          </p:cNvPr>
          <p:cNvSpPr txBox="1"/>
          <p:nvPr/>
        </p:nvSpPr>
        <p:spPr>
          <a:xfrm>
            <a:off x="1182709" y="2452663"/>
            <a:ext cx="10303182" cy="892552"/>
          </a:xfrm>
          <a:prstGeom prst="rect">
            <a:avLst/>
          </a:prstGeom>
          <a:noFill/>
        </p:spPr>
        <p:txBody>
          <a:bodyPr wrap="square" lIns="91440" tIns="45720" rIns="91440" bIns="45720" rtlCol="0" anchor="t">
            <a:spAutoFit/>
          </a:bodyPr>
          <a:lstStyle/>
          <a:p>
            <a:endParaRPr lang="en-US" sz="2000" b="1">
              <a:solidFill>
                <a:srgbClr val="6E6E6E"/>
              </a:solidFill>
              <a:ea typeface="Calibri"/>
              <a:cs typeface="Arial"/>
            </a:endParaRPr>
          </a:p>
          <a:p>
            <a:endParaRPr lang="en-US" sz="3200" b="1">
              <a:cs typeface="Calibri"/>
            </a:endParaRPr>
          </a:p>
        </p:txBody>
      </p:sp>
      <p:pic>
        <p:nvPicPr>
          <p:cNvPr id="3" name="Picture 7" descr="A blue and grey logo&#10;&#10;Description automatically generated">
            <a:extLst>
              <a:ext uri="{FF2B5EF4-FFF2-40B4-BE49-F238E27FC236}">
                <a16:creationId xmlns:a16="http://schemas.microsoft.com/office/drawing/2014/main" id="{9CD44261-5FC3-1731-FFFB-EBC4EA614C66}"/>
              </a:ext>
            </a:extLst>
          </p:cNvPr>
          <p:cNvPicPr>
            <a:picLocks noChangeAspect="1"/>
          </p:cNvPicPr>
          <p:nvPr/>
        </p:nvPicPr>
        <p:blipFill>
          <a:blip r:embed="rId5"/>
          <a:stretch>
            <a:fillRect/>
          </a:stretch>
        </p:blipFill>
        <p:spPr>
          <a:xfrm>
            <a:off x="9367838" y="5802593"/>
            <a:ext cx="2659857" cy="884469"/>
          </a:xfrm>
          <a:prstGeom prst="rect">
            <a:avLst/>
          </a:prstGeom>
        </p:spPr>
      </p:pic>
      <p:sp>
        <p:nvSpPr>
          <p:cNvPr id="8" name="TextBox 7">
            <a:extLst>
              <a:ext uri="{FF2B5EF4-FFF2-40B4-BE49-F238E27FC236}">
                <a16:creationId xmlns:a16="http://schemas.microsoft.com/office/drawing/2014/main" id="{DC14135C-5070-83FB-F49A-C4526B8A8D4B}"/>
              </a:ext>
            </a:extLst>
          </p:cNvPr>
          <p:cNvSpPr txBox="1"/>
          <p:nvPr/>
        </p:nvSpPr>
        <p:spPr>
          <a:xfrm>
            <a:off x="706109" y="1106597"/>
            <a:ext cx="7518400" cy="2585323"/>
          </a:xfrm>
          <a:prstGeom prst="rect">
            <a:avLst/>
          </a:prstGeom>
          <a:noFill/>
        </p:spPr>
        <p:txBody>
          <a:bodyPr wrap="square" rtlCol="0">
            <a:spAutoFit/>
          </a:bodyPr>
          <a:lstStyle/>
          <a:p>
            <a:pPr marL="285750" indent="-285750">
              <a:buFont typeface="Arial" panose="020B0604020202020204" pitchFamily="34" charset="0"/>
              <a:buChar char="•"/>
            </a:pPr>
            <a:r>
              <a:rPr lang="en-US" b="1">
                <a:solidFill>
                  <a:srgbClr val="0070C0"/>
                </a:solidFill>
              </a:rPr>
              <a:t>10/12/23</a:t>
            </a:r>
            <a:r>
              <a:rPr lang="en-US"/>
              <a:t>: Template Release Date</a:t>
            </a:r>
          </a:p>
          <a:p>
            <a:pPr marL="285750" indent="-285750">
              <a:buFont typeface="Arial" panose="020B0604020202020204" pitchFamily="34" charset="0"/>
              <a:buChar char="•"/>
            </a:pPr>
            <a:r>
              <a:rPr lang="en-US" b="1">
                <a:solidFill>
                  <a:srgbClr val="0070C0"/>
                </a:solidFill>
              </a:rPr>
              <a:t>Nov-Feb</a:t>
            </a:r>
            <a:r>
              <a:rPr lang="en-US"/>
              <a:t>: P-WFDP Monthly Workshops (Dates TBD in Oct)</a:t>
            </a:r>
          </a:p>
          <a:p>
            <a:pPr marL="285750" indent="-285750">
              <a:buFont typeface="Arial" panose="020B0604020202020204" pitchFamily="34" charset="0"/>
              <a:buChar char="•"/>
            </a:pPr>
            <a:r>
              <a:rPr lang="en-US" b="1">
                <a:solidFill>
                  <a:srgbClr val="0070C0"/>
                </a:solidFill>
              </a:rPr>
              <a:t>Provider Forum Presentations:</a:t>
            </a:r>
          </a:p>
          <a:p>
            <a:pPr marL="742950" lvl="1" indent="-285750">
              <a:buFont typeface="Arial" panose="020B0604020202020204" pitchFamily="34" charset="0"/>
              <a:buChar char="•"/>
            </a:pPr>
            <a:r>
              <a:rPr lang="en-US" b="1"/>
              <a:t>10/12</a:t>
            </a:r>
            <a:r>
              <a:rPr lang="en-US"/>
              <a:t>: SMART Goals (Focus Employment Services</a:t>
            </a:r>
          </a:p>
          <a:p>
            <a:pPr marL="742950" lvl="1" indent="-285750">
              <a:buFont typeface="Arial" panose="020B0604020202020204" pitchFamily="34" charset="0"/>
              <a:buChar char="•"/>
            </a:pPr>
            <a:r>
              <a:rPr lang="en-US" b="1"/>
              <a:t>11/09</a:t>
            </a:r>
            <a:r>
              <a:rPr lang="en-US"/>
              <a:t>: Coaching/Mentoring (TBD)</a:t>
            </a:r>
          </a:p>
          <a:p>
            <a:pPr lvl="1"/>
            <a:r>
              <a:rPr lang="en-US"/>
              <a:t>	</a:t>
            </a:r>
            <a:r>
              <a:rPr lang="en-US" sz="1400">
                <a:solidFill>
                  <a:srgbClr val="FF0000"/>
                </a:solidFill>
              </a:rPr>
              <a:t>No Provider Forum in December</a:t>
            </a:r>
          </a:p>
          <a:p>
            <a:pPr marL="742950" lvl="1" indent="-285750">
              <a:buFont typeface="Arial" panose="020B0604020202020204" pitchFamily="34" charset="0"/>
              <a:buChar char="•"/>
            </a:pPr>
            <a:r>
              <a:rPr lang="en-US" b="1"/>
              <a:t>01/11</a:t>
            </a:r>
            <a:r>
              <a:rPr lang="en-US"/>
              <a:t>: SMART Goals (Arizona Center for Change</a:t>
            </a:r>
          </a:p>
          <a:p>
            <a:pPr marL="742950" lvl="1" indent="-285750">
              <a:buFont typeface="Arial" panose="020B0604020202020204" pitchFamily="34" charset="0"/>
              <a:buChar char="•"/>
            </a:pPr>
            <a:r>
              <a:rPr lang="en-US" b="1"/>
              <a:t>02/08</a:t>
            </a:r>
            <a:r>
              <a:rPr lang="en-US"/>
              <a:t>: Staff Development &amp; Recognition (Horizon Health &amp; Wellness)</a:t>
            </a:r>
          </a:p>
          <a:p>
            <a:pPr marL="285750" indent="-285750">
              <a:buFont typeface="Arial" panose="020B0604020202020204" pitchFamily="34" charset="0"/>
              <a:buChar char="•"/>
            </a:pPr>
            <a:r>
              <a:rPr lang="en-US" b="1">
                <a:solidFill>
                  <a:srgbClr val="0070C0"/>
                </a:solidFill>
                <a:highlight>
                  <a:srgbClr val="00FFFF"/>
                </a:highlight>
              </a:rPr>
              <a:t>02/1/2024 – 02/28/2024</a:t>
            </a:r>
            <a:r>
              <a:rPr lang="en-US">
                <a:solidFill>
                  <a:srgbClr val="0070C0"/>
                </a:solidFill>
                <a:highlight>
                  <a:srgbClr val="00FFFF"/>
                </a:highlight>
              </a:rPr>
              <a:t>: </a:t>
            </a:r>
            <a:r>
              <a:rPr lang="en-US"/>
              <a:t>P-WFDP Due between these dates </a:t>
            </a:r>
          </a:p>
        </p:txBody>
      </p:sp>
      <p:sp>
        <p:nvSpPr>
          <p:cNvPr id="11" name="TextBox 10">
            <a:extLst>
              <a:ext uri="{FF2B5EF4-FFF2-40B4-BE49-F238E27FC236}">
                <a16:creationId xmlns:a16="http://schemas.microsoft.com/office/drawing/2014/main" id="{6AC3D620-DDBC-66FC-7139-F34C81A3D035}"/>
              </a:ext>
            </a:extLst>
          </p:cNvPr>
          <p:cNvSpPr txBox="1"/>
          <p:nvPr/>
        </p:nvSpPr>
        <p:spPr>
          <a:xfrm>
            <a:off x="9217891" y="5080000"/>
            <a:ext cx="2809804" cy="1778000"/>
          </a:xfrm>
          <a:prstGeom prst="rect">
            <a:avLst/>
          </a:prstGeom>
          <a:solidFill>
            <a:schemeClr val="bg1"/>
          </a:solidFill>
        </p:spPr>
        <p:txBody>
          <a:bodyPr wrap="square" rtlCol="0">
            <a:spAutoFit/>
          </a:bodyPr>
          <a:lstStyle/>
          <a:p>
            <a:endParaRPr lang="en-US"/>
          </a:p>
        </p:txBody>
      </p:sp>
      <p:sp>
        <p:nvSpPr>
          <p:cNvPr id="10" name="TextBox 9">
            <a:extLst>
              <a:ext uri="{FF2B5EF4-FFF2-40B4-BE49-F238E27FC236}">
                <a16:creationId xmlns:a16="http://schemas.microsoft.com/office/drawing/2014/main" id="{DFBEFE55-821C-2249-6AF7-F7783A11CAA6}"/>
              </a:ext>
            </a:extLst>
          </p:cNvPr>
          <p:cNvSpPr txBox="1"/>
          <p:nvPr/>
        </p:nvSpPr>
        <p:spPr>
          <a:xfrm>
            <a:off x="1101900" y="4132669"/>
            <a:ext cx="10464800" cy="2554545"/>
          </a:xfrm>
          <a:prstGeom prst="rect">
            <a:avLst/>
          </a:prstGeom>
          <a:solidFill>
            <a:schemeClr val="accent1">
              <a:lumMod val="20000"/>
              <a:lumOff val="80000"/>
            </a:schemeClr>
          </a:solidFill>
          <a:ln w="28575">
            <a:solidFill>
              <a:schemeClr val="tx1"/>
            </a:solidFill>
          </a:ln>
        </p:spPr>
        <p:txBody>
          <a:bodyPr wrap="square" rtlCol="0">
            <a:spAutoFit/>
          </a:bodyPr>
          <a:lstStyle/>
          <a:p>
            <a:pPr marL="0" marR="0" algn="ctr" fontAlgn="base">
              <a:spcBef>
                <a:spcPts val="0"/>
              </a:spcBef>
              <a:spcAft>
                <a:spcPts val="0"/>
              </a:spcAft>
            </a:pPr>
            <a:r>
              <a:rPr lang="en-US" sz="1600" b="1">
                <a:solidFill>
                  <a:srgbClr val="0070C0"/>
                </a:solidFill>
                <a:effectLst/>
                <a:ea typeface="Times New Roman" panose="02020603050405020304" pitchFamily="18" charset="0"/>
              </a:rPr>
              <a:t>PURPOSE: </a:t>
            </a:r>
          </a:p>
          <a:p>
            <a:pPr marL="0" marR="0" algn="ctr" fontAlgn="base">
              <a:spcBef>
                <a:spcPts val="0"/>
              </a:spcBef>
              <a:spcAft>
                <a:spcPts val="0"/>
              </a:spcAft>
            </a:pPr>
            <a:r>
              <a:rPr lang="en-US" sz="1600">
                <a:effectLst/>
                <a:ea typeface="Times New Roman" panose="02020603050405020304" pitchFamily="18" charset="0"/>
              </a:rPr>
              <a:t>The purpose of the P-WFDP is to encourage Provider organizations to work together and ensure members receive services from a workforce that is qualified, competent, and sufficiently staffed. The P-WFDP shall include a description of organizational goals, objectives, tasks, and timelines to develop the workforce. The overall approach and philosophy to Workforce Development is to ensure a comprehensive, systematic, and measurable structure that incorporates best practices at all levels of service delivery and utilizes Adult/Children’s Guiding Principles, Adult Learning Theories/Methods, Trauma-informed Care, Equitable Services and Culturally Competent practices. All training initiatives, action steps, and monitoring procedures outlined in the P-WFDP are to include targeted efforts for all employees (e.g., direct care Providers, supervisors, administrators, and support staff) who are paid by, partially paid by, or  </a:t>
            </a:r>
            <a:endParaRPr lang="en-US" sz="1600">
              <a:effectLst/>
              <a:ea typeface="Batang" panose="02030600000101010101" pitchFamily="18" charset="-127"/>
            </a:endParaRPr>
          </a:p>
          <a:p>
            <a:pPr algn="ctr"/>
            <a:r>
              <a:rPr lang="en-US" sz="1600">
                <a:effectLst/>
                <a:ea typeface="Times New Roman" panose="02020603050405020304" pitchFamily="18" charset="0"/>
              </a:rPr>
              <a:t>support an agency’s Health Plan contract(s).    </a:t>
            </a:r>
            <a:endParaRPr lang="en-US" sz="1600"/>
          </a:p>
        </p:txBody>
      </p:sp>
    </p:spTree>
    <p:custDataLst>
      <p:tags r:id="rId1"/>
    </p:custDataLst>
    <p:extLst>
      <p:ext uri="{BB962C8B-B14F-4D97-AF65-F5344CB8AC3E}">
        <p14:creationId xmlns:p14="http://schemas.microsoft.com/office/powerpoint/2010/main" val="1446707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DE1CB5B-3B9C-4179-A104-5A37DBA874AA}"/>
              </a:ext>
            </a:extLst>
          </p:cNvPr>
          <p:cNvSpPr txBox="1"/>
          <p:nvPr/>
        </p:nvSpPr>
        <p:spPr>
          <a:xfrm>
            <a:off x="857923" y="242887"/>
            <a:ext cx="11305899" cy="584775"/>
          </a:xfrm>
          <a:prstGeom prst="rect">
            <a:avLst/>
          </a:prstGeom>
          <a:noFill/>
        </p:spPr>
        <p:txBody>
          <a:bodyPr wrap="square" lIns="91440" tIns="45720" rIns="91440" bIns="45720" anchor="t">
            <a:spAutoFit/>
          </a:bodyPr>
          <a:lstStyle/>
          <a:p>
            <a:pPr>
              <a:defRPr/>
            </a:pPr>
            <a:r>
              <a:rPr lang="en-US" sz="3200" b="1">
                <a:solidFill>
                  <a:srgbClr val="0070C0"/>
                </a:solidFill>
                <a:latin typeface="Arial"/>
                <a:cs typeface="Arial"/>
              </a:rPr>
              <a:t>Training Opportunities </a:t>
            </a:r>
            <a:endParaRPr lang="en-US" sz="3200" b="1" i="0" u="none" strike="noStrike" kern="1200" cap="none" spc="0" normalizeH="0" baseline="0" noProof="0">
              <a:ln>
                <a:noFill/>
              </a:ln>
              <a:solidFill>
                <a:srgbClr val="0070C0"/>
              </a:solidFill>
              <a:effectLst/>
              <a:uLnTx/>
              <a:uFillTx/>
              <a:latin typeface="Arial"/>
              <a:cs typeface="Arial"/>
            </a:endParaRPr>
          </a:p>
        </p:txBody>
      </p:sp>
      <p:sp>
        <p:nvSpPr>
          <p:cNvPr id="2" name="TextBox 1">
            <a:extLst>
              <a:ext uri="{FF2B5EF4-FFF2-40B4-BE49-F238E27FC236}">
                <a16:creationId xmlns:a16="http://schemas.microsoft.com/office/drawing/2014/main" id="{C26CC4CA-E819-1294-6C92-4E72D4E71772}"/>
              </a:ext>
            </a:extLst>
          </p:cNvPr>
          <p:cNvSpPr txBox="1"/>
          <p:nvPr/>
        </p:nvSpPr>
        <p:spPr>
          <a:xfrm>
            <a:off x="311169" y="4678384"/>
            <a:ext cx="6322673" cy="2123658"/>
          </a:xfrm>
          <a:prstGeom prst="rect">
            <a:avLst/>
          </a:prstGeom>
          <a:noFill/>
        </p:spPr>
        <p:txBody>
          <a:bodyPr wrap="square" lIns="91440" tIns="45720" rIns="91440" bIns="45720" anchor="t">
            <a:spAutoFit/>
          </a:bodyPr>
          <a:lstStyle/>
          <a:p>
            <a:pPr algn="ctr"/>
            <a:endParaRPr lang="en-US" sz="2400" b="1">
              <a:ea typeface="Calibri" panose="020F0502020204030204"/>
              <a:cs typeface="Calibri"/>
            </a:endParaRPr>
          </a:p>
          <a:p>
            <a:pPr algn="ctr"/>
            <a:r>
              <a:rPr lang="en-US">
                <a:solidFill>
                  <a:srgbClr val="E15554"/>
                </a:solidFill>
                <a:latin typeface="Calibri"/>
                <a:cs typeface="Arial"/>
              </a:rPr>
              <a:t>   </a:t>
            </a:r>
            <a:endParaRPr lang="en-US">
              <a:latin typeface="Calibri"/>
              <a:cs typeface="Calibri" panose="020F0502020204030204"/>
            </a:endParaRPr>
          </a:p>
          <a:p>
            <a:pPr algn="ctr"/>
            <a:endParaRPr lang="en-US">
              <a:latin typeface="Calibri"/>
              <a:cs typeface="Calibri" panose="020F0502020204030204"/>
            </a:endParaRPr>
          </a:p>
          <a:p>
            <a:pPr algn="ctr"/>
            <a:endParaRPr lang="en-US" sz="2400">
              <a:cs typeface="Calibri"/>
            </a:endParaRPr>
          </a:p>
          <a:p>
            <a:pPr algn="ctr"/>
            <a:endParaRPr lang="en-US" sz="2400">
              <a:cs typeface="Calibri"/>
            </a:endParaRPr>
          </a:p>
          <a:p>
            <a:pPr algn="ctr"/>
            <a:endParaRPr lang="en-US" sz="2400" b="1">
              <a:solidFill>
                <a:srgbClr val="6E6E6E"/>
              </a:solidFill>
              <a:ea typeface="Calibri"/>
              <a:cs typeface="Arial"/>
            </a:endParaRPr>
          </a:p>
        </p:txBody>
      </p:sp>
      <p:sp>
        <p:nvSpPr>
          <p:cNvPr id="5" name="TextBox 4">
            <a:extLst>
              <a:ext uri="{FF2B5EF4-FFF2-40B4-BE49-F238E27FC236}">
                <a16:creationId xmlns:a16="http://schemas.microsoft.com/office/drawing/2014/main" id="{EFF95A9E-DEF8-55A1-42E2-C5EE449A668F}"/>
              </a:ext>
            </a:extLst>
          </p:cNvPr>
          <p:cNvSpPr txBox="1"/>
          <p:nvPr/>
        </p:nvSpPr>
        <p:spPr>
          <a:xfrm>
            <a:off x="6822377" y="2484138"/>
            <a:ext cx="4734884" cy="4765249"/>
          </a:xfrm>
          <a:prstGeom prst="rect">
            <a:avLst/>
          </a:prstGeom>
        </p:spPr>
        <p:txBody>
          <a:bodyPr vert="horz" lIns="0" tIns="45720" rIns="0" bIns="45720" rtlCol="0" anchor="t">
            <a:normAutofit/>
          </a:bodyPr>
          <a:lstStyle/>
          <a:p>
            <a:pPr>
              <a:lnSpc>
                <a:spcPct val="90000"/>
              </a:lnSpc>
              <a:spcAft>
                <a:spcPts val="600"/>
              </a:spcAft>
              <a:buClr>
                <a:schemeClr val="accent1"/>
              </a:buClr>
              <a:buFont typeface="Calibri" panose="020F0502020204030204" pitchFamily="34" charset="0"/>
            </a:pPr>
            <a:endParaRPr lang="en-US" b="1">
              <a:ea typeface="Calibri"/>
              <a:cs typeface="Calibri"/>
            </a:endParaRPr>
          </a:p>
        </p:txBody>
      </p:sp>
      <p:sp>
        <p:nvSpPr>
          <p:cNvPr id="8" name="TextBox 7">
            <a:extLst>
              <a:ext uri="{FF2B5EF4-FFF2-40B4-BE49-F238E27FC236}">
                <a16:creationId xmlns:a16="http://schemas.microsoft.com/office/drawing/2014/main" id="{2632263D-12BA-1906-4F36-115ED5D0F60B}"/>
              </a:ext>
            </a:extLst>
          </p:cNvPr>
          <p:cNvSpPr txBox="1"/>
          <p:nvPr/>
        </p:nvSpPr>
        <p:spPr>
          <a:xfrm>
            <a:off x="373219" y="2712436"/>
            <a:ext cx="4733758" cy="1877437"/>
          </a:xfrm>
          <a:prstGeom prst="rect">
            <a:avLst/>
          </a:prstGeom>
          <a:noFill/>
        </p:spPr>
        <p:txBody>
          <a:bodyPr wrap="square" lIns="91440" tIns="45720" rIns="91440" bIns="45720" anchor="t">
            <a:spAutoFit/>
          </a:bodyPr>
          <a:lstStyle/>
          <a:p>
            <a:pPr algn="ctr"/>
            <a:r>
              <a:rPr lang="en-US" sz="1600">
                <a:latin typeface="Arial"/>
                <a:ea typeface="Calibri"/>
                <a:cs typeface="Arial"/>
              </a:rPr>
              <a:t>Registration is now open-</a:t>
            </a:r>
            <a:endParaRPr lang="en-US" sz="1600">
              <a:latin typeface="Arial"/>
              <a:ea typeface="Calibri"/>
              <a:cs typeface="Calibri" panose="020F0502020204030204"/>
            </a:endParaRPr>
          </a:p>
          <a:p>
            <a:pPr algn="ctr"/>
            <a:r>
              <a:rPr lang="en-US" sz="1600">
                <a:latin typeface="Arial"/>
                <a:ea typeface="Calibri"/>
                <a:cs typeface="Arial"/>
              </a:rPr>
              <a:t>Individual or group registration available,</a:t>
            </a:r>
          </a:p>
          <a:p>
            <a:pPr algn="ctr"/>
            <a:r>
              <a:rPr lang="en-US" sz="1600">
                <a:latin typeface="Arial"/>
                <a:ea typeface="Calibri"/>
                <a:cs typeface="Arial"/>
              </a:rPr>
              <a:t>In person event or virtual,</a:t>
            </a:r>
          </a:p>
          <a:p>
            <a:pPr algn="ctr"/>
            <a:r>
              <a:rPr lang="en-US" sz="1600">
                <a:latin typeface="Arial"/>
                <a:ea typeface="Calibri"/>
                <a:cs typeface="Arial"/>
              </a:rPr>
              <a:t>Virtual scholarships offered</a:t>
            </a:r>
          </a:p>
          <a:p>
            <a:pPr algn="ctr"/>
            <a:r>
              <a:rPr lang="en-US">
                <a:latin typeface="Calibri" panose="020F0502020204030204"/>
                <a:ea typeface="Calibri"/>
                <a:cs typeface="Calibri" panose="020F0502020204030204"/>
              </a:rPr>
              <a:t>Learn More:</a:t>
            </a:r>
          </a:p>
          <a:p>
            <a:pPr algn="ctr"/>
            <a:r>
              <a:rPr lang="en-US">
                <a:ea typeface="+mn-lt"/>
                <a:cs typeface="+mn-lt"/>
                <a:hlinkClick r:id="rId4"/>
              </a:rPr>
              <a:t>https://azhealthequity.org/</a:t>
            </a:r>
            <a:r>
              <a:rPr lang="en-US">
                <a:ea typeface="+mn-lt"/>
                <a:cs typeface="+mn-lt"/>
              </a:rPr>
              <a:t> </a:t>
            </a:r>
            <a:endParaRPr lang="en-US"/>
          </a:p>
          <a:p>
            <a:pPr algn="ctr"/>
            <a:endParaRPr lang="en-US" sz="1600">
              <a:latin typeface="Calibri" panose="020F0502020204030204"/>
              <a:ea typeface="Calibri"/>
              <a:cs typeface="Calibri" panose="020F0502020204030204"/>
            </a:endParaRPr>
          </a:p>
        </p:txBody>
      </p:sp>
      <p:pic>
        <p:nvPicPr>
          <p:cNvPr id="11" name="Picture 10" descr="A picture containing text, clock&#10;&#10;Description automatically generated">
            <a:extLst>
              <a:ext uri="{FF2B5EF4-FFF2-40B4-BE49-F238E27FC236}">
                <a16:creationId xmlns:a16="http://schemas.microsoft.com/office/drawing/2014/main" id="{06460B64-43E0-963C-CFC1-75C278904F73}"/>
              </a:ext>
            </a:extLst>
          </p:cNvPr>
          <p:cNvPicPr>
            <a:picLocks noChangeAspect="1"/>
          </p:cNvPicPr>
          <p:nvPr/>
        </p:nvPicPr>
        <p:blipFill>
          <a:blip r:embed="rId5"/>
          <a:stretch>
            <a:fillRect/>
          </a:stretch>
        </p:blipFill>
        <p:spPr>
          <a:xfrm>
            <a:off x="8993171" y="0"/>
            <a:ext cx="3198829" cy="1991238"/>
          </a:xfrm>
          <a:prstGeom prst="rect">
            <a:avLst/>
          </a:prstGeom>
          <a:ln>
            <a:noFill/>
          </a:ln>
          <a:effectLst>
            <a:softEdge rad="112500"/>
          </a:effectLst>
        </p:spPr>
      </p:pic>
      <p:pic>
        <p:nvPicPr>
          <p:cNvPr id="12" name="Picture 11" descr="A logo with text overlay&#10;&#10;Description automatically generated">
            <a:extLst>
              <a:ext uri="{FF2B5EF4-FFF2-40B4-BE49-F238E27FC236}">
                <a16:creationId xmlns:a16="http://schemas.microsoft.com/office/drawing/2014/main" id="{299D1170-2B9B-EB0D-1232-DF10C7A5405A}"/>
              </a:ext>
            </a:extLst>
          </p:cNvPr>
          <p:cNvPicPr>
            <a:picLocks noChangeAspect="1"/>
          </p:cNvPicPr>
          <p:nvPr/>
        </p:nvPicPr>
        <p:blipFill>
          <a:blip r:embed="rId6"/>
          <a:stretch>
            <a:fillRect/>
          </a:stretch>
        </p:blipFill>
        <p:spPr>
          <a:xfrm>
            <a:off x="1130643" y="1068547"/>
            <a:ext cx="3216875" cy="1497851"/>
          </a:xfrm>
          <a:prstGeom prst="rect">
            <a:avLst/>
          </a:prstGeom>
        </p:spPr>
      </p:pic>
      <p:pic>
        <p:nvPicPr>
          <p:cNvPr id="13" name="Picture 12" descr="A blue background with white text&#10;&#10;Description automatically generated">
            <a:extLst>
              <a:ext uri="{FF2B5EF4-FFF2-40B4-BE49-F238E27FC236}">
                <a16:creationId xmlns:a16="http://schemas.microsoft.com/office/drawing/2014/main" id="{79F14817-6586-BEAD-7363-B717B7A6CF0A}"/>
              </a:ext>
            </a:extLst>
          </p:cNvPr>
          <p:cNvPicPr>
            <a:picLocks noChangeAspect="1"/>
          </p:cNvPicPr>
          <p:nvPr/>
        </p:nvPicPr>
        <p:blipFill>
          <a:blip r:embed="rId7"/>
          <a:stretch>
            <a:fillRect/>
          </a:stretch>
        </p:blipFill>
        <p:spPr>
          <a:xfrm>
            <a:off x="5239265" y="4119938"/>
            <a:ext cx="6707659" cy="2211882"/>
          </a:xfrm>
          <a:prstGeom prst="rect">
            <a:avLst/>
          </a:prstGeom>
        </p:spPr>
      </p:pic>
    </p:spTree>
    <p:custDataLst>
      <p:tags r:id="rId1"/>
    </p:custDataLst>
    <p:extLst>
      <p:ext uri="{BB962C8B-B14F-4D97-AF65-F5344CB8AC3E}">
        <p14:creationId xmlns:p14="http://schemas.microsoft.com/office/powerpoint/2010/main" val="1455101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DE1CB5B-3B9C-4179-A104-5A37DBA874AA}"/>
              </a:ext>
            </a:extLst>
          </p:cNvPr>
          <p:cNvSpPr txBox="1"/>
          <p:nvPr/>
        </p:nvSpPr>
        <p:spPr>
          <a:xfrm>
            <a:off x="857923" y="242887"/>
            <a:ext cx="11305899" cy="584775"/>
          </a:xfrm>
          <a:prstGeom prst="rect">
            <a:avLst/>
          </a:prstGeom>
          <a:noFill/>
        </p:spPr>
        <p:txBody>
          <a:bodyPr wrap="square" lIns="91440" tIns="45720" rIns="91440" bIns="45720" anchor="t">
            <a:spAutoFit/>
          </a:bodyPr>
          <a:lstStyle/>
          <a:p>
            <a:pPr>
              <a:defRPr/>
            </a:pPr>
            <a:r>
              <a:rPr lang="en-US" sz="3200" b="1">
                <a:solidFill>
                  <a:srgbClr val="0070C0"/>
                </a:solidFill>
                <a:latin typeface="Arial"/>
                <a:cs typeface="Arial"/>
              </a:rPr>
              <a:t>Training Opportunities </a:t>
            </a:r>
            <a:endParaRPr lang="en-US" sz="3200" b="1" i="0" u="none" strike="noStrike" kern="1200" cap="none" spc="0" normalizeH="0" baseline="0" noProof="0">
              <a:ln>
                <a:noFill/>
              </a:ln>
              <a:solidFill>
                <a:srgbClr val="0070C0"/>
              </a:solidFill>
              <a:effectLst/>
              <a:uLnTx/>
              <a:uFillTx/>
              <a:latin typeface="Arial"/>
              <a:cs typeface="Arial"/>
            </a:endParaRPr>
          </a:p>
        </p:txBody>
      </p:sp>
      <p:sp>
        <p:nvSpPr>
          <p:cNvPr id="5" name="TextBox 4">
            <a:extLst>
              <a:ext uri="{FF2B5EF4-FFF2-40B4-BE49-F238E27FC236}">
                <a16:creationId xmlns:a16="http://schemas.microsoft.com/office/drawing/2014/main" id="{52DDB73F-C172-4182-880C-484BB0F46995}"/>
              </a:ext>
            </a:extLst>
          </p:cNvPr>
          <p:cNvSpPr txBox="1"/>
          <p:nvPr/>
        </p:nvSpPr>
        <p:spPr>
          <a:xfrm>
            <a:off x="1155000" y="2480372"/>
            <a:ext cx="10303182" cy="892552"/>
          </a:xfrm>
          <a:prstGeom prst="rect">
            <a:avLst/>
          </a:prstGeom>
          <a:noFill/>
        </p:spPr>
        <p:txBody>
          <a:bodyPr wrap="square" lIns="91440" tIns="45720" rIns="91440" bIns="45720" rtlCol="0" anchor="t">
            <a:spAutoFit/>
          </a:bodyPr>
          <a:lstStyle/>
          <a:p>
            <a:endParaRPr lang="en-US" sz="2000" b="1">
              <a:solidFill>
                <a:srgbClr val="6E6E6E"/>
              </a:solidFill>
              <a:ea typeface="Calibri"/>
              <a:cs typeface="Arial"/>
            </a:endParaRPr>
          </a:p>
          <a:p>
            <a:endParaRPr lang="en-US" sz="3200" b="1">
              <a:cs typeface="Calibri"/>
            </a:endParaRPr>
          </a:p>
        </p:txBody>
      </p:sp>
      <p:sp>
        <p:nvSpPr>
          <p:cNvPr id="2" name="TextBox 1">
            <a:extLst>
              <a:ext uri="{FF2B5EF4-FFF2-40B4-BE49-F238E27FC236}">
                <a16:creationId xmlns:a16="http://schemas.microsoft.com/office/drawing/2014/main" id="{C26CC4CA-E819-1294-6C92-4E72D4E71772}"/>
              </a:ext>
            </a:extLst>
          </p:cNvPr>
          <p:cNvSpPr txBox="1"/>
          <p:nvPr/>
        </p:nvSpPr>
        <p:spPr>
          <a:xfrm>
            <a:off x="1950683" y="2477120"/>
            <a:ext cx="8873272" cy="2554545"/>
          </a:xfrm>
          <a:prstGeom prst="rect">
            <a:avLst/>
          </a:prstGeom>
          <a:noFill/>
        </p:spPr>
        <p:txBody>
          <a:bodyPr wrap="square" lIns="91440" tIns="45720" rIns="91440" bIns="45720" anchor="t">
            <a:spAutoFit/>
          </a:bodyPr>
          <a:lstStyle/>
          <a:p>
            <a:pPr algn="ctr"/>
            <a:endParaRPr lang="en-US" sz="2400">
              <a:ea typeface="+mn-lt"/>
              <a:cs typeface="+mn-lt"/>
            </a:endParaRPr>
          </a:p>
          <a:p>
            <a:pPr algn="ctr"/>
            <a:endParaRPr lang="en-US" sz="2000" b="1" cap="all">
              <a:solidFill>
                <a:srgbClr val="2A2854"/>
              </a:solidFill>
              <a:ea typeface="Calibri" panose="020F0502020204030204"/>
              <a:cs typeface="Helvetica"/>
            </a:endParaRPr>
          </a:p>
          <a:p>
            <a:endParaRPr lang="en-US" sz="2000">
              <a:solidFill>
                <a:srgbClr val="272727"/>
              </a:solidFill>
              <a:latin typeface="Calibri"/>
              <a:ea typeface="Calibri"/>
              <a:cs typeface="Helvetica"/>
            </a:endParaRPr>
          </a:p>
          <a:p>
            <a:pPr algn="ctr"/>
            <a:endParaRPr lang="en-US" sz="2400">
              <a:solidFill>
                <a:srgbClr val="000000"/>
              </a:solidFill>
              <a:ea typeface="Calibri"/>
              <a:cs typeface="Calibri"/>
            </a:endParaRPr>
          </a:p>
          <a:p>
            <a:pPr algn="ctr"/>
            <a:endParaRPr lang="en-US" sz="2400">
              <a:solidFill>
                <a:srgbClr val="000000"/>
              </a:solidFill>
              <a:ea typeface="Calibri"/>
              <a:cs typeface="Calibri"/>
            </a:endParaRPr>
          </a:p>
          <a:p>
            <a:pPr algn="ctr"/>
            <a:endParaRPr lang="en-US" sz="2400">
              <a:solidFill>
                <a:srgbClr val="000000"/>
              </a:solidFill>
              <a:ea typeface="Calibri"/>
              <a:cs typeface="Calibri"/>
            </a:endParaRPr>
          </a:p>
          <a:p>
            <a:pPr algn="ctr"/>
            <a:endParaRPr lang="en-US" sz="2400" b="1">
              <a:solidFill>
                <a:srgbClr val="6E6E6E"/>
              </a:solidFill>
              <a:ea typeface="Calibri"/>
              <a:cs typeface="Arial"/>
            </a:endParaRPr>
          </a:p>
        </p:txBody>
      </p:sp>
      <p:pic>
        <p:nvPicPr>
          <p:cNvPr id="3" name="Picture 2">
            <a:extLst>
              <a:ext uri="{FF2B5EF4-FFF2-40B4-BE49-F238E27FC236}">
                <a16:creationId xmlns:a16="http://schemas.microsoft.com/office/drawing/2014/main" id="{B64080D5-DF24-ABAA-7BF9-320F268DCC96}"/>
              </a:ext>
            </a:extLst>
          </p:cNvPr>
          <p:cNvPicPr>
            <a:picLocks noChangeAspect="1"/>
          </p:cNvPicPr>
          <p:nvPr/>
        </p:nvPicPr>
        <p:blipFill>
          <a:blip r:embed="rId4"/>
          <a:stretch>
            <a:fillRect/>
          </a:stretch>
        </p:blipFill>
        <p:spPr>
          <a:xfrm>
            <a:off x="7133970" y="53042"/>
            <a:ext cx="4668793" cy="6628347"/>
          </a:xfrm>
          <a:prstGeom prst="rect">
            <a:avLst/>
          </a:prstGeom>
        </p:spPr>
      </p:pic>
      <p:sp>
        <p:nvSpPr>
          <p:cNvPr id="6" name="TextBox 5">
            <a:extLst>
              <a:ext uri="{FF2B5EF4-FFF2-40B4-BE49-F238E27FC236}">
                <a16:creationId xmlns:a16="http://schemas.microsoft.com/office/drawing/2014/main" id="{FF71B499-84C9-708D-6EF6-A9E78D7B1D8D}"/>
              </a:ext>
            </a:extLst>
          </p:cNvPr>
          <p:cNvSpPr txBox="1"/>
          <p:nvPr/>
        </p:nvSpPr>
        <p:spPr>
          <a:xfrm>
            <a:off x="1155814" y="1971031"/>
            <a:ext cx="4733758" cy="2369880"/>
          </a:xfrm>
          <a:prstGeom prst="rect">
            <a:avLst/>
          </a:prstGeom>
          <a:noFill/>
        </p:spPr>
        <p:txBody>
          <a:bodyPr wrap="square" lIns="91440" tIns="45720" rIns="91440" bIns="45720" anchor="t">
            <a:spAutoFit/>
          </a:bodyPr>
          <a:lstStyle/>
          <a:p>
            <a:pPr algn="ctr"/>
            <a:r>
              <a:rPr lang="en-US" sz="1600">
                <a:latin typeface="Arial"/>
                <a:ea typeface="Calibri"/>
                <a:cs typeface="Arial"/>
              </a:rPr>
              <a:t>Registration is now open</a:t>
            </a:r>
            <a:endParaRPr lang="en-US" sz="1600">
              <a:latin typeface="Arial"/>
              <a:ea typeface="Calibri"/>
              <a:cs typeface="Calibri" panose="020F0502020204030204"/>
            </a:endParaRPr>
          </a:p>
          <a:p>
            <a:pPr algn="ctr"/>
            <a:r>
              <a:rPr lang="en-US" sz="1600">
                <a:latin typeface="Arial"/>
                <a:ea typeface="Calibri"/>
                <a:cs typeface="Arial"/>
              </a:rPr>
              <a:t>In person event,</a:t>
            </a:r>
          </a:p>
          <a:p>
            <a:pPr algn="ctr"/>
            <a:r>
              <a:rPr lang="en-US" sz="1600">
                <a:latin typeface="Arial"/>
                <a:ea typeface="Calibri"/>
                <a:cs typeface="Arial"/>
              </a:rPr>
              <a:t> CEUs available, no charge  </a:t>
            </a:r>
          </a:p>
          <a:p>
            <a:pPr algn="ctr"/>
            <a:endParaRPr lang="en-US"/>
          </a:p>
          <a:p>
            <a:pPr algn="ctr"/>
            <a:r>
              <a:rPr lang="en-US">
                <a:latin typeface="Calibri" panose="020F0502020204030204"/>
                <a:ea typeface="Calibri"/>
                <a:cs typeface="Calibri" panose="020F0502020204030204"/>
              </a:rPr>
              <a:t>Learn More:</a:t>
            </a:r>
          </a:p>
          <a:p>
            <a:pPr algn="ctr"/>
            <a:r>
              <a:rPr lang="en-US" sz="1600">
                <a:latin typeface="Arial"/>
                <a:ea typeface="Calibri"/>
                <a:cs typeface="Arial"/>
              </a:rPr>
              <a:t> </a:t>
            </a:r>
            <a:r>
              <a:rPr lang="en-US" sz="1600">
                <a:latin typeface="Arial"/>
                <a:ea typeface="Calibri"/>
                <a:cs typeface="Arial"/>
                <a:hlinkClick r:id="rId5"/>
              </a:rPr>
              <a:t>https://allevents.in/phoenix/19th-annual-cesar-chavez-conference/200025267696837</a:t>
            </a:r>
            <a:r>
              <a:rPr lang="en-US" sz="1600">
                <a:latin typeface="Arial"/>
                <a:ea typeface="Calibri"/>
                <a:cs typeface="Arial"/>
              </a:rPr>
              <a:t> </a:t>
            </a:r>
            <a:endParaRPr lang="en-US"/>
          </a:p>
          <a:p>
            <a:pPr algn="ctr"/>
            <a:endParaRPr lang="en-US" sz="1600">
              <a:latin typeface="Arial"/>
              <a:ea typeface="Calibri"/>
              <a:cs typeface="Arial"/>
            </a:endParaRPr>
          </a:p>
          <a:p>
            <a:pPr algn="ctr"/>
            <a:endParaRPr lang="en-US" sz="1600"/>
          </a:p>
        </p:txBody>
      </p:sp>
    </p:spTree>
    <p:custDataLst>
      <p:tags r:id="rId1"/>
    </p:custDataLst>
    <p:extLst>
      <p:ext uri="{BB962C8B-B14F-4D97-AF65-F5344CB8AC3E}">
        <p14:creationId xmlns:p14="http://schemas.microsoft.com/office/powerpoint/2010/main" val="3339559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010DDF2-F5CA-40A6-8809-5F6AE59A1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1">
            <a:extLst>
              <a:ext uri="{FF2B5EF4-FFF2-40B4-BE49-F238E27FC236}">
                <a16:creationId xmlns:a16="http://schemas.microsoft.com/office/drawing/2014/main" id="{52541BCA-C75D-4251-8377-B25B68A3063E}"/>
              </a:ext>
            </a:extLst>
          </p:cNvPr>
          <p:cNvSpPr txBox="1">
            <a:spLocks/>
          </p:cNvSpPr>
          <p:nvPr/>
        </p:nvSpPr>
        <p:spPr>
          <a:xfrm>
            <a:off x="447610" y="570971"/>
            <a:ext cx="5977937" cy="849836"/>
          </a:xfrm>
          <a:prstGeom prst="rect">
            <a:avLst/>
          </a:prstGeom>
        </p:spPr>
        <p:txBody>
          <a:bodyPr vert="horz" lIns="91440" tIns="45720" rIns="91440" bIns="45720" rtlCol="0" anchor="b">
            <a:normAutofit/>
          </a:bodyPr>
          <a:lst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a:lstStyle>
          <a:p>
            <a:pPr defTabSz="914400">
              <a:spcAft>
                <a:spcPts val="600"/>
              </a:spcAft>
            </a:pPr>
            <a:r>
              <a:rPr lang="en-US" b="1" spc="-50">
                <a:solidFill>
                  <a:srgbClr val="FA8E0A"/>
                </a:solidFill>
                <a:latin typeface="+mn-lt"/>
              </a:rPr>
              <a:t>Our Mission</a:t>
            </a:r>
            <a:endParaRPr lang="en-US" spc="-50">
              <a:solidFill>
                <a:srgbClr val="FA8E0A"/>
              </a:solidFill>
              <a:latin typeface="+mn-lt"/>
            </a:endParaRPr>
          </a:p>
        </p:txBody>
      </p:sp>
      <p:sp>
        <p:nvSpPr>
          <p:cNvPr id="4" name="TextBox 3">
            <a:extLst>
              <a:ext uri="{FF2B5EF4-FFF2-40B4-BE49-F238E27FC236}">
                <a16:creationId xmlns:a16="http://schemas.microsoft.com/office/drawing/2014/main" id="{C7DA9DE0-9E6E-4E02-8192-07ED6E2275B3}"/>
              </a:ext>
            </a:extLst>
          </p:cNvPr>
          <p:cNvSpPr txBox="1"/>
          <p:nvPr/>
        </p:nvSpPr>
        <p:spPr>
          <a:xfrm>
            <a:off x="924748" y="1755222"/>
            <a:ext cx="5977938" cy="3652667"/>
          </a:xfrm>
          <a:prstGeom prst="rect">
            <a:avLst/>
          </a:prstGeom>
        </p:spPr>
        <p:txBody>
          <a:bodyPr rot="0" spcFirstLastPara="0" vertOverflow="overflow" horzOverflow="overflow" vert="horz" lIns="0" tIns="45720" rIns="0" bIns="45720" numCol="1" spcCol="0" rtlCol="0" fromWordArt="0" anchorCtr="0" forceAA="0" compatLnSpc="1">
            <a:prstTxWarp prst="textNoShape">
              <a:avLst/>
            </a:prstTxWarp>
            <a:normAutofit/>
          </a:bodyPr>
          <a:lstStyle/>
          <a:p>
            <a:pPr>
              <a:lnSpc>
                <a:spcPct val="90000"/>
              </a:lnSpc>
              <a:spcAft>
                <a:spcPts val="600"/>
              </a:spcAft>
              <a:buClr>
                <a:schemeClr val="accent1"/>
              </a:buClr>
              <a:buFont typeface="Calibri" panose="020F0502020204030204" pitchFamily="34" charset="0"/>
            </a:pPr>
            <a:r>
              <a:rPr lang="en-US" sz="2400" b="1">
                <a:solidFill>
                  <a:srgbClr val="FFFFFF"/>
                </a:solidFill>
              </a:rPr>
              <a:t>To evaluate, monitor, and support the development of the </a:t>
            </a:r>
            <a:r>
              <a:rPr lang="en-US" sz="2400" b="1" u="sng">
                <a:solidFill>
                  <a:srgbClr val="FA8E0A"/>
                </a:solidFill>
              </a:rPr>
              <a:t>C</a:t>
            </a:r>
            <a:r>
              <a:rPr lang="en-US" sz="2400" b="1">
                <a:solidFill>
                  <a:srgbClr val="FFFFFF"/>
                </a:solidFill>
              </a:rPr>
              <a:t>apability, </a:t>
            </a:r>
            <a:r>
              <a:rPr lang="en-US" sz="2400" b="1" u="sng">
                <a:solidFill>
                  <a:srgbClr val="FA8E0A"/>
                </a:solidFill>
              </a:rPr>
              <a:t>C</a:t>
            </a:r>
            <a:r>
              <a:rPr lang="en-US" sz="2400" b="1">
                <a:solidFill>
                  <a:srgbClr val="FFFFFF"/>
                </a:solidFill>
              </a:rPr>
              <a:t>apacity, </a:t>
            </a:r>
            <a:r>
              <a:rPr lang="en-US" sz="2400" b="1" u="sng">
                <a:solidFill>
                  <a:srgbClr val="FA8E0A"/>
                </a:solidFill>
              </a:rPr>
              <a:t>C</a:t>
            </a:r>
            <a:r>
              <a:rPr lang="en-US" sz="2400" b="1">
                <a:solidFill>
                  <a:srgbClr val="FFFFFF"/>
                </a:solidFill>
              </a:rPr>
              <a:t>onnectivity, </a:t>
            </a:r>
            <a:r>
              <a:rPr lang="en-US" sz="2400" b="1" u="sng">
                <a:solidFill>
                  <a:srgbClr val="FA8E0A"/>
                </a:solidFill>
              </a:rPr>
              <a:t>C</a:t>
            </a:r>
            <a:r>
              <a:rPr lang="en-US" sz="2400" b="1">
                <a:solidFill>
                  <a:srgbClr val="FFFFFF"/>
                </a:solidFill>
              </a:rPr>
              <a:t>ulture, and </a:t>
            </a:r>
            <a:r>
              <a:rPr lang="en-US" sz="2400" b="1" u="sng">
                <a:solidFill>
                  <a:srgbClr val="FA8E0A"/>
                </a:solidFill>
              </a:rPr>
              <a:t>C</a:t>
            </a:r>
            <a:r>
              <a:rPr lang="en-US" sz="2400" b="1">
                <a:solidFill>
                  <a:srgbClr val="FFFFFF"/>
                </a:solidFill>
              </a:rPr>
              <a:t>ommitment of our provider workforce leading to a competent workforce that is capable of producing optimal member outcomes.</a:t>
            </a:r>
          </a:p>
        </p:txBody>
      </p:sp>
      <p:sp>
        <p:nvSpPr>
          <p:cNvPr id="18" name="Rectangle 17">
            <a:extLst>
              <a:ext uri="{FF2B5EF4-FFF2-40B4-BE49-F238E27FC236}">
                <a16:creationId xmlns:a16="http://schemas.microsoft.com/office/drawing/2014/main" id="{2C2AE254-A553-4FCD-A670-3D2B2A10F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outdoor, nature&#10;&#10;Description automatically generated">
            <a:extLst>
              <a:ext uri="{FF2B5EF4-FFF2-40B4-BE49-F238E27FC236}">
                <a16:creationId xmlns:a16="http://schemas.microsoft.com/office/drawing/2014/main" id="{7DA73626-43A5-47A8-B99D-ABEB47ECC74A}"/>
              </a:ext>
            </a:extLst>
          </p:cNvPr>
          <p:cNvPicPr>
            <a:picLocks noChangeAspect="1"/>
          </p:cNvPicPr>
          <p:nvPr/>
        </p:nvPicPr>
        <p:blipFill rotWithShape="1">
          <a:blip r:embed="rId3">
            <a:extLst>
              <a:ext uri="{28A0092B-C50C-407E-A947-70E740481C1C}">
                <a14:useLocalDpi xmlns:a14="http://schemas.microsoft.com/office/drawing/2010/main" val="0"/>
              </a:ext>
            </a:extLst>
          </a:blip>
          <a:srcRect t="10954"/>
          <a:stretch/>
        </p:blipFill>
        <p:spPr>
          <a:xfrm rot="5400000">
            <a:off x="6472950" y="1138951"/>
            <a:ext cx="6858000" cy="4580097"/>
          </a:xfrm>
          <a:prstGeom prst="rect">
            <a:avLst/>
          </a:prstGeom>
        </p:spPr>
      </p:pic>
      <p:sp>
        <p:nvSpPr>
          <p:cNvPr id="6" name="TextBox 5">
            <a:extLst>
              <a:ext uri="{FF2B5EF4-FFF2-40B4-BE49-F238E27FC236}">
                <a16:creationId xmlns:a16="http://schemas.microsoft.com/office/drawing/2014/main" id="{9026057E-9BB6-446C-A66B-0AAC4C3FE45A}"/>
              </a:ext>
            </a:extLst>
          </p:cNvPr>
          <p:cNvSpPr txBox="1"/>
          <p:nvPr/>
        </p:nvSpPr>
        <p:spPr>
          <a:xfrm>
            <a:off x="8635712" y="6424644"/>
            <a:ext cx="2955924" cy="369332"/>
          </a:xfrm>
          <a:prstGeom prst="rect">
            <a:avLst/>
          </a:prstGeom>
          <a:solidFill>
            <a:schemeClr val="tx1"/>
          </a:solidFill>
        </p:spPr>
        <p:txBody>
          <a:bodyPr wrap="square" rtlCol="0">
            <a:spAutoFit/>
          </a:bodyPr>
          <a:lstStyle/>
          <a:p>
            <a:r>
              <a:rPr lang="en-US">
                <a:solidFill>
                  <a:schemeClr val="bg1"/>
                </a:solidFill>
              </a:rPr>
              <a:t>McDowell Mountain Preserve</a:t>
            </a:r>
          </a:p>
        </p:txBody>
      </p:sp>
      <p:pic>
        <p:nvPicPr>
          <p:cNvPr id="144388" name="Picture 4">
            <a:extLst>
              <a:ext uri="{FF2B5EF4-FFF2-40B4-BE49-F238E27FC236}">
                <a16:creationId xmlns:a16="http://schemas.microsoft.com/office/drawing/2014/main" id="{C4125292-14A4-4949-95D1-66F95A112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955" y="4469258"/>
            <a:ext cx="3291246" cy="2147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53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DE1CB5B-3B9C-4179-A104-5A37DBA874AA}"/>
              </a:ext>
            </a:extLst>
          </p:cNvPr>
          <p:cNvSpPr txBox="1"/>
          <p:nvPr/>
        </p:nvSpPr>
        <p:spPr>
          <a:xfrm>
            <a:off x="857923" y="242887"/>
            <a:ext cx="11305899" cy="584775"/>
          </a:xfrm>
          <a:prstGeom prst="rect">
            <a:avLst/>
          </a:prstGeom>
          <a:noFill/>
        </p:spPr>
        <p:txBody>
          <a:bodyPr wrap="square" lIns="91440" tIns="45720" rIns="91440" bIns="45720" anchor="t">
            <a:spAutoFit/>
          </a:bodyPr>
          <a:lstStyle/>
          <a:p>
            <a:pPr>
              <a:defRPr/>
            </a:pPr>
            <a:r>
              <a:rPr lang="en-US" sz="3200" b="1">
                <a:solidFill>
                  <a:srgbClr val="0070C0"/>
                </a:solidFill>
                <a:latin typeface="Arial"/>
                <a:cs typeface="Arial"/>
              </a:rPr>
              <a:t>Training Opportunities </a:t>
            </a:r>
            <a:endParaRPr lang="en-US" sz="3200" b="1" i="0" u="none" strike="noStrike" kern="1200" cap="none" spc="0" normalizeH="0" baseline="0" noProof="0">
              <a:ln>
                <a:noFill/>
              </a:ln>
              <a:solidFill>
                <a:srgbClr val="0070C0"/>
              </a:solidFill>
              <a:effectLst/>
              <a:uLnTx/>
              <a:uFillTx/>
              <a:latin typeface="Arial"/>
              <a:cs typeface="Arial"/>
            </a:endParaRPr>
          </a:p>
        </p:txBody>
      </p:sp>
      <p:sp>
        <p:nvSpPr>
          <p:cNvPr id="5" name="TextBox 4">
            <a:extLst>
              <a:ext uri="{FF2B5EF4-FFF2-40B4-BE49-F238E27FC236}">
                <a16:creationId xmlns:a16="http://schemas.microsoft.com/office/drawing/2014/main" id="{52DDB73F-C172-4182-880C-484BB0F46995}"/>
              </a:ext>
            </a:extLst>
          </p:cNvPr>
          <p:cNvSpPr txBox="1"/>
          <p:nvPr/>
        </p:nvSpPr>
        <p:spPr>
          <a:xfrm>
            <a:off x="1155000" y="2480372"/>
            <a:ext cx="10303182" cy="892552"/>
          </a:xfrm>
          <a:prstGeom prst="rect">
            <a:avLst/>
          </a:prstGeom>
          <a:noFill/>
        </p:spPr>
        <p:txBody>
          <a:bodyPr wrap="square" lIns="91440" tIns="45720" rIns="91440" bIns="45720" rtlCol="0" anchor="t">
            <a:spAutoFit/>
          </a:bodyPr>
          <a:lstStyle/>
          <a:p>
            <a:endParaRPr lang="en-US" sz="2000" b="1">
              <a:solidFill>
                <a:srgbClr val="6E6E6E"/>
              </a:solidFill>
              <a:ea typeface="Calibri"/>
              <a:cs typeface="Arial"/>
            </a:endParaRPr>
          </a:p>
          <a:p>
            <a:endParaRPr lang="en-US" sz="3200" b="1">
              <a:cs typeface="Calibri"/>
            </a:endParaRPr>
          </a:p>
        </p:txBody>
      </p:sp>
      <p:sp>
        <p:nvSpPr>
          <p:cNvPr id="2" name="TextBox 1">
            <a:extLst>
              <a:ext uri="{FF2B5EF4-FFF2-40B4-BE49-F238E27FC236}">
                <a16:creationId xmlns:a16="http://schemas.microsoft.com/office/drawing/2014/main" id="{C26CC4CA-E819-1294-6C92-4E72D4E71772}"/>
              </a:ext>
            </a:extLst>
          </p:cNvPr>
          <p:cNvSpPr txBox="1"/>
          <p:nvPr/>
        </p:nvSpPr>
        <p:spPr>
          <a:xfrm>
            <a:off x="1207301" y="2928680"/>
            <a:ext cx="3487786" cy="2554545"/>
          </a:xfrm>
          <a:prstGeom prst="rect">
            <a:avLst/>
          </a:prstGeom>
          <a:noFill/>
        </p:spPr>
        <p:txBody>
          <a:bodyPr wrap="square" lIns="91440" tIns="45720" rIns="91440" bIns="45720" anchor="t">
            <a:spAutoFit/>
          </a:bodyPr>
          <a:lstStyle/>
          <a:p>
            <a:pPr algn="ctr"/>
            <a:r>
              <a:rPr lang="en-US" sz="1600">
                <a:latin typeface="Arial"/>
                <a:ea typeface="Calibri"/>
                <a:cs typeface="Arial"/>
              </a:rPr>
              <a:t>Registration is now open-</a:t>
            </a:r>
            <a:endParaRPr lang="en-US" sz="1600">
              <a:latin typeface="Arial"/>
              <a:ea typeface="Calibri"/>
              <a:cs typeface="Calibri" panose="020F0502020204030204"/>
            </a:endParaRPr>
          </a:p>
          <a:p>
            <a:pPr algn="ctr"/>
            <a:r>
              <a:rPr lang="en-US" sz="1600">
                <a:latin typeface="Arial"/>
                <a:ea typeface="Calibri"/>
                <a:cs typeface="Arial"/>
              </a:rPr>
              <a:t>In person event,</a:t>
            </a:r>
          </a:p>
          <a:p>
            <a:pPr algn="ctr"/>
            <a:r>
              <a:rPr lang="en-US" sz="1600">
                <a:latin typeface="Arial"/>
                <a:ea typeface="Calibri"/>
                <a:cs typeface="Arial"/>
              </a:rPr>
              <a:t> early bird pricing, </a:t>
            </a:r>
          </a:p>
          <a:p>
            <a:pPr algn="ctr"/>
            <a:r>
              <a:rPr lang="en-US" sz="1600">
                <a:latin typeface="Arial"/>
                <a:ea typeface="Calibri"/>
                <a:cs typeface="Arial"/>
              </a:rPr>
              <a:t>scholarships available, </a:t>
            </a:r>
            <a:endParaRPr lang="en-US">
              <a:latin typeface="Calibri" panose="020F0502020204030204"/>
              <a:ea typeface="Calibri"/>
              <a:cs typeface="Calibri" panose="020F0502020204030204"/>
            </a:endParaRPr>
          </a:p>
          <a:p>
            <a:pPr algn="ctr"/>
            <a:r>
              <a:rPr lang="en-US" sz="1600">
                <a:latin typeface="Arial"/>
                <a:ea typeface="Calibri"/>
                <a:cs typeface="Arial"/>
              </a:rPr>
              <a:t>CEUs offered </a:t>
            </a:r>
            <a:endParaRPr lang="en-US">
              <a:ea typeface="Calibri"/>
              <a:cs typeface="Calibri"/>
            </a:endParaRPr>
          </a:p>
          <a:p>
            <a:pPr algn="ctr"/>
            <a:endParaRPr lang="en-US" sz="1600">
              <a:latin typeface="Arial"/>
              <a:ea typeface="Calibri"/>
              <a:cs typeface="Arial"/>
            </a:endParaRPr>
          </a:p>
          <a:p>
            <a:pPr algn="ctr"/>
            <a:r>
              <a:rPr lang="en-US" sz="1600">
                <a:solidFill>
                  <a:srgbClr val="000000"/>
                </a:solidFill>
                <a:ea typeface="+mn-lt"/>
                <a:cs typeface="+mn-lt"/>
                <a:hlinkClick r:id="rId4"/>
              </a:rPr>
              <a:t>https://letsgetbettertogetheraz.org/</a:t>
            </a:r>
            <a:r>
              <a:rPr lang="en-US" sz="1600">
                <a:solidFill>
                  <a:srgbClr val="000000"/>
                </a:solidFill>
                <a:ea typeface="+mn-lt"/>
                <a:cs typeface="+mn-lt"/>
              </a:rPr>
              <a:t> </a:t>
            </a:r>
            <a:endParaRPr lang="en-US" sz="1600"/>
          </a:p>
          <a:p>
            <a:pPr algn="ctr"/>
            <a:endParaRPr lang="en-US" sz="2400" b="1">
              <a:solidFill>
                <a:srgbClr val="000000"/>
              </a:solidFill>
              <a:ea typeface="Calibri"/>
              <a:cs typeface="Calibri" panose="020F0502020204030204"/>
            </a:endParaRPr>
          </a:p>
          <a:p>
            <a:pPr algn="ctr"/>
            <a:endParaRPr lang="en-US" sz="2400" b="1">
              <a:solidFill>
                <a:srgbClr val="6E6E6E"/>
              </a:solidFill>
              <a:ea typeface="Calibri"/>
              <a:cs typeface="Arial"/>
            </a:endParaRPr>
          </a:p>
        </p:txBody>
      </p:sp>
      <p:sp>
        <p:nvSpPr>
          <p:cNvPr id="4" name="TextBox 3">
            <a:extLst>
              <a:ext uri="{FF2B5EF4-FFF2-40B4-BE49-F238E27FC236}">
                <a16:creationId xmlns:a16="http://schemas.microsoft.com/office/drawing/2014/main" id="{3606DA2C-A0EE-9CBC-F62A-650CB1567871}"/>
              </a:ext>
            </a:extLst>
          </p:cNvPr>
          <p:cNvSpPr txBox="1"/>
          <p:nvPr/>
        </p:nvSpPr>
        <p:spPr>
          <a:xfrm>
            <a:off x="2740837" y="5505366"/>
            <a:ext cx="8027931" cy="738664"/>
          </a:xfrm>
          <a:prstGeom prst="rect">
            <a:avLst/>
          </a:prstGeom>
          <a:noFill/>
        </p:spPr>
        <p:txBody>
          <a:bodyPr wrap="square" lIns="91440" tIns="45720" rIns="91440" bIns="45720" anchor="t">
            <a:spAutoFit/>
          </a:bodyPr>
          <a:lstStyle/>
          <a:p>
            <a:endParaRPr lang="en-US" sz="2100" b="1">
              <a:solidFill>
                <a:srgbClr val="000000"/>
              </a:solidFill>
              <a:ea typeface="Calibri"/>
              <a:cs typeface="Calibri" panose="020F0502020204030204"/>
            </a:endParaRPr>
          </a:p>
          <a:p>
            <a:endParaRPr lang="en-US" sz="2100" b="1">
              <a:cs typeface="Calibri" panose="020F0502020204030204"/>
            </a:endParaRPr>
          </a:p>
        </p:txBody>
      </p:sp>
      <p:sp>
        <p:nvSpPr>
          <p:cNvPr id="6" name="TextBox 5">
            <a:extLst>
              <a:ext uri="{FF2B5EF4-FFF2-40B4-BE49-F238E27FC236}">
                <a16:creationId xmlns:a16="http://schemas.microsoft.com/office/drawing/2014/main" id="{4BD9A49A-8096-AF5C-71D9-742E62BAFCB2}"/>
              </a:ext>
            </a:extLst>
          </p:cNvPr>
          <p:cNvSpPr txBox="1"/>
          <p:nvPr/>
        </p:nvSpPr>
        <p:spPr>
          <a:xfrm>
            <a:off x="5394607" y="6248783"/>
            <a:ext cx="22235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solidFill>
                <a:srgbClr val="0070C0"/>
              </a:solidFill>
              <a:cs typeface="Calibri"/>
            </a:endParaRPr>
          </a:p>
        </p:txBody>
      </p:sp>
      <p:pic>
        <p:nvPicPr>
          <p:cNvPr id="3" name="Picture 7" descr="A close up of a sign&#10;&#10;Description automatically generated">
            <a:extLst>
              <a:ext uri="{FF2B5EF4-FFF2-40B4-BE49-F238E27FC236}">
                <a16:creationId xmlns:a16="http://schemas.microsoft.com/office/drawing/2014/main" id="{8F433E15-5676-0680-4528-D430A38F387C}"/>
              </a:ext>
            </a:extLst>
          </p:cNvPr>
          <p:cNvPicPr>
            <a:picLocks noChangeAspect="1"/>
          </p:cNvPicPr>
          <p:nvPr/>
        </p:nvPicPr>
        <p:blipFill>
          <a:blip r:embed="rId5"/>
          <a:stretch>
            <a:fillRect/>
          </a:stretch>
        </p:blipFill>
        <p:spPr>
          <a:xfrm>
            <a:off x="1101584" y="1905765"/>
            <a:ext cx="3278981" cy="884280"/>
          </a:xfrm>
          <a:prstGeom prst="rect">
            <a:avLst/>
          </a:prstGeom>
        </p:spPr>
      </p:pic>
      <p:pic>
        <p:nvPicPr>
          <p:cNvPr id="7" name="Picture 6" descr="A poster with hands around a blue banner&#10;&#10;Description automatically generated">
            <a:extLst>
              <a:ext uri="{FF2B5EF4-FFF2-40B4-BE49-F238E27FC236}">
                <a16:creationId xmlns:a16="http://schemas.microsoft.com/office/drawing/2014/main" id="{B7499D09-286B-2BA9-450A-B53ED87FCAB7}"/>
              </a:ext>
            </a:extLst>
          </p:cNvPr>
          <p:cNvPicPr>
            <a:picLocks noChangeAspect="1"/>
          </p:cNvPicPr>
          <p:nvPr/>
        </p:nvPicPr>
        <p:blipFill>
          <a:blip r:embed="rId6"/>
          <a:stretch>
            <a:fillRect/>
          </a:stretch>
        </p:blipFill>
        <p:spPr>
          <a:xfrm>
            <a:off x="5918887" y="292000"/>
            <a:ext cx="5986847" cy="6037162"/>
          </a:xfrm>
          <a:prstGeom prst="rect">
            <a:avLst/>
          </a:prstGeom>
        </p:spPr>
      </p:pic>
    </p:spTree>
    <p:custDataLst>
      <p:tags r:id="rId1"/>
    </p:custDataLst>
    <p:extLst>
      <p:ext uri="{BB962C8B-B14F-4D97-AF65-F5344CB8AC3E}">
        <p14:creationId xmlns:p14="http://schemas.microsoft.com/office/powerpoint/2010/main" val="2308588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DE1CB5B-3B9C-4179-A104-5A37DBA874AA}"/>
              </a:ext>
            </a:extLst>
          </p:cNvPr>
          <p:cNvSpPr txBox="1"/>
          <p:nvPr/>
        </p:nvSpPr>
        <p:spPr>
          <a:xfrm>
            <a:off x="857923" y="242887"/>
            <a:ext cx="11305899" cy="584775"/>
          </a:xfrm>
          <a:prstGeom prst="rect">
            <a:avLst/>
          </a:prstGeom>
          <a:noFill/>
        </p:spPr>
        <p:txBody>
          <a:bodyPr wrap="square" lIns="91440" tIns="45720" rIns="91440" bIns="45720" anchor="t">
            <a:spAutoFit/>
          </a:bodyPr>
          <a:lstStyle/>
          <a:p>
            <a:pPr>
              <a:defRPr/>
            </a:pPr>
            <a:r>
              <a:rPr lang="en-US" sz="3200" b="1">
                <a:solidFill>
                  <a:srgbClr val="0070C0"/>
                </a:solidFill>
                <a:latin typeface="Arial"/>
                <a:cs typeface="Arial"/>
              </a:rPr>
              <a:t>Training Opportunities </a:t>
            </a:r>
            <a:endParaRPr lang="en-US" sz="3200" b="1" i="0" u="none" strike="noStrike" kern="1200" cap="none" spc="0" normalizeH="0" baseline="0" noProof="0">
              <a:ln>
                <a:noFill/>
              </a:ln>
              <a:solidFill>
                <a:srgbClr val="0070C0"/>
              </a:solidFill>
              <a:effectLst/>
              <a:uLnTx/>
              <a:uFillTx/>
              <a:latin typeface="Arial"/>
              <a:cs typeface="Arial"/>
            </a:endParaRPr>
          </a:p>
        </p:txBody>
      </p:sp>
      <p:sp>
        <p:nvSpPr>
          <p:cNvPr id="4" name="Rectangle 2">
            <a:extLst>
              <a:ext uri="{FF2B5EF4-FFF2-40B4-BE49-F238E27FC236}">
                <a16:creationId xmlns:a16="http://schemas.microsoft.com/office/drawing/2014/main" id="{C8E74D2E-7CF7-4FA7-7988-A20652BDCA2D}"/>
              </a:ext>
            </a:extLst>
          </p:cNvPr>
          <p:cNvSpPr>
            <a:spLocks noChangeArrowheads="1"/>
          </p:cNvSpPr>
          <p:nvPr/>
        </p:nvSpPr>
        <p:spPr bwMode="auto">
          <a:xfrm>
            <a:off x="857923" y="248818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lang="en-US" altLang="en-US" sz="2400" b="1" i="0" u="none" strike="noStrike" cap="none" normalizeH="0" baseline="0">
              <a:ln>
                <a:noFill/>
              </a:ln>
              <a:solidFill>
                <a:schemeClr val="tx1"/>
              </a:solidFill>
              <a:effectLst/>
              <a:latin typeface="Calibri"/>
              <a:ea typeface="Calibri"/>
              <a:cs typeface="Calibri"/>
            </a:endParaRPr>
          </a:p>
        </p:txBody>
      </p:sp>
      <p:sp>
        <p:nvSpPr>
          <p:cNvPr id="5" name="Rectangle 3">
            <a:extLst>
              <a:ext uri="{FF2B5EF4-FFF2-40B4-BE49-F238E27FC236}">
                <a16:creationId xmlns:a16="http://schemas.microsoft.com/office/drawing/2014/main" id="{5818A960-6150-4AD3-216D-861320113B8B}"/>
              </a:ext>
            </a:extLst>
          </p:cNvPr>
          <p:cNvSpPr>
            <a:spLocks noChangeArrowheads="1"/>
          </p:cNvSpPr>
          <p:nvPr/>
        </p:nvSpPr>
        <p:spPr bwMode="auto">
          <a:xfrm>
            <a:off x="6607269" y="3393243"/>
            <a:ext cx="18473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lang="en-US" altLang="en-US" sz="1100" b="0" i="0" u="none" strike="noStrike" cap="none" normalizeH="0" baseline="0">
                <a:ln>
                  <a:noFill/>
                </a:ln>
                <a:effectLst/>
                <a:latin typeface="Arial" panose="020B0604020202020204" pitchFamily="34" charset="0"/>
                <a:ea typeface="Calibri" panose="020F0502020204030204" pitchFamily="34" charset="0"/>
              </a:rPr>
            </a:br>
            <a:endParaRPr lang="en-US" altLang="en-US" sz="1100" b="0" i="0" u="none" strike="noStrike" cap="none" normalizeH="0" baseline="0">
              <a:ln>
                <a:noFill/>
              </a:ln>
              <a:effectLst/>
              <a:latin typeface="Helvetica"/>
              <a:ea typeface="Calibri"/>
              <a:cs typeface="Helvetica"/>
            </a:endParaRPr>
          </a:p>
        </p:txBody>
      </p:sp>
      <p:sp>
        <p:nvSpPr>
          <p:cNvPr id="2" name="TextBox 1">
            <a:extLst>
              <a:ext uri="{FF2B5EF4-FFF2-40B4-BE49-F238E27FC236}">
                <a16:creationId xmlns:a16="http://schemas.microsoft.com/office/drawing/2014/main" id="{9011C60D-53AE-5215-9810-025DB3283C96}"/>
              </a:ext>
            </a:extLst>
          </p:cNvPr>
          <p:cNvSpPr txBox="1"/>
          <p:nvPr/>
        </p:nvSpPr>
        <p:spPr>
          <a:xfrm>
            <a:off x="862914" y="2942968"/>
            <a:ext cx="8931874"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Social Justice Leadership Academy Learning Series</a:t>
            </a:r>
            <a:r>
              <a:rPr lang="en-US" sz="2400">
                <a:latin typeface="Arial"/>
                <a:cs typeface="Arial"/>
              </a:rPr>
              <a:t>- </a:t>
            </a:r>
          </a:p>
          <a:p>
            <a:r>
              <a:rPr lang="en-US">
                <a:latin typeface="Arial"/>
                <a:cs typeface="Arial"/>
              </a:rPr>
              <a:t>Register for all the remaining 2023 sessions! Make sure you don’t miss a minute of the latest information, tools and updates you need to address health inequities.</a:t>
            </a:r>
            <a:endParaRPr lang="en-US">
              <a:latin typeface="Arial"/>
              <a:ea typeface="Calibri"/>
              <a:cs typeface="Arial"/>
            </a:endParaRPr>
          </a:p>
          <a:p>
            <a:endParaRPr lang="en-US">
              <a:latin typeface="Arial"/>
              <a:cs typeface="Calibri"/>
            </a:endParaRPr>
          </a:p>
          <a:p>
            <a:r>
              <a:rPr lang="en-US">
                <a:latin typeface="Arial"/>
                <a:cs typeface="Calibri"/>
              </a:rPr>
              <a:t>The </a:t>
            </a:r>
            <a:r>
              <a:rPr lang="en-US">
                <a:solidFill>
                  <a:srgbClr val="0000FF"/>
                </a:solidFill>
                <a:latin typeface="Arial"/>
                <a:cs typeface="Calibri"/>
                <a:hlinkClick r:id="rId4"/>
              </a:rPr>
              <a:t>SJLA Learning Series</a:t>
            </a:r>
            <a:r>
              <a:rPr lang="en-US">
                <a:latin typeface="Arial"/>
                <a:cs typeface="Calibri"/>
              </a:rPr>
              <a:t> is a free virtual series with monthly learning events that provide members of the health care workforce with tools to lead and sustain efforts to eliminate health inequities. Topics include structural and systemic inequities in mental wellbeing, structural and systemic biases, criminal justice reform, applying change management principles to advance social justice within organizations and more. Learning events are a combination of informational presentations, workshops and guided discussions.</a:t>
            </a:r>
            <a:endParaRPr lang="en-US">
              <a:latin typeface="Arial"/>
              <a:ea typeface="Calibri"/>
              <a:cs typeface="Calibri"/>
            </a:endParaRPr>
          </a:p>
        </p:txBody>
      </p:sp>
      <p:pic>
        <p:nvPicPr>
          <p:cNvPr id="8" name="Picture 7" descr="A close-up of a sign&#10;&#10;Description automatically generated">
            <a:extLst>
              <a:ext uri="{FF2B5EF4-FFF2-40B4-BE49-F238E27FC236}">
                <a16:creationId xmlns:a16="http://schemas.microsoft.com/office/drawing/2014/main" id="{2CD85D68-EBB9-6E9B-732F-7B91F7868F79}"/>
              </a:ext>
            </a:extLst>
          </p:cNvPr>
          <p:cNvPicPr>
            <a:picLocks noChangeAspect="1"/>
          </p:cNvPicPr>
          <p:nvPr/>
        </p:nvPicPr>
        <p:blipFill>
          <a:blip r:embed="rId5"/>
          <a:stretch>
            <a:fillRect/>
          </a:stretch>
        </p:blipFill>
        <p:spPr>
          <a:xfrm>
            <a:off x="6186616" y="84465"/>
            <a:ext cx="5914767" cy="2117070"/>
          </a:xfrm>
          <a:prstGeom prst="rect">
            <a:avLst/>
          </a:prstGeom>
        </p:spPr>
      </p:pic>
    </p:spTree>
    <p:custDataLst>
      <p:tags r:id="rId1"/>
    </p:custDataLst>
    <p:extLst>
      <p:ext uri="{BB962C8B-B14F-4D97-AF65-F5344CB8AC3E}">
        <p14:creationId xmlns:p14="http://schemas.microsoft.com/office/powerpoint/2010/main" val="3213386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DE1CB5B-3B9C-4179-A104-5A37DBA874AA}"/>
              </a:ext>
            </a:extLst>
          </p:cNvPr>
          <p:cNvSpPr txBox="1"/>
          <p:nvPr/>
        </p:nvSpPr>
        <p:spPr>
          <a:xfrm>
            <a:off x="857923" y="242887"/>
            <a:ext cx="11305899" cy="584775"/>
          </a:xfrm>
          <a:prstGeom prst="rect">
            <a:avLst/>
          </a:prstGeom>
          <a:noFill/>
        </p:spPr>
        <p:txBody>
          <a:bodyPr wrap="square" lIns="91440" tIns="45720" rIns="91440" bIns="45720" anchor="t">
            <a:spAutoFit/>
          </a:bodyPr>
          <a:lstStyle/>
          <a:p>
            <a:pPr>
              <a:defRPr/>
            </a:pPr>
            <a:r>
              <a:rPr lang="en-US" sz="3200" b="1">
                <a:solidFill>
                  <a:srgbClr val="0070C0"/>
                </a:solidFill>
                <a:latin typeface="Arial"/>
                <a:cs typeface="Arial"/>
              </a:rPr>
              <a:t>Training Opportunities </a:t>
            </a:r>
            <a:endParaRPr lang="en-US" sz="3200" b="1" i="0" u="none" strike="noStrike" kern="1200" cap="none" spc="0" normalizeH="0" baseline="0" noProof="0">
              <a:ln>
                <a:noFill/>
              </a:ln>
              <a:solidFill>
                <a:srgbClr val="0070C0"/>
              </a:solidFill>
              <a:effectLst/>
              <a:uLnTx/>
              <a:uFillTx/>
              <a:latin typeface="Arial"/>
              <a:cs typeface="Arial"/>
            </a:endParaRPr>
          </a:p>
        </p:txBody>
      </p:sp>
      <p:sp>
        <p:nvSpPr>
          <p:cNvPr id="5" name="TextBox 4">
            <a:extLst>
              <a:ext uri="{FF2B5EF4-FFF2-40B4-BE49-F238E27FC236}">
                <a16:creationId xmlns:a16="http://schemas.microsoft.com/office/drawing/2014/main" id="{52DDB73F-C172-4182-880C-484BB0F46995}"/>
              </a:ext>
            </a:extLst>
          </p:cNvPr>
          <p:cNvSpPr txBox="1"/>
          <p:nvPr/>
        </p:nvSpPr>
        <p:spPr>
          <a:xfrm>
            <a:off x="1155000" y="2480372"/>
            <a:ext cx="10303182" cy="892552"/>
          </a:xfrm>
          <a:prstGeom prst="rect">
            <a:avLst/>
          </a:prstGeom>
          <a:noFill/>
        </p:spPr>
        <p:txBody>
          <a:bodyPr wrap="square" lIns="91440" tIns="45720" rIns="91440" bIns="45720" rtlCol="0" anchor="t">
            <a:spAutoFit/>
          </a:bodyPr>
          <a:lstStyle/>
          <a:p>
            <a:endParaRPr lang="en-US" sz="2000" b="1">
              <a:solidFill>
                <a:srgbClr val="6E6E6E"/>
              </a:solidFill>
              <a:ea typeface="Calibri"/>
              <a:cs typeface="Arial"/>
            </a:endParaRPr>
          </a:p>
          <a:p>
            <a:endParaRPr lang="en-US" sz="3200" b="1">
              <a:cs typeface="Calibri"/>
            </a:endParaRPr>
          </a:p>
        </p:txBody>
      </p:sp>
      <p:sp>
        <p:nvSpPr>
          <p:cNvPr id="2" name="TextBox 1">
            <a:extLst>
              <a:ext uri="{FF2B5EF4-FFF2-40B4-BE49-F238E27FC236}">
                <a16:creationId xmlns:a16="http://schemas.microsoft.com/office/drawing/2014/main" id="{C26CC4CA-E819-1294-6C92-4E72D4E71772}"/>
              </a:ext>
            </a:extLst>
          </p:cNvPr>
          <p:cNvSpPr txBox="1"/>
          <p:nvPr/>
        </p:nvSpPr>
        <p:spPr>
          <a:xfrm>
            <a:off x="803179" y="822474"/>
            <a:ext cx="8873272" cy="5940088"/>
          </a:xfrm>
          <a:prstGeom prst="rect">
            <a:avLst/>
          </a:prstGeom>
          <a:noFill/>
        </p:spPr>
        <p:txBody>
          <a:bodyPr wrap="square" lIns="91440" tIns="45720" rIns="91440" bIns="45720" anchor="t">
            <a:spAutoFit/>
          </a:bodyPr>
          <a:lstStyle/>
          <a:p>
            <a:r>
              <a:rPr lang="en-US" sz="2400" b="1">
                <a:solidFill>
                  <a:srgbClr val="000000"/>
                </a:solidFill>
                <a:latin typeface="Arial"/>
                <a:ea typeface="+mn-lt"/>
                <a:cs typeface="+mn-lt"/>
              </a:rPr>
              <a:t>Maricopa Community Colleges in partnership with AHCCCS has scholarship money for certificate programs and an associate's degree in areas such as: Behavioral Health Sciences and Developmental Disabilities.</a:t>
            </a:r>
            <a:endParaRPr lang="en-US" sz="2400" b="1">
              <a:latin typeface="Arial"/>
              <a:ea typeface="Calibri" panose="020F0502020204030204"/>
              <a:cs typeface="Calibri" panose="020F0502020204030204"/>
            </a:endParaRPr>
          </a:p>
          <a:p>
            <a:endParaRPr lang="en-US" sz="1600" b="1">
              <a:solidFill>
                <a:srgbClr val="000000"/>
              </a:solidFill>
              <a:latin typeface="Calibri"/>
              <a:ea typeface="Calibri"/>
              <a:cs typeface="Calibri"/>
            </a:endParaRPr>
          </a:p>
          <a:p>
            <a:r>
              <a:rPr lang="en-US" sz="1600">
                <a:solidFill>
                  <a:srgbClr val="000000"/>
                </a:solidFill>
                <a:latin typeface="Arial"/>
                <a:ea typeface="Calibri"/>
                <a:cs typeface="Arial"/>
              </a:rPr>
              <a:t>Introducing the Arizona Health Care Cost Containment System (AHCCCS) Scholarships— a transformative, new award program at Maricopa Community Colleges for students pursuing careers in direct care and behavioral health. With funds provided by the American Rescue Plan Act, AHCCCS has partnered with Maricopa Community Colleges to increase and enhance career development, education, and training opportunities for the Home and Community-Based Services (HCBS) workforce.</a:t>
            </a:r>
            <a:endParaRPr lang="en-US" sz="1600">
              <a:solidFill>
                <a:srgbClr val="000000"/>
              </a:solidFill>
              <a:latin typeface="Calibri" panose="020F0502020204030204"/>
              <a:ea typeface="Calibri"/>
              <a:cs typeface="Calibri"/>
            </a:endParaRPr>
          </a:p>
          <a:p>
            <a:r>
              <a:rPr lang="en-US" sz="1400">
                <a:solidFill>
                  <a:srgbClr val="337AB7"/>
                </a:solidFill>
                <a:latin typeface="Arial"/>
                <a:ea typeface="Calibri"/>
                <a:cs typeface="Arial"/>
                <a:hlinkClick r:id="rId4"/>
              </a:rPr>
              <a:t>Learn more about Maricopa Community Colleges Behavioral Science and Human Services Field of Interest. </a:t>
            </a:r>
            <a:endParaRPr lang="en-US" sz="1400">
              <a:ea typeface="Calibri"/>
              <a:cs typeface="Calibri"/>
            </a:endParaRPr>
          </a:p>
          <a:p>
            <a:endParaRPr lang="en-US" sz="1400">
              <a:solidFill>
                <a:srgbClr val="337AB7"/>
              </a:solidFill>
              <a:latin typeface="Arial"/>
              <a:ea typeface="+mn-lt"/>
              <a:cs typeface="Arial"/>
            </a:endParaRPr>
          </a:p>
          <a:p>
            <a:r>
              <a:rPr lang="en-US" sz="1600">
                <a:solidFill>
                  <a:srgbClr val="000000"/>
                </a:solidFill>
                <a:ea typeface="+mn-lt"/>
                <a:cs typeface="+mn-lt"/>
              </a:rPr>
              <a:t>The AHCCCS Scholarships offer a competitive student award covering the cost of:</a:t>
            </a:r>
            <a:endParaRPr lang="en-US" sz="1600">
              <a:ea typeface="Calibri"/>
              <a:cs typeface="Calibri"/>
            </a:endParaRPr>
          </a:p>
          <a:p>
            <a:pPr marL="285750" indent="-285750">
              <a:buFont typeface="Arial"/>
              <a:buChar char="•"/>
            </a:pPr>
            <a:r>
              <a:rPr lang="en-US" sz="1600">
                <a:solidFill>
                  <a:srgbClr val="000000"/>
                </a:solidFill>
                <a:ea typeface="+mn-lt"/>
                <a:cs typeface="+mn-lt"/>
              </a:rPr>
              <a:t>Tuition</a:t>
            </a:r>
            <a:endParaRPr lang="en-US" sz="1600">
              <a:ea typeface="Calibri"/>
              <a:cs typeface="Calibri"/>
            </a:endParaRPr>
          </a:p>
          <a:p>
            <a:pPr marL="285750" indent="-285750">
              <a:buFont typeface="Arial"/>
              <a:buChar char="•"/>
            </a:pPr>
            <a:r>
              <a:rPr lang="en-US" sz="1600">
                <a:solidFill>
                  <a:srgbClr val="000000"/>
                </a:solidFill>
                <a:ea typeface="+mn-lt"/>
                <a:cs typeface="+mn-lt"/>
              </a:rPr>
              <a:t>Books</a:t>
            </a:r>
            <a:endParaRPr lang="en-US" sz="1600">
              <a:ea typeface="Calibri"/>
              <a:cs typeface="Calibri"/>
            </a:endParaRPr>
          </a:p>
          <a:p>
            <a:pPr marL="285750" indent="-285750">
              <a:buFont typeface="Arial"/>
              <a:buChar char="•"/>
            </a:pPr>
            <a:r>
              <a:rPr lang="en-US" sz="1600">
                <a:solidFill>
                  <a:srgbClr val="000000"/>
                </a:solidFill>
                <a:ea typeface="+mn-lt"/>
                <a:cs typeface="+mn-lt"/>
              </a:rPr>
              <a:t>Course fees</a:t>
            </a:r>
            <a:endParaRPr lang="en-US" sz="1600">
              <a:ea typeface="Calibri"/>
              <a:cs typeface="Calibri"/>
            </a:endParaRPr>
          </a:p>
          <a:p>
            <a:pPr marL="285750" indent="-285750">
              <a:buFont typeface="Arial"/>
              <a:buChar char="•"/>
            </a:pPr>
            <a:r>
              <a:rPr lang="en-US" sz="1600">
                <a:solidFill>
                  <a:srgbClr val="000000"/>
                </a:solidFill>
                <a:ea typeface="+mn-lt"/>
                <a:cs typeface="+mn-lt"/>
              </a:rPr>
              <a:t>Other needed resources </a:t>
            </a:r>
          </a:p>
          <a:p>
            <a:pPr marL="285750" indent="-285750">
              <a:buFont typeface="Arial"/>
              <a:buChar char="•"/>
            </a:pPr>
            <a:r>
              <a:rPr lang="en-US" sz="1600">
                <a:solidFill>
                  <a:srgbClr val="000000"/>
                </a:solidFill>
                <a:ea typeface="+mn-lt"/>
                <a:cs typeface="+mn-lt"/>
              </a:rPr>
              <a:t>Learn more:  </a:t>
            </a:r>
            <a:r>
              <a:rPr lang="en-US" sz="1600">
                <a:solidFill>
                  <a:srgbClr val="000000"/>
                </a:solidFill>
                <a:ea typeface="+mn-lt"/>
                <a:cs typeface="+mn-lt"/>
                <a:hlinkClick r:id="rId5"/>
              </a:rPr>
              <a:t>https://www.maricopa.edu/students/financial-aid-resources/scholarships/ahcccs-scholarships</a:t>
            </a:r>
            <a:r>
              <a:rPr lang="en-US" sz="1600">
                <a:solidFill>
                  <a:srgbClr val="000000"/>
                </a:solidFill>
                <a:ea typeface="+mn-lt"/>
                <a:cs typeface="+mn-lt"/>
              </a:rPr>
              <a:t> </a:t>
            </a:r>
            <a:endParaRPr lang="en-US" sz="1600">
              <a:ea typeface="Calibri" panose="020F0502020204030204"/>
              <a:cs typeface="Calibri" panose="020F0502020204030204"/>
            </a:endParaRPr>
          </a:p>
          <a:p>
            <a:pPr algn="ctr"/>
            <a:endParaRPr lang="en-US" sz="3200" b="1">
              <a:solidFill>
                <a:srgbClr val="000000"/>
              </a:solidFill>
              <a:ea typeface="Calibri"/>
              <a:cs typeface="Calibri"/>
            </a:endParaRPr>
          </a:p>
        </p:txBody>
      </p:sp>
      <p:sp>
        <p:nvSpPr>
          <p:cNvPr id="4" name="TextBox 3">
            <a:extLst>
              <a:ext uri="{FF2B5EF4-FFF2-40B4-BE49-F238E27FC236}">
                <a16:creationId xmlns:a16="http://schemas.microsoft.com/office/drawing/2014/main" id="{3606DA2C-A0EE-9CBC-F62A-650CB1567871}"/>
              </a:ext>
            </a:extLst>
          </p:cNvPr>
          <p:cNvSpPr txBox="1"/>
          <p:nvPr/>
        </p:nvSpPr>
        <p:spPr>
          <a:xfrm>
            <a:off x="7903271" y="6251538"/>
            <a:ext cx="4372391" cy="523220"/>
          </a:xfrm>
          <a:prstGeom prst="rect">
            <a:avLst/>
          </a:prstGeom>
          <a:noFill/>
        </p:spPr>
        <p:txBody>
          <a:bodyPr wrap="square" lIns="91440" tIns="45720" rIns="91440" bIns="45720" anchor="t">
            <a:spAutoFit/>
          </a:bodyPr>
          <a:lstStyle/>
          <a:p>
            <a:r>
              <a:rPr lang="en-US" sz="1400" b="1">
                <a:solidFill>
                  <a:srgbClr val="404040"/>
                </a:solidFill>
                <a:ea typeface="+mn-lt"/>
                <a:cs typeface="+mn-lt"/>
              </a:rPr>
              <a:t>Questions about the scholarships may be directed to: </a:t>
            </a:r>
            <a:endParaRPr lang="en-US" sz="1400" b="1">
              <a:ea typeface="Calibri"/>
              <a:cs typeface="Calibri"/>
            </a:endParaRPr>
          </a:p>
          <a:p>
            <a:r>
              <a:rPr lang="en-US" sz="1400" b="1">
                <a:solidFill>
                  <a:srgbClr val="404040"/>
                </a:solidFill>
                <a:ea typeface="+mn-lt"/>
                <a:cs typeface="+mn-lt"/>
              </a:rPr>
              <a:t> </a:t>
            </a:r>
            <a:r>
              <a:rPr lang="en-US" sz="1400" b="1">
                <a:solidFill>
                  <a:srgbClr val="0070C0"/>
                </a:solidFill>
                <a:ea typeface="+mn-lt"/>
                <a:cs typeface="+mn-lt"/>
                <a:hlinkClick r:id="rId6"/>
              </a:rPr>
              <a:t>AHCCCS-Scholarships@domail.maricopa.edu</a:t>
            </a:r>
            <a:endParaRPr lang="en-US" sz="1400" b="1"/>
          </a:p>
        </p:txBody>
      </p:sp>
      <p:sp>
        <p:nvSpPr>
          <p:cNvPr id="6" name="TextBox 5">
            <a:extLst>
              <a:ext uri="{FF2B5EF4-FFF2-40B4-BE49-F238E27FC236}">
                <a16:creationId xmlns:a16="http://schemas.microsoft.com/office/drawing/2014/main" id="{4BD9A49A-8096-AF5C-71D9-742E62BAFCB2}"/>
              </a:ext>
            </a:extLst>
          </p:cNvPr>
          <p:cNvSpPr txBox="1"/>
          <p:nvPr/>
        </p:nvSpPr>
        <p:spPr>
          <a:xfrm>
            <a:off x="5394607" y="6248783"/>
            <a:ext cx="22235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solidFill>
                <a:srgbClr val="0070C0"/>
              </a:solidFill>
              <a:ea typeface="Calibri"/>
              <a:cs typeface="Calibri"/>
            </a:endParaRPr>
          </a:p>
        </p:txBody>
      </p:sp>
      <p:pic>
        <p:nvPicPr>
          <p:cNvPr id="9" name="Picture 9" descr="A red sign with white text&#10;&#10;Description automatically generated">
            <a:extLst>
              <a:ext uri="{FF2B5EF4-FFF2-40B4-BE49-F238E27FC236}">
                <a16:creationId xmlns:a16="http://schemas.microsoft.com/office/drawing/2014/main" id="{1B8B94F9-B8AA-AFD9-49AE-62E2CE625375}"/>
              </a:ext>
            </a:extLst>
          </p:cNvPr>
          <p:cNvPicPr>
            <a:picLocks noChangeAspect="1"/>
          </p:cNvPicPr>
          <p:nvPr/>
        </p:nvPicPr>
        <p:blipFill>
          <a:blip r:embed="rId7"/>
          <a:stretch>
            <a:fillRect/>
          </a:stretch>
        </p:blipFill>
        <p:spPr>
          <a:xfrm>
            <a:off x="9531178" y="-61784"/>
            <a:ext cx="2743200" cy="1952171"/>
          </a:xfrm>
          <a:prstGeom prst="rect">
            <a:avLst/>
          </a:prstGeom>
          <a:ln>
            <a:noFill/>
          </a:ln>
          <a:effectLst>
            <a:softEdge rad="112500"/>
          </a:effectLst>
        </p:spPr>
      </p:pic>
      <p:pic>
        <p:nvPicPr>
          <p:cNvPr id="3" name="Picture 2" descr="A person in a suit&#10;&#10;Description automatically generated">
            <a:extLst>
              <a:ext uri="{FF2B5EF4-FFF2-40B4-BE49-F238E27FC236}">
                <a16:creationId xmlns:a16="http://schemas.microsoft.com/office/drawing/2014/main" id="{A6D23D02-EF8E-8854-B498-4988C51909FB}"/>
              </a:ext>
            </a:extLst>
          </p:cNvPr>
          <p:cNvPicPr>
            <a:picLocks noChangeAspect="1"/>
          </p:cNvPicPr>
          <p:nvPr/>
        </p:nvPicPr>
        <p:blipFill>
          <a:blip r:embed="rId8"/>
          <a:stretch>
            <a:fillRect/>
          </a:stretch>
        </p:blipFill>
        <p:spPr>
          <a:xfrm>
            <a:off x="9265508" y="4820695"/>
            <a:ext cx="2485768" cy="1356124"/>
          </a:xfrm>
          <a:prstGeom prst="rect">
            <a:avLst/>
          </a:prstGeom>
        </p:spPr>
      </p:pic>
    </p:spTree>
    <p:custDataLst>
      <p:tags r:id="rId1"/>
    </p:custDataLst>
    <p:extLst>
      <p:ext uri="{BB962C8B-B14F-4D97-AF65-F5344CB8AC3E}">
        <p14:creationId xmlns:p14="http://schemas.microsoft.com/office/powerpoint/2010/main" val="540590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4EF2B0-C115-E23B-D57A-430F120A89A5}"/>
              </a:ext>
            </a:extLst>
          </p:cNvPr>
          <p:cNvSpPr>
            <a:spLocks noGrp="1"/>
          </p:cNvSpPr>
          <p:nvPr>
            <p:ph idx="1"/>
          </p:nvPr>
        </p:nvSpPr>
        <p:spPr>
          <a:xfrm>
            <a:off x="718003" y="1042236"/>
            <a:ext cx="8483661" cy="5031753"/>
          </a:xfrm>
        </p:spPr>
        <p:txBody>
          <a:bodyPr vert="horz" lIns="91440" tIns="45720" rIns="91440" bIns="45720" rtlCol="0" anchor="t">
            <a:noAutofit/>
          </a:bodyPr>
          <a:lstStyle/>
          <a:p>
            <a:pPr marL="0" indent="0">
              <a:buNone/>
            </a:pPr>
            <a:r>
              <a:rPr lang="en-US" sz="3200" b="1">
                <a:solidFill>
                  <a:srgbClr val="00B0F0"/>
                </a:solidFill>
                <a:latin typeface="Arial"/>
                <a:cs typeface="Arial"/>
              </a:rPr>
              <a:t>Best Practices in Workforce Development </a:t>
            </a:r>
            <a:endParaRPr lang="en-US" sz="3200">
              <a:solidFill>
                <a:srgbClr val="00B0F0"/>
              </a:solidFill>
            </a:endParaRPr>
          </a:p>
          <a:p>
            <a:pPr marL="0" indent="0">
              <a:buNone/>
            </a:pPr>
            <a:r>
              <a:rPr lang="en-US" sz="2400" b="1">
                <a:solidFill>
                  <a:srgbClr val="000000"/>
                </a:solidFill>
                <a:latin typeface="Arial"/>
                <a:cs typeface="Arial"/>
              </a:rPr>
              <a:t>The Arizona Health Care Cost Containment System (AHCCCS)</a:t>
            </a:r>
            <a:r>
              <a:rPr lang="en-US" sz="2400" b="1">
                <a:latin typeface="Arial"/>
                <a:cs typeface="Arial"/>
              </a:rPr>
              <a:t>— </a:t>
            </a:r>
            <a:r>
              <a:rPr lang="en-US" sz="2400" b="1">
                <a:solidFill>
                  <a:schemeClr val="tx1"/>
                </a:solidFill>
                <a:latin typeface="Arial"/>
                <a:cs typeface="Arial"/>
              </a:rPr>
              <a:t>Best Practices in Workforce Development Professional Development</a:t>
            </a:r>
            <a:r>
              <a:rPr lang="en-US" sz="1600">
                <a:solidFill>
                  <a:schemeClr val="tx1"/>
                </a:solidFill>
                <a:latin typeface="Arial"/>
                <a:cs typeface="Arial"/>
              </a:rPr>
              <a:t> </a:t>
            </a:r>
            <a:r>
              <a:rPr lang="en-US" sz="1600">
                <a:latin typeface="Arial"/>
                <a:cs typeface="Arial"/>
              </a:rPr>
              <a:t>initiative is funded by the American Rescue Plan Act and is a unique opportunity that will focus on professional development and competency-building for behavioral health workforce development and training staff. </a:t>
            </a:r>
            <a:endParaRPr lang="en-US" sz="1600"/>
          </a:p>
          <a:p>
            <a:pPr marL="0" indent="0">
              <a:buNone/>
            </a:pPr>
            <a:r>
              <a:rPr lang="en-US" sz="1600">
                <a:latin typeface="Arial"/>
                <a:cs typeface="Arial"/>
              </a:rPr>
              <a:t>As the nature of work continues to change at an unprecedented pace, professionals in workforce/talent development and training roles, must too, adapt and continuously improve themselves to unlock their full potential to drive impact.</a:t>
            </a:r>
            <a:endParaRPr lang="en-US" sz="1600"/>
          </a:p>
          <a:p>
            <a:endParaRPr lang="en-US"/>
          </a:p>
        </p:txBody>
      </p:sp>
      <p:pic>
        <p:nvPicPr>
          <p:cNvPr id="5" name="Picture 4" descr="A picture containing text, clock&#10;&#10;Description automatically generated">
            <a:extLst>
              <a:ext uri="{FF2B5EF4-FFF2-40B4-BE49-F238E27FC236}">
                <a16:creationId xmlns:a16="http://schemas.microsoft.com/office/drawing/2014/main" id="{C98B31E6-2695-CA01-363E-B48E92D7DE9A}"/>
              </a:ext>
            </a:extLst>
          </p:cNvPr>
          <p:cNvPicPr>
            <a:picLocks noChangeAspect="1"/>
          </p:cNvPicPr>
          <p:nvPr/>
        </p:nvPicPr>
        <p:blipFill>
          <a:blip r:embed="rId2"/>
          <a:stretch>
            <a:fillRect/>
          </a:stretch>
        </p:blipFill>
        <p:spPr>
          <a:xfrm>
            <a:off x="9085846" y="0"/>
            <a:ext cx="3106154" cy="1929455"/>
          </a:xfrm>
          <a:prstGeom prst="rect">
            <a:avLst/>
          </a:prstGeom>
          <a:ln>
            <a:noFill/>
          </a:ln>
          <a:effectLst>
            <a:softEdge rad="112500"/>
          </a:effectLst>
        </p:spPr>
      </p:pic>
      <p:pic>
        <p:nvPicPr>
          <p:cNvPr id="7" name="Picture 6" descr="A person in a suit&#10;&#10;Description automatically generated">
            <a:extLst>
              <a:ext uri="{FF2B5EF4-FFF2-40B4-BE49-F238E27FC236}">
                <a16:creationId xmlns:a16="http://schemas.microsoft.com/office/drawing/2014/main" id="{D18D1B20-4627-2604-BE59-64A09EAA06CA}"/>
              </a:ext>
            </a:extLst>
          </p:cNvPr>
          <p:cNvPicPr>
            <a:picLocks noChangeAspect="1"/>
          </p:cNvPicPr>
          <p:nvPr/>
        </p:nvPicPr>
        <p:blipFill>
          <a:blip r:embed="rId3"/>
          <a:stretch>
            <a:fillRect/>
          </a:stretch>
        </p:blipFill>
        <p:spPr>
          <a:xfrm>
            <a:off x="9265508" y="4820695"/>
            <a:ext cx="2485768" cy="1356124"/>
          </a:xfrm>
          <a:prstGeom prst="rect">
            <a:avLst/>
          </a:prstGeom>
        </p:spPr>
      </p:pic>
    </p:spTree>
    <p:extLst>
      <p:ext uri="{BB962C8B-B14F-4D97-AF65-F5344CB8AC3E}">
        <p14:creationId xmlns:p14="http://schemas.microsoft.com/office/powerpoint/2010/main" val="2680327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E165D-2B88-12EC-6093-182F2B74087F}"/>
              </a:ext>
            </a:extLst>
          </p:cNvPr>
          <p:cNvSpPr>
            <a:spLocks noGrp="1"/>
          </p:cNvSpPr>
          <p:nvPr>
            <p:ph type="title"/>
          </p:nvPr>
        </p:nvSpPr>
        <p:spPr/>
        <p:txBody>
          <a:bodyPr/>
          <a:lstStyle/>
          <a:p>
            <a:r>
              <a:rPr lang="en-US">
                <a:latin typeface="Arial"/>
                <a:cs typeface="Arial"/>
              </a:rPr>
              <a:t>Best Practices in WFD</a:t>
            </a:r>
          </a:p>
        </p:txBody>
      </p:sp>
      <p:pic>
        <p:nvPicPr>
          <p:cNvPr id="4" name="Picture 4" descr="Diagram&#10;&#10;Description automatically generated">
            <a:extLst>
              <a:ext uri="{FF2B5EF4-FFF2-40B4-BE49-F238E27FC236}">
                <a16:creationId xmlns:a16="http://schemas.microsoft.com/office/drawing/2014/main" id="{7FB033D3-578E-439D-761F-56F2DA3D8E13}"/>
              </a:ext>
            </a:extLst>
          </p:cNvPr>
          <p:cNvPicPr>
            <a:picLocks noGrp="1" noChangeAspect="1"/>
          </p:cNvPicPr>
          <p:nvPr>
            <p:ph idx="1"/>
          </p:nvPr>
        </p:nvPicPr>
        <p:blipFill>
          <a:blip r:embed="rId2"/>
          <a:stretch>
            <a:fillRect/>
          </a:stretch>
        </p:blipFill>
        <p:spPr>
          <a:xfrm>
            <a:off x="3343355" y="489437"/>
            <a:ext cx="8156104" cy="6534193"/>
          </a:xfrm>
        </p:spPr>
      </p:pic>
    </p:spTree>
    <p:extLst>
      <p:ext uri="{BB962C8B-B14F-4D97-AF65-F5344CB8AC3E}">
        <p14:creationId xmlns:p14="http://schemas.microsoft.com/office/powerpoint/2010/main" val="406540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7E079-05C7-3E51-FBD9-46ED92CD7E4F}"/>
              </a:ext>
            </a:extLst>
          </p:cNvPr>
          <p:cNvSpPr>
            <a:spLocks noGrp="1"/>
          </p:cNvSpPr>
          <p:nvPr>
            <p:ph type="title"/>
          </p:nvPr>
        </p:nvSpPr>
        <p:spPr>
          <a:xfrm>
            <a:off x="659090" y="-62332"/>
            <a:ext cx="9769791" cy="1325563"/>
          </a:xfrm>
        </p:spPr>
        <p:txBody>
          <a:bodyPr/>
          <a:lstStyle/>
          <a:p>
            <a:r>
              <a:rPr lang="en-US">
                <a:latin typeface="Arial"/>
                <a:cs typeface="Arial"/>
              </a:rPr>
              <a:t>Best Practices in WFD- </a:t>
            </a:r>
            <a:br>
              <a:rPr lang="en-US">
                <a:latin typeface="Arial"/>
                <a:cs typeface="Arial"/>
              </a:rPr>
            </a:br>
            <a:r>
              <a:rPr lang="en-US">
                <a:latin typeface="Arial"/>
                <a:cs typeface="Arial"/>
              </a:rPr>
              <a:t>Professional Development </a:t>
            </a:r>
            <a:endParaRPr lang="en-US"/>
          </a:p>
        </p:txBody>
      </p:sp>
      <p:pic>
        <p:nvPicPr>
          <p:cNvPr id="6" name="Picture 5">
            <a:extLst>
              <a:ext uri="{FF2B5EF4-FFF2-40B4-BE49-F238E27FC236}">
                <a16:creationId xmlns:a16="http://schemas.microsoft.com/office/drawing/2014/main" id="{00422392-24BA-9946-7D1E-9C68BFBBC718}"/>
              </a:ext>
            </a:extLst>
          </p:cNvPr>
          <p:cNvPicPr>
            <a:picLocks noChangeAspect="1"/>
          </p:cNvPicPr>
          <p:nvPr/>
        </p:nvPicPr>
        <p:blipFill>
          <a:blip r:embed="rId2"/>
          <a:stretch>
            <a:fillRect/>
          </a:stretch>
        </p:blipFill>
        <p:spPr>
          <a:xfrm>
            <a:off x="5249562" y="1190973"/>
            <a:ext cx="6882713" cy="4970324"/>
          </a:xfrm>
          <a:prstGeom prst="rect">
            <a:avLst/>
          </a:prstGeom>
        </p:spPr>
      </p:pic>
      <p:pic>
        <p:nvPicPr>
          <p:cNvPr id="7" name="Picture 6" descr="A screen shot of a chart&#10;&#10;Description automatically generated">
            <a:extLst>
              <a:ext uri="{FF2B5EF4-FFF2-40B4-BE49-F238E27FC236}">
                <a16:creationId xmlns:a16="http://schemas.microsoft.com/office/drawing/2014/main" id="{0DCE84AF-EC5C-ED11-039E-FBCAC80603FB}"/>
              </a:ext>
            </a:extLst>
          </p:cNvPr>
          <p:cNvPicPr>
            <a:picLocks noChangeAspect="1"/>
          </p:cNvPicPr>
          <p:nvPr/>
        </p:nvPicPr>
        <p:blipFill>
          <a:blip r:embed="rId3"/>
          <a:stretch>
            <a:fillRect/>
          </a:stretch>
        </p:blipFill>
        <p:spPr>
          <a:xfrm>
            <a:off x="718751" y="4272191"/>
            <a:ext cx="6512011" cy="3462266"/>
          </a:xfrm>
          <a:prstGeom prst="rect">
            <a:avLst/>
          </a:prstGeom>
        </p:spPr>
      </p:pic>
      <p:pic>
        <p:nvPicPr>
          <p:cNvPr id="8" name="Picture 7" descr="A diagram of a training cycle&#10;&#10;Description automatically generated">
            <a:extLst>
              <a:ext uri="{FF2B5EF4-FFF2-40B4-BE49-F238E27FC236}">
                <a16:creationId xmlns:a16="http://schemas.microsoft.com/office/drawing/2014/main" id="{0C8A30AD-8CC8-0C8B-4A41-B8D83CEC46A6}"/>
              </a:ext>
            </a:extLst>
          </p:cNvPr>
          <p:cNvPicPr>
            <a:picLocks noChangeAspect="1"/>
          </p:cNvPicPr>
          <p:nvPr/>
        </p:nvPicPr>
        <p:blipFill>
          <a:blip r:embed="rId4"/>
          <a:stretch>
            <a:fillRect/>
          </a:stretch>
        </p:blipFill>
        <p:spPr>
          <a:xfrm>
            <a:off x="1182129" y="1456443"/>
            <a:ext cx="2526957" cy="2452006"/>
          </a:xfrm>
          <a:prstGeom prst="rect">
            <a:avLst/>
          </a:prstGeom>
        </p:spPr>
      </p:pic>
    </p:spTree>
    <p:extLst>
      <p:ext uri="{BB962C8B-B14F-4D97-AF65-F5344CB8AC3E}">
        <p14:creationId xmlns:p14="http://schemas.microsoft.com/office/powerpoint/2010/main" val="336173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7E079-05C7-3E51-FBD9-46ED92CD7E4F}"/>
              </a:ext>
            </a:extLst>
          </p:cNvPr>
          <p:cNvSpPr>
            <a:spLocks noGrp="1"/>
          </p:cNvSpPr>
          <p:nvPr>
            <p:ph type="title"/>
          </p:nvPr>
        </p:nvSpPr>
        <p:spPr>
          <a:xfrm>
            <a:off x="659090" y="-62332"/>
            <a:ext cx="9769791" cy="1325563"/>
          </a:xfrm>
        </p:spPr>
        <p:txBody>
          <a:bodyPr/>
          <a:lstStyle/>
          <a:p>
            <a:r>
              <a:rPr lang="en-US">
                <a:latin typeface="Arial"/>
                <a:cs typeface="Arial"/>
              </a:rPr>
              <a:t>Best Practices in WFD- </a:t>
            </a:r>
            <a:br>
              <a:rPr lang="en-US">
                <a:latin typeface="Arial"/>
                <a:cs typeface="Arial"/>
              </a:rPr>
            </a:br>
            <a:r>
              <a:rPr lang="en-US">
                <a:latin typeface="Arial"/>
                <a:cs typeface="Arial"/>
              </a:rPr>
              <a:t>Professional Development </a:t>
            </a:r>
            <a:endParaRPr lang="en-US"/>
          </a:p>
        </p:txBody>
      </p:sp>
      <p:pic>
        <p:nvPicPr>
          <p:cNvPr id="4" name="Picture 3">
            <a:extLst>
              <a:ext uri="{FF2B5EF4-FFF2-40B4-BE49-F238E27FC236}">
                <a16:creationId xmlns:a16="http://schemas.microsoft.com/office/drawing/2014/main" id="{F52E6C60-4A06-5308-9A70-BE44F2578A25}"/>
              </a:ext>
            </a:extLst>
          </p:cNvPr>
          <p:cNvPicPr>
            <a:picLocks noChangeAspect="1"/>
          </p:cNvPicPr>
          <p:nvPr/>
        </p:nvPicPr>
        <p:blipFill>
          <a:blip r:embed="rId2"/>
          <a:stretch>
            <a:fillRect/>
          </a:stretch>
        </p:blipFill>
        <p:spPr>
          <a:xfrm>
            <a:off x="4636301" y="1379232"/>
            <a:ext cx="7272866" cy="5419589"/>
          </a:xfrm>
          <a:prstGeom prst="rect">
            <a:avLst/>
          </a:prstGeom>
        </p:spPr>
      </p:pic>
      <p:pic>
        <p:nvPicPr>
          <p:cNvPr id="5" name="Picture 4" descr="Diagram of a diagram of a integrated talent management&#10;&#10;Description automatically generated">
            <a:extLst>
              <a:ext uri="{FF2B5EF4-FFF2-40B4-BE49-F238E27FC236}">
                <a16:creationId xmlns:a16="http://schemas.microsoft.com/office/drawing/2014/main" id="{070C4CCC-62FA-D3B5-1D58-55936AC42651}"/>
              </a:ext>
            </a:extLst>
          </p:cNvPr>
          <p:cNvPicPr>
            <a:picLocks noChangeAspect="1"/>
          </p:cNvPicPr>
          <p:nvPr/>
        </p:nvPicPr>
        <p:blipFill>
          <a:blip r:embed="rId3"/>
          <a:stretch>
            <a:fillRect/>
          </a:stretch>
        </p:blipFill>
        <p:spPr>
          <a:xfrm>
            <a:off x="780536" y="2289670"/>
            <a:ext cx="3700848" cy="3020064"/>
          </a:xfrm>
          <a:prstGeom prst="rect">
            <a:avLst/>
          </a:prstGeom>
        </p:spPr>
      </p:pic>
    </p:spTree>
    <p:extLst>
      <p:ext uri="{BB962C8B-B14F-4D97-AF65-F5344CB8AC3E}">
        <p14:creationId xmlns:p14="http://schemas.microsoft.com/office/powerpoint/2010/main" val="253563240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A picture containing light, dark, laser&#10;&#10;Description automatically generated">
            <a:extLst>
              <a:ext uri="{FF2B5EF4-FFF2-40B4-BE49-F238E27FC236}">
                <a16:creationId xmlns:a16="http://schemas.microsoft.com/office/drawing/2014/main" id="{868D23F4-E6D8-E86D-C1A4-543A3D3AA19D}"/>
              </a:ext>
            </a:extLst>
          </p:cNvPr>
          <p:cNvPicPr>
            <a:picLocks noChangeAspect="1"/>
          </p:cNvPicPr>
          <p:nvPr/>
        </p:nvPicPr>
        <p:blipFill rotWithShape="1">
          <a:blip r:embed="rId2"/>
          <a:srcRect l="2310" r="16637" b="-1"/>
          <a:stretch/>
        </p:blipFill>
        <p:spPr>
          <a:xfrm>
            <a:off x="905525" y="834406"/>
            <a:ext cx="5350275" cy="5054156"/>
          </a:xfrm>
          <a:prstGeom prst="rect">
            <a:avLst/>
          </a:prstGeom>
        </p:spPr>
      </p:pic>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7093985" y="639097"/>
            <a:ext cx="4813072" cy="3686015"/>
          </a:xfrm>
        </p:spPr>
        <p:txBody>
          <a:bodyPr vert="horz" lIns="91440" tIns="45720" rIns="91440" bIns="45720" rtlCol="0" anchor="b">
            <a:normAutofit/>
          </a:bodyPr>
          <a:lstStyle/>
          <a:p>
            <a:pPr defTabSz="914400"/>
            <a:r>
              <a:rPr lang="en-US" sz="5000" u="sng" spc="-50">
                <a:solidFill>
                  <a:srgbClr val="404040"/>
                </a:solidFill>
                <a:latin typeface="+mn-lt"/>
              </a:rPr>
              <a:t>BRAIN BITES</a:t>
            </a:r>
            <a:endParaRPr lang="en-US" u="sng">
              <a:latin typeface="+mn-lt"/>
            </a:endParaRPr>
          </a:p>
        </p:txBody>
      </p:sp>
      <p:sp>
        <p:nvSpPr>
          <p:cNvPr id="11" name="Content Placeholder 2">
            <a:extLst>
              <a:ext uri="{FF2B5EF4-FFF2-40B4-BE49-F238E27FC236}">
                <a16:creationId xmlns:a16="http://schemas.microsoft.com/office/drawing/2014/main" id="{C19E1963-6E8E-CE74-3C49-0F1FCD20623E}"/>
              </a:ext>
            </a:extLst>
          </p:cNvPr>
          <p:cNvSpPr>
            <a:spLocks noGrp="1"/>
          </p:cNvSpPr>
          <p:nvPr>
            <p:ph idx="1"/>
          </p:nvPr>
        </p:nvSpPr>
        <p:spPr>
          <a:xfrm>
            <a:off x="7138372" y="4455621"/>
            <a:ext cx="4829101" cy="1238616"/>
          </a:xfrm>
        </p:spPr>
        <p:txBody>
          <a:bodyPr vert="horz" lIns="91440" tIns="45720" rIns="91440" bIns="45720" rtlCol="0" anchor="t">
            <a:normAutofit/>
          </a:bodyPr>
          <a:lstStyle/>
          <a:p>
            <a:pPr marL="0" indent="0" defTabSz="914400">
              <a:buNone/>
            </a:pPr>
            <a:r>
              <a:rPr lang="en-US" sz="5000" spc="200">
                <a:solidFill>
                  <a:srgbClr val="404040"/>
                </a:solidFill>
                <a:latin typeface="+mj-lt"/>
                <a:cs typeface="Calibri Light"/>
              </a:rPr>
              <a:t>Self - Care</a:t>
            </a:r>
            <a:endParaRPr lang="en-US"/>
          </a:p>
        </p:txBody>
      </p:sp>
    </p:spTree>
    <p:extLst>
      <p:ext uri="{BB962C8B-B14F-4D97-AF65-F5344CB8AC3E}">
        <p14:creationId xmlns:p14="http://schemas.microsoft.com/office/powerpoint/2010/main" val="1047421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613E9-4E11-C8EF-7EF8-4ECF67CE78A6}"/>
              </a:ext>
            </a:extLst>
          </p:cNvPr>
          <p:cNvSpPr>
            <a:spLocks noGrp="1"/>
          </p:cNvSpPr>
          <p:nvPr>
            <p:ph type="title"/>
          </p:nvPr>
        </p:nvSpPr>
        <p:spPr/>
        <p:txBody>
          <a:bodyPr/>
          <a:lstStyle/>
          <a:p>
            <a:r>
              <a:rPr lang="en-US">
                <a:latin typeface="Arial"/>
                <a:cs typeface="Arial"/>
              </a:rPr>
              <a:t>Brain Bites – Self Care</a:t>
            </a:r>
            <a:endParaRPr lang="en-US"/>
          </a:p>
        </p:txBody>
      </p:sp>
      <p:sp>
        <p:nvSpPr>
          <p:cNvPr id="3" name="Content Placeholder 2">
            <a:extLst>
              <a:ext uri="{FF2B5EF4-FFF2-40B4-BE49-F238E27FC236}">
                <a16:creationId xmlns:a16="http://schemas.microsoft.com/office/drawing/2014/main" id="{D08D0520-A60F-8A90-D95F-F535432C9FC8}"/>
              </a:ext>
            </a:extLst>
          </p:cNvPr>
          <p:cNvSpPr>
            <a:spLocks noGrp="1"/>
          </p:cNvSpPr>
          <p:nvPr>
            <p:ph idx="1"/>
          </p:nvPr>
        </p:nvSpPr>
        <p:spPr/>
        <p:txBody>
          <a:bodyPr vert="horz" lIns="91440" tIns="45720" rIns="91440" bIns="45720" rtlCol="0" anchor="t">
            <a:normAutofit/>
          </a:bodyPr>
          <a:lstStyle/>
          <a:p>
            <a:pPr marL="0" indent="0">
              <a:buNone/>
            </a:pPr>
            <a:r>
              <a:rPr lang="en-US" b="1">
                <a:latin typeface="Arial"/>
                <a:cs typeface="Arial"/>
              </a:rPr>
              <a:t>Self-care</a:t>
            </a:r>
            <a:r>
              <a:rPr lang="en-US">
                <a:latin typeface="Arial"/>
                <a:cs typeface="Arial"/>
              </a:rPr>
              <a:t> refers to activities and practices that we can engage in on a regular basis to reduce stress and maintain and enhance our short- and longer-term health and well-being. Self-care is necessary for your effectiveness and success in honoring your professional and personal commitments.</a:t>
            </a:r>
            <a:endParaRPr lang="en-US"/>
          </a:p>
          <a:p>
            <a:pPr marL="0" indent="0">
              <a:buNone/>
            </a:pPr>
            <a:endParaRPr lang="en-US"/>
          </a:p>
        </p:txBody>
      </p:sp>
      <p:pic>
        <p:nvPicPr>
          <p:cNvPr id="4" name="Picture 3" descr="A diagram of different colors&#10;&#10;Description automatically generated">
            <a:extLst>
              <a:ext uri="{FF2B5EF4-FFF2-40B4-BE49-F238E27FC236}">
                <a16:creationId xmlns:a16="http://schemas.microsoft.com/office/drawing/2014/main" id="{FCC98E41-6DD1-F2CF-9C09-F5C19A6B4956}"/>
              </a:ext>
            </a:extLst>
          </p:cNvPr>
          <p:cNvPicPr>
            <a:picLocks noChangeAspect="1"/>
          </p:cNvPicPr>
          <p:nvPr/>
        </p:nvPicPr>
        <p:blipFill>
          <a:blip r:embed="rId2"/>
          <a:stretch>
            <a:fillRect/>
          </a:stretch>
        </p:blipFill>
        <p:spPr>
          <a:xfrm>
            <a:off x="8524347" y="4509441"/>
            <a:ext cx="2085975" cy="1752600"/>
          </a:xfrm>
          <a:prstGeom prst="rect">
            <a:avLst/>
          </a:prstGeom>
        </p:spPr>
      </p:pic>
    </p:spTree>
    <p:extLst>
      <p:ext uri="{BB962C8B-B14F-4D97-AF65-F5344CB8AC3E}">
        <p14:creationId xmlns:p14="http://schemas.microsoft.com/office/powerpoint/2010/main" val="766093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613E9-4E11-C8EF-7EF8-4ECF67CE78A6}"/>
              </a:ext>
            </a:extLst>
          </p:cNvPr>
          <p:cNvSpPr>
            <a:spLocks noGrp="1"/>
          </p:cNvSpPr>
          <p:nvPr>
            <p:ph type="title"/>
          </p:nvPr>
        </p:nvSpPr>
        <p:spPr/>
        <p:txBody>
          <a:bodyPr/>
          <a:lstStyle/>
          <a:p>
            <a:r>
              <a:rPr lang="en-US">
                <a:latin typeface="Arial"/>
                <a:cs typeface="Arial"/>
              </a:rPr>
              <a:t>Brain Bites – Self Care</a:t>
            </a:r>
            <a:endParaRPr lang="en-US"/>
          </a:p>
        </p:txBody>
      </p:sp>
      <p:sp>
        <p:nvSpPr>
          <p:cNvPr id="3" name="Content Placeholder 2">
            <a:extLst>
              <a:ext uri="{FF2B5EF4-FFF2-40B4-BE49-F238E27FC236}">
                <a16:creationId xmlns:a16="http://schemas.microsoft.com/office/drawing/2014/main" id="{D08D0520-A60F-8A90-D95F-F535432C9FC8}"/>
              </a:ext>
            </a:extLst>
          </p:cNvPr>
          <p:cNvSpPr>
            <a:spLocks noGrp="1"/>
          </p:cNvSpPr>
          <p:nvPr>
            <p:ph idx="1"/>
          </p:nvPr>
        </p:nvSpPr>
        <p:spPr/>
        <p:txBody>
          <a:bodyPr vert="horz" lIns="91440" tIns="45720" rIns="91440" bIns="45720" rtlCol="0" anchor="t">
            <a:normAutofit lnSpcReduction="10000"/>
          </a:bodyPr>
          <a:lstStyle/>
          <a:p>
            <a:pPr marL="457200" indent="-457200">
              <a:buFont typeface="Arial"/>
              <a:buChar char="•"/>
            </a:pPr>
            <a:r>
              <a:rPr lang="en-US">
                <a:latin typeface="Arial"/>
                <a:cs typeface="Arial"/>
              </a:rPr>
              <a:t>Taking care of physical and psychological health</a:t>
            </a:r>
            <a:endParaRPr lang="en-US"/>
          </a:p>
          <a:p>
            <a:pPr marL="457200" indent="-457200">
              <a:buFont typeface="Arial"/>
              <a:buChar char="•"/>
            </a:pPr>
            <a:r>
              <a:rPr lang="en-US">
                <a:latin typeface="Arial"/>
                <a:cs typeface="Arial"/>
              </a:rPr>
              <a:t>Managing and reducing stress</a:t>
            </a:r>
            <a:endParaRPr lang="en-US"/>
          </a:p>
          <a:p>
            <a:pPr marL="457200" indent="-457200">
              <a:buFont typeface="Arial"/>
              <a:buChar char="•"/>
            </a:pPr>
            <a:r>
              <a:rPr lang="en-US">
                <a:latin typeface="Arial"/>
                <a:cs typeface="Arial"/>
              </a:rPr>
              <a:t>Honoring emotional and spiritual needs</a:t>
            </a:r>
          </a:p>
          <a:p>
            <a:pPr marL="457200" indent="-457200">
              <a:buFont typeface="Arial"/>
              <a:buChar char="•"/>
            </a:pPr>
            <a:r>
              <a:rPr lang="en-US">
                <a:latin typeface="Arial"/>
                <a:cs typeface="Arial"/>
              </a:rPr>
              <a:t>Fostering and sustaining relationships</a:t>
            </a:r>
          </a:p>
          <a:p>
            <a:pPr marL="457200" indent="-457200">
              <a:buFont typeface="Arial"/>
              <a:buChar char="•"/>
            </a:pPr>
            <a:r>
              <a:rPr lang="en-US">
                <a:latin typeface="Arial"/>
                <a:cs typeface="Arial"/>
              </a:rPr>
              <a:t>Achieving an equilibrium across one's personal, school, and work lives</a:t>
            </a:r>
          </a:p>
          <a:p>
            <a:pPr marL="0" indent="0">
              <a:buNone/>
            </a:pPr>
            <a:endParaRPr lang="en-US"/>
          </a:p>
        </p:txBody>
      </p:sp>
      <p:pic>
        <p:nvPicPr>
          <p:cNvPr id="4" name="Picture 3" descr="A diagram of different colors&#10;&#10;Description automatically generated">
            <a:extLst>
              <a:ext uri="{FF2B5EF4-FFF2-40B4-BE49-F238E27FC236}">
                <a16:creationId xmlns:a16="http://schemas.microsoft.com/office/drawing/2014/main" id="{FCC98E41-6DD1-F2CF-9C09-F5C19A6B4956}"/>
              </a:ext>
            </a:extLst>
          </p:cNvPr>
          <p:cNvPicPr>
            <a:picLocks noChangeAspect="1"/>
          </p:cNvPicPr>
          <p:nvPr/>
        </p:nvPicPr>
        <p:blipFill>
          <a:blip r:embed="rId3"/>
          <a:stretch>
            <a:fillRect/>
          </a:stretch>
        </p:blipFill>
        <p:spPr>
          <a:xfrm>
            <a:off x="9060569" y="2496256"/>
            <a:ext cx="2085975" cy="1752600"/>
          </a:xfrm>
          <a:prstGeom prst="rect">
            <a:avLst/>
          </a:prstGeom>
        </p:spPr>
      </p:pic>
    </p:spTree>
    <p:extLst>
      <p:ext uri="{BB962C8B-B14F-4D97-AF65-F5344CB8AC3E}">
        <p14:creationId xmlns:p14="http://schemas.microsoft.com/office/powerpoint/2010/main" val="3479450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57">
            <a:extLst>
              <a:ext uri="{FF2B5EF4-FFF2-40B4-BE49-F238E27FC236}">
                <a16:creationId xmlns:a16="http://schemas.microsoft.com/office/drawing/2014/main" id="{A8D64FFA-3415-4930-8F8F-30AC4E502627}"/>
              </a:ext>
            </a:extLst>
          </p:cNvPr>
          <p:cNvSpPr>
            <a:spLocks noGrp="1"/>
          </p:cNvSpPr>
          <p:nvPr>
            <p:ph type="title" idx="4294967295"/>
          </p:nvPr>
        </p:nvSpPr>
        <p:spPr>
          <a:xfrm>
            <a:off x="1014360" y="65503"/>
            <a:ext cx="9477313" cy="702203"/>
          </a:xfrm>
        </p:spPr>
        <p:txBody>
          <a:bodyPr>
            <a:normAutofit fontScale="90000"/>
          </a:bodyPr>
          <a:lstStyle/>
          <a:p>
            <a:r>
              <a:rPr lang="en-US" err="1">
                <a:cs typeface="Calibri Light"/>
              </a:rPr>
              <a:t>AzAHP</a:t>
            </a:r>
            <a:r>
              <a:rPr lang="en-US">
                <a:cs typeface="Calibri Light"/>
              </a:rPr>
              <a:t> Workforce Development Alliance</a:t>
            </a:r>
            <a:endParaRPr lang="en-US"/>
          </a:p>
        </p:txBody>
      </p:sp>
      <p:sp>
        <p:nvSpPr>
          <p:cNvPr id="60" name="Rectangle 59" descr="Employee badge">
            <a:extLst>
              <a:ext uri="{FF2B5EF4-FFF2-40B4-BE49-F238E27FC236}">
                <a16:creationId xmlns:a16="http://schemas.microsoft.com/office/drawing/2014/main" id="{B41BF24D-8416-4AD1-B4AD-4FBE9884A326}"/>
              </a:ext>
            </a:extLst>
          </p:cNvPr>
          <p:cNvSpPr/>
          <p:nvPr/>
        </p:nvSpPr>
        <p:spPr>
          <a:xfrm>
            <a:off x="222983" y="65503"/>
            <a:ext cx="617783" cy="617783"/>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9" name="TextBox 52">
            <a:extLst>
              <a:ext uri="{FF2B5EF4-FFF2-40B4-BE49-F238E27FC236}">
                <a16:creationId xmlns:a16="http://schemas.microsoft.com/office/drawing/2014/main" id="{E9A4A184-4042-4E82-9490-ACF17A89E667}"/>
              </a:ext>
            </a:extLst>
          </p:cNvPr>
          <p:cNvSpPr txBox="1"/>
          <p:nvPr/>
        </p:nvSpPr>
        <p:spPr>
          <a:xfrm>
            <a:off x="1006968" y="2410650"/>
            <a:ext cx="2550756"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Yvette Tucker</a:t>
            </a:r>
            <a:endParaRPr lang="en-US" sz="1600" b="1">
              <a:solidFill>
                <a:prstClr val="black"/>
              </a:solidFill>
              <a:latin typeface="Calibri" panose="020F0502020204030204"/>
            </a:endParaRPr>
          </a:p>
          <a:p>
            <a:pPr algn="ctr" defTabSz="1219170">
              <a:defRPr/>
            </a:pPr>
            <a:r>
              <a:rPr lang="en-US" sz="1200" i="1">
                <a:solidFill>
                  <a:srgbClr val="0070C0"/>
                </a:solidFill>
                <a:latin typeface="Calibri" panose="020F0502020204030204"/>
              </a:rPr>
              <a:t>Arizona Complete Health</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Workforce Development Administrator</a:t>
            </a:r>
            <a:endParaRPr lang="en-US" sz="1200">
              <a:latin typeface="Calibri" panose="020F0502020204030204"/>
              <a:cs typeface="Calibri"/>
            </a:endParaRPr>
          </a:p>
          <a:p>
            <a:pPr algn="ctr" defTabSz="1219170">
              <a:defRPr/>
            </a:pPr>
            <a:r>
              <a:rPr lang="en-US" sz="1200">
                <a:latin typeface="Calibri" panose="020F0502020204030204"/>
              </a:rPr>
              <a:t>ACC &amp; RBHA</a:t>
            </a:r>
            <a:endParaRPr lang="en-US" sz="1200">
              <a:latin typeface="Calibri" panose="020F0502020204030204"/>
              <a:cs typeface="Calibri"/>
            </a:endParaRPr>
          </a:p>
        </p:txBody>
      </p:sp>
      <p:sp>
        <p:nvSpPr>
          <p:cNvPr id="22" name="TextBox 14">
            <a:extLst>
              <a:ext uri="{FF2B5EF4-FFF2-40B4-BE49-F238E27FC236}">
                <a16:creationId xmlns:a16="http://schemas.microsoft.com/office/drawing/2014/main" id="{971E2813-7769-4448-8045-FA6BC71B3402}"/>
              </a:ext>
            </a:extLst>
          </p:cNvPr>
          <p:cNvSpPr txBox="1"/>
          <p:nvPr/>
        </p:nvSpPr>
        <p:spPr>
          <a:xfrm>
            <a:off x="3476081" y="2366762"/>
            <a:ext cx="2538179"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Selena McDonald</a:t>
            </a:r>
          </a:p>
          <a:p>
            <a:pPr algn="ctr" defTabSz="1219170">
              <a:defRPr/>
            </a:pPr>
            <a:r>
              <a:rPr lang="en-US" sz="1200" i="1">
                <a:solidFill>
                  <a:srgbClr val="0070C0"/>
                </a:solidFill>
                <a:latin typeface="Calibri" panose="020F0502020204030204"/>
              </a:rPr>
              <a:t>Banner - University Health Plans</a:t>
            </a:r>
          </a:p>
          <a:p>
            <a:pPr algn="ctr" defTabSz="1219170">
              <a:defRPr/>
            </a:pPr>
            <a:r>
              <a:rPr lang="en-US" sz="1200">
                <a:latin typeface="Calibri" panose="020F0502020204030204"/>
              </a:rPr>
              <a:t>Workforce Development Administrator</a:t>
            </a:r>
          </a:p>
          <a:p>
            <a:pPr algn="ctr" defTabSz="1219170">
              <a:defRPr/>
            </a:pPr>
            <a:r>
              <a:rPr lang="en-US" sz="1200">
                <a:latin typeface="Calibri" panose="020F0502020204030204"/>
              </a:rPr>
              <a:t>ACC</a:t>
            </a:r>
            <a:endParaRPr lang="en-US" sz="1200">
              <a:latin typeface="Calibri" panose="020F0502020204030204"/>
              <a:cs typeface="Calibri"/>
            </a:endParaRPr>
          </a:p>
        </p:txBody>
      </p:sp>
      <p:sp>
        <p:nvSpPr>
          <p:cNvPr id="23" name="TextBox 16">
            <a:extLst>
              <a:ext uri="{FF2B5EF4-FFF2-40B4-BE49-F238E27FC236}">
                <a16:creationId xmlns:a16="http://schemas.microsoft.com/office/drawing/2014/main" id="{95224FA9-9821-4570-B37E-39D48D2DDBB2}"/>
              </a:ext>
            </a:extLst>
          </p:cNvPr>
          <p:cNvSpPr txBox="1"/>
          <p:nvPr/>
        </p:nvSpPr>
        <p:spPr>
          <a:xfrm>
            <a:off x="5933123" y="2363707"/>
            <a:ext cx="2565275"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Mark Faul</a:t>
            </a:r>
          </a:p>
          <a:p>
            <a:pPr algn="ctr" defTabSz="1219170">
              <a:defRPr/>
            </a:pPr>
            <a:r>
              <a:rPr lang="en-US" sz="1200" i="1">
                <a:solidFill>
                  <a:srgbClr val="0070C0"/>
                </a:solidFill>
                <a:latin typeface="Calibri" panose="020F0502020204030204"/>
              </a:rPr>
              <a:t>Care1st Health Plan Arizona</a:t>
            </a:r>
          </a:p>
          <a:p>
            <a:pPr algn="ctr" defTabSz="1219170">
              <a:defRPr/>
            </a:pPr>
            <a:r>
              <a:rPr lang="en-US" sz="1200">
                <a:solidFill>
                  <a:prstClr val="black"/>
                </a:solidFill>
                <a:latin typeface="Calibri" panose="020F0502020204030204"/>
              </a:rPr>
              <a:t>Workforce Development Administrator</a:t>
            </a:r>
          </a:p>
          <a:p>
            <a:pPr algn="ctr" defTabSz="1219170">
              <a:defRPr/>
            </a:pPr>
            <a:r>
              <a:rPr lang="en-US" sz="1200">
                <a:solidFill>
                  <a:prstClr val="black"/>
                </a:solidFill>
                <a:latin typeface="Calibri" panose="020F0502020204030204"/>
              </a:rPr>
              <a:t>ACC &amp; RBHA</a:t>
            </a:r>
          </a:p>
        </p:txBody>
      </p:sp>
      <p:sp>
        <p:nvSpPr>
          <p:cNvPr id="24" name="TextBox 19">
            <a:extLst>
              <a:ext uri="{FF2B5EF4-FFF2-40B4-BE49-F238E27FC236}">
                <a16:creationId xmlns:a16="http://schemas.microsoft.com/office/drawing/2014/main" id="{F26EB0F3-9005-4CB5-B382-20FA701F4953}"/>
              </a:ext>
            </a:extLst>
          </p:cNvPr>
          <p:cNvSpPr txBox="1"/>
          <p:nvPr/>
        </p:nvSpPr>
        <p:spPr>
          <a:xfrm>
            <a:off x="1220932" y="5164981"/>
            <a:ext cx="223298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Sarah Hauck</a:t>
            </a:r>
          </a:p>
          <a:p>
            <a:pPr algn="ctr" defTabSz="1219170">
              <a:defRPr/>
            </a:pPr>
            <a:r>
              <a:rPr lang="en-US" sz="1200" i="1">
                <a:solidFill>
                  <a:srgbClr val="0070C0"/>
                </a:solidFill>
                <a:latin typeface="Calibri" panose="020F0502020204030204"/>
              </a:rPr>
              <a:t>Mercy Care</a:t>
            </a:r>
          </a:p>
          <a:p>
            <a:pPr algn="ctr" defTabSz="1219170">
              <a:defRPr/>
            </a:pPr>
            <a:r>
              <a:rPr lang="en-US" sz="1200">
                <a:solidFill>
                  <a:prstClr val="black"/>
                </a:solidFill>
                <a:latin typeface="Calibri" panose="020F0502020204030204"/>
              </a:rPr>
              <a:t>Workforce Development Administrator</a:t>
            </a:r>
          </a:p>
          <a:p>
            <a:pPr algn="ctr" defTabSz="1219170">
              <a:defRPr/>
            </a:pPr>
            <a:r>
              <a:rPr lang="en-US" sz="1200">
                <a:solidFill>
                  <a:prstClr val="black"/>
                </a:solidFill>
                <a:latin typeface="Calibri" panose="020F0502020204030204"/>
              </a:rPr>
              <a:t>ACC, ALTCS, DD, DCS/CHP, RBHA</a:t>
            </a:r>
          </a:p>
        </p:txBody>
      </p:sp>
      <p:sp>
        <p:nvSpPr>
          <p:cNvPr id="25" name="TextBox 20">
            <a:extLst>
              <a:ext uri="{FF2B5EF4-FFF2-40B4-BE49-F238E27FC236}">
                <a16:creationId xmlns:a16="http://schemas.microsoft.com/office/drawing/2014/main" id="{868A812A-D91D-4986-986F-09DA1F792151}"/>
              </a:ext>
            </a:extLst>
          </p:cNvPr>
          <p:cNvSpPr txBox="1"/>
          <p:nvPr/>
        </p:nvSpPr>
        <p:spPr>
          <a:xfrm>
            <a:off x="3629617" y="5168638"/>
            <a:ext cx="2387513"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Britt Spano</a:t>
            </a:r>
            <a:endParaRPr lang="en-US" sz="1600" b="1">
              <a:solidFill>
                <a:prstClr val="black"/>
              </a:solidFill>
              <a:latin typeface="Calibri" panose="020F0502020204030204"/>
            </a:endParaRPr>
          </a:p>
          <a:p>
            <a:pPr algn="ctr" defTabSz="1219170">
              <a:defRPr/>
            </a:pPr>
            <a:r>
              <a:rPr lang="en-US" sz="1200" i="1">
                <a:solidFill>
                  <a:srgbClr val="0070C0"/>
                </a:solidFill>
                <a:latin typeface="Calibri" panose="020F0502020204030204"/>
              </a:rPr>
              <a:t>Molina Health Care</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Workforce Development Administrator</a:t>
            </a:r>
            <a:endParaRPr lang="en-US" sz="1200">
              <a:latin typeface="Calibri" panose="020F0502020204030204"/>
              <a:cs typeface="Calibri"/>
            </a:endParaRPr>
          </a:p>
          <a:p>
            <a:pPr algn="ctr" defTabSz="1219170">
              <a:defRPr/>
            </a:pPr>
            <a:r>
              <a:rPr lang="en-US" sz="1200">
                <a:latin typeface="Calibri" panose="020F0502020204030204"/>
              </a:rPr>
              <a:t>ACC</a:t>
            </a:r>
            <a:endParaRPr lang="en-US" sz="1200">
              <a:latin typeface="Calibri" panose="020F0502020204030204"/>
              <a:cs typeface="Calibri"/>
            </a:endParaRPr>
          </a:p>
        </p:txBody>
      </p:sp>
      <p:sp>
        <p:nvSpPr>
          <p:cNvPr id="26" name="TextBox 22">
            <a:extLst>
              <a:ext uri="{FF2B5EF4-FFF2-40B4-BE49-F238E27FC236}">
                <a16:creationId xmlns:a16="http://schemas.microsoft.com/office/drawing/2014/main" id="{5D9380B9-E6DA-4C83-8D29-94F31CD753CD}"/>
              </a:ext>
            </a:extLst>
          </p:cNvPr>
          <p:cNvSpPr txBox="1"/>
          <p:nvPr/>
        </p:nvSpPr>
        <p:spPr>
          <a:xfrm>
            <a:off x="5930739" y="5164981"/>
            <a:ext cx="2538179"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Layla Bishop</a:t>
            </a:r>
          </a:p>
          <a:p>
            <a:pPr algn="ctr" defTabSz="1219170">
              <a:defRPr/>
            </a:pPr>
            <a:r>
              <a:rPr lang="en-US" sz="1200" i="1">
                <a:solidFill>
                  <a:srgbClr val="0070C0"/>
                </a:solidFill>
                <a:latin typeface="Calibri" panose="020F0502020204030204"/>
              </a:rPr>
              <a:t>UnitedHealthcare Community Plan</a:t>
            </a:r>
          </a:p>
          <a:p>
            <a:pPr algn="ctr" defTabSz="1219170">
              <a:defRPr/>
            </a:pPr>
            <a:r>
              <a:rPr lang="en-US" sz="1200">
                <a:solidFill>
                  <a:prstClr val="black"/>
                </a:solidFill>
                <a:latin typeface="Calibri" panose="020F0502020204030204"/>
              </a:rPr>
              <a:t>Workforce Development Administrator</a:t>
            </a:r>
          </a:p>
          <a:p>
            <a:pPr algn="ctr" defTabSz="1219170">
              <a:defRPr/>
            </a:pPr>
            <a:r>
              <a:rPr lang="en-US" sz="1200">
                <a:solidFill>
                  <a:prstClr val="black"/>
                </a:solidFill>
                <a:latin typeface="Calibri" panose="020F0502020204030204"/>
              </a:rPr>
              <a:t>ACC, ALTCS &amp; DD</a:t>
            </a:r>
          </a:p>
        </p:txBody>
      </p:sp>
      <p:sp>
        <p:nvSpPr>
          <p:cNvPr id="27" name="TextBox 24">
            <a:extLst>
              <a:ext uri="{FF2B5EF4-FFF2-40B4-BE49-F238E27FC236}">
                <a16:creationId xmlns:a16="http://schemas.microsoft.com/office/drawing/2014/main" id="{9B0D7545-6674-4DEC-801E-DDA31C993188}"/>
              </a:ext>
            </a:extLst>
          </p:cNvPr>
          <p:cNvSpPr txBox="1"/>
          <p:nvPr/>
        </p:nvSpPr>
        <p:spPr>
          <a:xfrm>
            <a:off x="8417252" y="5169310"/>
            <a:ext cx="2388559" cy="89255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Laura Raymond</a:t>
            </a:r>
          </a:p>
          <a:p>
            <a:pPr algn="ctr" defTabSz="1219170">
              <a:defRPr/>
            </a:pPr>
            <a:r>
              <a:rPr lang="en-US" sz="1200" i="1">
                <a:solidFill>
                  <a:srgbClr val="0070C0"/>
                </a:solidFill>
                <a:latin typeface="Calibri" panose="020F0502020204030204"/>
              </a:rPr>
              <a:t>Arizona Association of Health Plans</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Consultant / Workforce Development Program Manager</a:t>
            </a:r>
            <a:endParaRPr lang="en-US" sz="1200">
              <a:latin typeface="Calibri" panose="020F0502020204030204"/>
              <a:cs typeface="Calibri"/>
            </a:endParaRPr>
          </a:p>
        </p:txBody>
      </p:sp>
      <p:pic>
        <p:nvPicPr>
          <p:cNvPr id="28" name="Picture 27">
            <a:extLst>
              <a:ext uri="{FF2B5EF4-FFF2-40B4-BE49-F238E27FC236}">
                <a16:creationId xmlns:a16="http://schemas.microsoft.com/office/drawing/2014/main" id="{0140020A-78A5-4D25-9CDB-984701BE7E3F}"/>
              </a:ext>
            </a:extLst>
          </p:cNvPr>
          <p:cNvPicPr>
            <a:picLocks noChangeAspect="1"/>
          </p:cNvPicPr>
          <p:nvPr/>
        </p:nvPicPr>
        <p:blipFill>
          <a:blip r:embed="rId5">
            <a:extLst>
              <a:ext uri="{28A0092B-C50C-407E-A947-70E740481C1C}">
                <a14:useLocalDpi xmlns:a14="http://schemas.microsoft.com/office/drawing/2010/main" val="0"/>
              </a:ext>
            </a:extLst>
          </a:blip>
          <a:srcRect t="22940" b="22940"/>
          <a:stretch/>
        </p:blipFill>
        <p:spPr>
          <a:xfrm>
            <a:off x="4152443" y="1013468"/>
            <a:ext cx="1298455" cy="1235861"/>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DF786EDE-9FF1-427B-AD58-2AA4C9F5AB6E}"/>
              </a:ext>
            </a:extLst>
          </p:cNvPr>
          <p:cNvPicPr>
            <a:picLocks noChangeAspect="1"/>
          </p:cNvPicPr>
          <p:nvPr/>
        </p:nvPicPr>
        <p:blipFill>
          <a:blip r:embed="rId6">
            <a:extLst>
              <a:ext uri="{28A0092B-C50C-407E-A947-70E740481C1C}">
                <a14:useLocalDpi xmlns:a14="http://schemas.microsoft.com/office/drawing/2010/main" val="0"/>
              </a:ext>
            </a:extLst>
          </a:blip>
          <a:srcRect t="14307" b="14307"/>
          <a:stretch/>
        </p:blipFill>
        <p:spPr>
          <a:xfrm>
            <a:off x="1738184" y="3832921"/>
            <a:ext cx="1289688" cy="1288764"/>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943F2AE2-D741-4488-A644-22D86BD20F7A}"/>
              </a:ext>
            </a:extLst>
          </p:cNvPr>
          <p:cNvPicPr>
            <a:picLocks noChangeAspect="1"/>
          </p:cNvPicPr>
          <p:nvPr/>
        </p:nvPicPr>
        <p:blipFill rotWithShape="1">
          <a:blip r:embed="rId7">
            <a:extLst>
              <a:ext uri="{28A0092B-C50C-407E-A947-70E740481C1C}">
                <a14:useLocalDpi xmlns:a14="http://schemas.microsoft.com/office/drawing/2010/main" val="0"/>
              </a:ext>
            </a:extLst>
          </a:blip>
          <a:srcRect l="-2920" t="1163" r="2920" b="19186"/>
          <a:stretch/>
        </p:blipFill>
        <p:spPr>
          <a:xfrm>
            <a:off x="4213437" y="3768112"/>
            <a:ext cx="1244782" cy="1239923"/>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27240AB-3EB0-4B67-845A-89BD2AD031C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619950" y="3675219"/>
            <a:ext cx="1160823" cy="1331109"/>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8150667C-744A-4B29-AAE8-C30E9E17E8C7}"/>
              </a:ext>
            </a:extLst>
          </p:cNvPr>
          <p:cNvPicPr>
            <a:picLocks noChangeAspect="1"/>
          </p:cNvPicPr>
          <p:nvPr/>
        </p:nvPicPr>
        <p:blipFill rotWithShape="1">
          <a:blip r:embed="rId9">
            <a:extLst>
              <a:ext uri="{28A0092B-C50C-407E-A947-70E740481C1C}">
                <a14:useLocalDpi xmlns:a14="http://schemas.microsoft.com/office/drawing/2010/main" val="0"/>
              </a:ext>
            </a:extLst>
          </a:blip>
          <a:srcRect l="750" r="-750" b="22684"/>
          <a:stretch/>
        </p:blipFill>
        <p:spPr>
          <a:xfrm>
            <a:off x="6586539" y="1012822"/>
            <a:ext cx="1117140" cy="1240844"/>
          </a:xfrm>
          <a:prstGeom prst="rect">
            <a:avLst/>
          </a:prstGeom>
          <a:ln>
            <a:noFill/>
          </a:ln>
          <a:effectLst>
            <a:outerShdw blurRad="292100" dist="139700" dir="2700000" algn="tl" rotWithShape="0">
              <a:srgbClr val="333333">
                <a:alpha val="65000"/>
              </a:srgbClr>
            </a:outerShdw>
          </a:effectLst>
        </p:spPr>
      </p:pic>
      <p:sp>
        <p:nvSpPr>
          <p:cNvPr id="36" name="TextBox 53">
            <a:extLst>
              <a:ext uri="{FF2B5EF4-FFF2-40B4-BE49-F238E27FC236}">
                <a16:creationId xmlns:a16="http://schemas.microsoft.com/office/drawing/2014/main" id="{8DD21332-BE56-4E22-90F1-F25E139B3F2C}"/>
              </a:ext>
            </a:extLst>
          </p:cNvPr>
          <p:cNvSpPr txBox="1"/>
          <p:nvPr/>
        </p:nvSpPr>
        <p:spPr>
          <a:xfrm>
            <a:off x="8327050" y="2363125"/>
            <a:ext cx="2165492"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Jennifer Elkins</a:t>
            </a:r>
            <a:endParaRPr lang="en-US" sz="1600" b="1">
              <a:solidFill>
                <a:prstClr val="black"/>
              </a:solidFill>
              <a:latin typeface="Calibri" panose="020F0502020204030204"/>
            </a:endParaRPr>
          </a:p>
          <a:p>
            <a:pPr algn="ctr" defTabSz="1219170">
              <a:defRPr/>
            </a:pPr>
            <a:r>
              <a:rPr lang="en-US" sz="1200" i="1">
                <a:solidFill>
                  <a:srgbClr val="0070C0"/>
                </a:solidFill>
                <a:latin typeface="Calibri" panose="020F0502020204030204"/>
              </a:rPr>
              <a:t>Health Choice Arizona</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Workforce Development Administrator</a:t>
            </a:r>
          </a:p>
          <a:p>
            <a:pPr algn="ctr" defTabSz="1219170">
              <a:defRPr/>
            </a:pPr>
            <a:r>
              <a:rPr lang="en-US" sz="1200">
                <a:latin typeface="Calibri" panose="020F0502020204030204"/>
              </a:rPr>
              <a:t>ACC</a:t>
            </a:r>
            <a:endParaRPr lang="en-US" sz="1200">
              <a:latin typeface="Calibri" panose="020F0502020204030204"/>
              <a:cs typeface="Calibri"/>
            </a:endParaRPr>
          </a:p>
        </p:txBody>
      </p:sp>
      <p:pic>
        <p:nvPicPr>
          <p:cNvPr id="4" name="Picture 4">
            <a:extLst>
              <a:ext uri="{FF2B5EF4-FFF2-40B4-BE49-F238E27FC236}">
                <a16:creationId xmlns:a16="http://schemas.microsoft.com/office/drawing/2014/main" id="{62464CCA-CD0A-488D-AA5D-00D03A9F7B45}"/>
              </a:ext>
            </a:extLst>
          </p:cNvPr>
          <p:cNvPicPr>
            <a:picLocks noChangeAspect="1"/>
          </p:cNvPicPr>
          <p:nvPr/>
        </p:nvPicPr>
        <p:blipFill>
          <a:blip r:embed="rId10"/>
          <a:stretch>
            <a:fillRect/>
          </a:stretch>
        </p:blipFill>
        <p:spPr>
          <a:xfrm>
            <a:off x="8831813" y="965670"/>
            <a:ext cx="1114426" cy="1283634"/>
          </a:xfrm>
          <a:prstGeom prst="rect">
            <a:avLst/>
          </a:prstGeom>
        </p:spPr>
      </p:pic>
      <p:pic>
        <p:nvPicPr>
          <p:cNvPr id="3" name="Picture 4" descr="A picture containing person, indoor&#10;&#10;Description automatically generated">
            <a:extLst>
              <a:ext uri="{FF2B5EF4-FFF2-40B4-BE49-F238E27FC236}">
                <a16:creationId xmlns:a16="http://schemas.microsoft.com/office/drawing/2014/main" id="{432A3FB6-27D7-870E-25A8-E6030AD9997C}"/>
              </a:ext>
            </a:extLst>
          </p:cNvPr>
          <p:cNvPicPr>
            <a:picLocks noChangeAspect="1"/>
          </p:cNvPicPr>
          <p:nvPr/>
        </p:nvPicPr>
        <p:blipFill>
          <a:blip r:embed="rId11"/>
          <a:stretch>
            <a:fillRect/>
          </a:stretch>
        </p:blipFill>
        <p:spPr>
          <a:xfrm>
            <a:off x="1778619" y="1009536"/>
            <a:ext cx="996176" cy="1289124"/>
          </a:xfrm>
          <a:prstGeom prst="rect">
            <a:avLst/>
          </a:prstGeom>
        </p:spPr>
      </p:pic>
      <p:pic>
        <p:nvPicPr>
          <p:cNvPr id="2050" name="Picture 11">
            <a:extLst>
              <a:ext uri="{FF2B5EF4-FFF2-40B4-BE49-F238E27FC236}">
                <a16:creationId xmlns:a16="http://schemas.microsoft.com/office/drawing/2014/main" id="{512FDC31-F0EA-4B8B-B93B-94F24100C9D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829" t="23978" r="68382" b="33244"/>
          <a:stretch/>
        </p:blipFill>
        <p:spPr bwMode="auto">
          <a:xfrm>
            <a:off x="8942503" y="3701924"/>
            <a:ext cx="1289687" cy="1333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230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613E9-4E11-C8EF-7EF8-4ECF67CE78A6}"/>
              </a:ext>
            </a:extLst>
          </p:cNvPr>
          <p:cNvSpPr>
            <a:spLocks noGrp="1"/>
          </p:cNvSpPr>
          <p:nvPr>
            <p:ph type="title"/>
          </p:nvPr>
        </p:nvSpPr>
        <p:spPr/>
        <p:txBody>
          <a:bodyPr/>
          <a:lstStyle/>
          <a:p>
            <a:r>
              <a:rPr lang="en-US">
                <a:latin typeface="Arial"/>
                <a:cs typeface="Arial"/>
              </a:rPr>
              <a:t>Brain Bites – Self Care</a:t>
            </a:r>
            <a:endParaRPr lang="en-US"/>
          </a:p>
        </p:txBody>
      </p:sp>
      <p:sp>
        <p:nvSpPr>
          <p:cNvPr id="3" name="Content Placeholder 2">
            <a:extLst>
              <a:ext uri="{FF2B5EF4-FFF2-40B4-BE49-F238E27FC236}">
                <a16:creationId xmlns:a16="http://schemas.microsoft.com/office/drawing/2014/main" id="{D08D0520-A60F-8A90-D95F-F535432C9FC8}"/>
              </a:ext>
            </a:extLst>
          </p:cNvPr>
          <p:cNvSpPr>
            <a:spLocks noGrp="1"/>
          </p:cNvSpPr>
          <p:nvPr>
            <p:ph idx="1"/>
          </p:nvPr>
        </p:nvSpPr>
        <p:spPr/>
        <p:txBody>
          <a:bodyPr vert="horz" lIns="91440" tIns="45720" rIns="91440" bIns="45720" rtlCol="0" anchor="t">
            <a:normAutofit fontScale="62500" lnSpcReduction="20000"/>
          </a:bodyPr>
          <a:lstStyle/>
          <a:p>
            <a:pPr marL="0" indent="0">
              <a:buNone/>
            </a:pPr>
            <a:r>
              <a:rPr lang="en-US" b="1" u="sng">
                <a:latin typeface="Arial"/>
                <a:cs typeface="Arial"/>
              </a:rPr>
              <a:t>10 Simple Self Care Strategies in 10 Minutes or Less</a:t>
            </a:r>
            <a:endParaRPr lang="en-US" b="1" u="sng"/>
          </a:p>
          <a:p>
            <a:pPr marL="514350" indent="-514350">
              <a:buClr>
                <a:schemeClr val="tx1"/>
              </a:buClr>
              <a:buFont typeface="+mj-lt"/>
              <a:buAutoNum type="arabicPeriod"/>
            </a:pPr>
            <a:r>
              <a:rPr lang="en-US">
                <a:solidFill>
                  <a:schemeClr val="accent5"/>
                </a:solidFill>
                <a:latin typeface="Arial"/>
                <a:cs typeface="Arial"/>
              </a:rPr>
              <a:t>Take a walk around the block:</a:t>
            </a:r>
            <a:r>
              <a:rPr lang="en-US">
                <a:latin typeface="Arial"/>
                <a:cs typeface="Arial"/>
              </a:rPr>
              <a:t> You probably need to get out of your office / house. In fact, </a:t>
            </a:r>
            <a:r>
              <a:rPr lang="en-US" b="1">
                <a:latin typeface="Arial"/>
                <a:cs typeface="Arial"/>
              </a:rPr>
              <a:t>you definitely do</a:t>
            </a:r>
            <a:r>
              <a:rPr lang="en-US">
                <a:latin typeface="Arial"/>
                <a:cs typeface="Arial"/>
              </a:rPr>
              <a:t>.</a:t>
            </a:r>
            <a:endParaRPr lang="en-US"/>
          </a:p>
          <a:p>
            <a:pPr marL="514350" indent="-514350">
              <a:buClr>
                <a:schemeClr val="tx1"/>
              </a:buClr>
              <a:buFont typeface="+mj-lt"/>
              <a:buAutoNum type="arabicPeriod"/>
            </a:pPr>
            <a:r>
              <a:rPr lang="en-US">
                <a:solidFill>
                  <a:schemeClr val="accent5"/>
                </a:solidFill>
                <a:latin typeface="Arial"/>
                <a:cs typeface="Arial"/>
              </a:rPr>
              <a:t>Call a friend:</a:t>
            </a:r>
            <a:r>
              <a:rPr lang="en-US">
                <a:latin typeface="Arial"/>
                <a:cs typeface="Arial"/>
              </a:rPr>
              <a:t> Plan something fun or just catch up. Choose a friend who doesn’t drain you.</a:t>
            </a:r>
            <a:endParaRPr lang="en-US"/>
          </a:p>
          <a:p>
            <a:pPr marL="514350" indent="-514350">
              <a:buClr>
                <a:schemeClr val="tx1"/>
              </a:buClr>
              <a:buFont typeface="+mj-lt"/>
              <a:buAutoNum type="arabicPeriod"/>
            </a:pPr>
            <a:r>
              <a:rPr lang="en-US">
                <a:solidFill>
                  <a:schemeClr val="accent5"/>
                </a:solidFill>
                <a:latin typeface="Arial"/>
                <a:cs typeface="Arial"/>
              </a:rPr>
              <a:t>Watch something funny:</a:t>
            </a:r>
            <a:r>
              <a:rPr lang="en-US">
                <a:latin typeface="Arial"/>
                <a:cs typeface="Arial"/>
              </a:rPr>
              <a:t> A sitcom – Comedian – Bloopers - Give yourself permission to laugh.</a:t>
            </a:r>
            <a:endParaRPr lang="en-US"/>
          </a:p>
          <a:p>
            <a:pPr marL="514350" indent="-514350">
              <a:buClr>
                <a:schemeClr val="tx1"/>
              </a:buClr>
              <a:buFont typeface="+mj-lt"/>
              <a:buAutoNum type="arabicPeriod"/>
            </a:pPr>
            <a:r>
              <a:rPr lang="en-US">
                <a:solidFill>
                  <a:schemeClr val="accent5"/>
                </a:solidFill>
                <a:latin typeface="Arial"/>
                <a:cs typeface="Arial"/>
              </a:rPr>
              <a:t>Brain dump/Journal:</a:t>
            </a:r>
            <a:r>
              <a:rPr lang="en-US">
                <a:latin typeface="Arial"/>
                <a:cs typeface="Arial"/>
              </a:rPr>
              <a:t> Hoarding stressful thoughts is masochistic. Create some white space in your brain by setting a timer for 5 minutes and just get it all out on paper. If you must, you can come back to it later.</a:t>
            </a:r>
            <a:endParaRPr lang="en-US"/>
          </a:p>
          <a:p>
            <a:pPr marL="514350" indent="-514350">
              <a:buClr>
                <a:schemeClr val="tx1"/>
              </a:buClr>
              <a:buFont typeface="+mj-lt"/>
              <a:buAutoNum type="arabicPeriod"/>
            </a:pPr>
            <a:r>
              <a:rPr lang="en-US">
                <a:solidFill>
                  <a:schemeClr val="accent5"/>
                </a:solidFill>
                <a:latin typeface="Arial"/>
                <a:cs typeface="Arial"/>
              </a:rPr>
              <a:t>Try 5-10 minutes of coherent breathing</a:t>
            </a:r>
            <a:r>
              <a:rPr lang="en-US">
                <a:latin typeface="Arial"/>
                <a:cs typeface="Arial"/>
              </a:rPr>
              <a:t>: Play calming music, close your eyes and allow your breath to sync with the rhythm. It’s extremely relaxing and meditative.</a:t>
            </a:r>
            <a:endParaRPr lang="en-US"/>
          </a:p>
        </p:txBody>
      </p:sp>
      <p:pic>
        <p:nvPicPr>
          <p:cNvPr id="4" name="Picture 3" descr="A diagram of different colors&#10;&#10;Description automatically generated">
            <a:extLst>
              <a:ext uri="{FF2B5EF4-FFF2-40B4-BE49-F238E27FC236}">
                <a16:creationId xmlns:a16="http://schemas.microsoft.com/office/drawing/2014/main" id="{FCC98E41-6DD1-F2CF-9C09-F5C19A6B4956}"/>
              </a:ext>
            </a:extLst>
          </p:cNvPr>
          <p:cNvPicPr>
            <a:picLocks noChangeAspect="1"/>
          </p:cNvPicPr>
          <p:nvPr/>
        </p:nvPicPr>
        <p:blipFill>
          <a:blip r:embed="rId2"/>
          <a:stretch>
            <a:fillRect/>
          </a:stretch>
        </p:blipFill>
        <p:spPr>
          <a:xfrm>
            <a:off x="10142420" y="172626"/>
            <a:ext cx="1211087" cy="1018823"/>
          </a:xfrm>
          <a:prstGeom prst="rect">
            <a:avLst/>
          </a:prstGeom>
        </p:spPr>
      </p:pic>
      <p:pic>
        <p:nvPicPr>
          <p:cNvPr id="6" name="Picture 5" descr="DOES YOUR MUSIC FORMAT PASS THE 10-MINUTE TEST? – Powergold Music Scheduling">
            <a:extLst>
              <a:ext uri="{FF2B5EF4-FFF2-40B4-BE49-F238E27FC236}">
                <a16:creationId xmlns:a16="http://schemas.microsoft.com/office/drawing/2014/main" id="{DC7D663F-A7FA-010C-49F4-4AD06B6F8116}"/>
              </a:ext>
            </a:extLst>
          </p:cNvPr>
          <p:cNvPicPr>
            <a:picLocks noChangeAspect="1"/>
          </p:cNvPicPr>
          <p:nvPr/>
        </p:nvPicPr>
        <p:blipFill>
          <a:blip r:embed="rId3"/>
          <a:stretch>
            <a:fillRect/>
          </a:stretch>
        </p:blipFill>
        <p:spPr>
          <a:xfrm>
            <a:off x="6831660" y="1195532"/>
            <a:ext cx="1755421" cy="1033231"/>
          </a:xfrm>
          <a:prstGeom prst="rect">
            <a:avLst/>
          </a:prstGeom>
        </p:spPr>
      </p:pic>
    </p:spTree>
    <p:extLst>
      <p:ext uri="{BB962C8B-B14F-4D97-AF65-F5344CB8AC3E}">
        <p14:creationId xmlns:p14="http://schemas.microsoft.com/office/powerpoint/2010/main" val="3860591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613E9-4E11-C8EF-7EF8-4ECF67CE78A6}"/>
              </a:ext>
            </a:extLst>
          </p:cNvPr>
          <p:cNvSpPr>
            <a:spLocks noGrp="1"/>
          </p:cNvSpPr>
          <p:nvPr>
            <p:ph type="title"/>
          </p:nvPr>
        </p:nvSpPr>
        <p:spPr/>
        <p:txBody>
          <a:bodyPr/>
          <a:lstStyle/>
          <a:p>
            <a:r>
              <a:rPr lang="en-US">
                <a:latin typeface="Arial"/>
                <a:cs typeface="Arial"/>
              </a:rPr>
              <a:t>Brain Bites – Self Care</a:t>
            </a:r>
            <a:endParaRPr lang="en-US"/>
          </a:p>
        </p:txBody>
      </p:sp>
      <p:sp>
        <p:nvSpPr>
          <p:cNvPr id="3" name="Content Placeholder 2">
            <a:extLst>
              <a:ext uri="{FF2B5EF4-FFF2-40B4-BE49-F238E27FC236}">
                <a16:creationId xmlns:a16="http://schemas.microsoft.com/office/drawing/2014/main" id="{D08D0520-A60F-8A90-D95F-F535432C9FC8}"/>
              </a:ext>
            </a:extLst>
          </p:cNvPr>
          <p:cNvSpPr>
            <a:spLocks noGrp="1"/>
          </p:cNvSpPr>
          <p:nvPr>
            <p:ph idx="1"/>
          </p:nvPr>
        </p:nvSpPr>
        <p:spPr>
          <a:xfrm>
            <a:off x="840680" y="1845425"/>
            <a:ext cx="10513120" cy="4764278"/>
          </a:xfrm>
        </p:spPr>
        <p:txBody>
          <a:bodyPr vert="horz" lIns="91440" tIns="45720" rIns="91440" bIns="45720" rtlCol="0" anchor="t">
            <a:normAutofit fontScale="85000" lnSpcReduction="10000"/>
          </a:bodyPr>
          <a:lstStyle/>
          <a:p>
            <a:pPr marL="0" indent="0">
              <a:buNone/>
            </a:pPr>
            <a:r>
              <a:rPr lang="en-US" b="1" u="sng">
                <a:latin typeface="Arial"/>
                <a:cs typeface="Arial"/>
              </a:rPr>
              <a:t>10 Simple Self Care Strategies in 10 Minutes or Less</a:t>
            </a:r>
            <a:endParaRPr lang="en-US" b="1" u="sng"/>
          </a:p>
          <a:p>
            <a:pPr marL="342900" indent="-342900">
              <a:buClr>
                <a:schemeClr val="tx1"/>
              </a:buClr>
              <a:buFont typeface="+mj-lt"/>
              <a:buAutoNum type="arabicPeriod" startAt="6"/>
            </a:pPr>
            <a:r>
              <a:rPr lang="en-US" sz="1800">
                <a:solidFill>
                  <a:schemeClr val="accent5"/>
                </a:solidFill>
                <a:latin typeface="Arial"/>
                <a:cs typeface="Arial"/>
              </a:rPr>
              <a:t>Do a guided meditation:</a:t>
            </a:r>
            <a:r>
              <a:rPr lang="en-US" sz="1800">
                <a:latin typeface="Arial"/>
                <a:cs typeface="Arial"/>
              </a:rPr>
              <a:t> Try a body scan to bring some relaxation to your whole body from head to toe. </a:t>
            </a:r>
            <a:r>
              <a:rPr lang="en-US" sz="1800" i="1" u="sng">
                <a:latin typeface="Arial"/>
                <a:cs typeface="Arial"/>
              </a:rPr>
              <a:t>Insight Meditation Timer app</a:t>
            </a:r>
            <a:r>
              <a:rPr lang="en-US" sz="1800">
                <a:latin typeface="Arial"/>
                <a:cs typeface="Arial"/>
              </a:rPr>
              <a:t>, which has a ton of great guided meditation options.</a:t>
            </a:r>
          </a:p>
          <a:p>
            <a:pPr marL="342900" indent="-342900">
              <a:buClr>
                <a:schemeClr val="tx1"/>
              </a:buClr>
              <a:buFont typeface="+mj-lt"/>
              <a:buAutoNum type="arabicPeriod" startAt="6"/>
            </a:pPr>
            <a:r>
              <a:rPr lang="en-US" sz="1800">
                <a:solidFill>
                  <a:schemeClr val="accent5"/>
                </a:solidFill>
                <a:latin typeface="Arial"/>
                <a:cs typeface="Arial"/>
              </a:rPr>
              <a:t>Eat a healthy snack:</a:t>
            </a:r>
            <a:r>
              <a:rPr lang="en-US" sz="1800">
                <a:latin typeface="Arial"/>
                <a:cs typeface="Arial"/>
              </a:rPr>
              <a:t> Maslow’s hierarchy of needs! Go back to the basics. Try eating slowly and with no distractions.</a:t>
            </a:r>
          </a:p>
          <a:p>
            <a:pPr marL="342900" indent="-342900">
              <a:buClr>
                <a:schemeClr val="tx1"/>
              </a:buClr>
              <a:buFont typeface="+mj-lt"/>
              <a:buAutoNum type="arabicPeriod" startAt="6"/>
            </a:pPr>
            <a:r>
              <a:rPr lang="en-US" sz="1800">
                <a:solidFill>
                  <a:schemeClr val="accent5"/>
                </a:solidFill>
                <a:latin typeface="Arial"/>
                <a:cs typeface="Arial"/>
              </a:rPr>
              <a:t>Turn on some music and dance like no one’s watching:</a:t>
            </a:r>
            <a:r>
              <a:rPr lang="en-US" sz="1800">
                <a:latin typeface="Arial"/>
                <a:cs typeface="Arial"/>
              </a:rPr>
              <a:t> Salsa, interpretive dance, doesn’t matter! This can often seem counterintuitive when all you want to do is take a snooze, but movement fires off endorphins is a natural mood booster and an excellent form of self-care.</a:t>
            </a:r>
          </a:p>
          <a:p>
            <a:pPr marL="342900" indent="-342900">
              <a:lnSpc>
                <a:spcPct val="130000"/>
              </a:lnSpc>
              <a:buClr>
                <a:schemeClr val="tx1"/>
              </a:buClr>
              <a:buFont typeface="+mj-lt"/>
              <a:buAutoNum type="arabicPeriod" startAt="6"/>
            </a:pPr>
            <a:r>
              <a:rPr lang="en-US" sz="1800">
                <a:solidFill>
                  <a:schemeClr val="accent5"/>
                </a:solidFill>
                <a:latin typeface="Arial"/>
                <a:cs typeface="Arial"/>
              </a:rPr>
              <a:t>Practice mindfulness:</a:t>
            </a:r>
            <a:r>
              <a:rPr lang="en-US" sz="1800">
                <a:latin typeface="Arial"/>
                <a:cs typeface="Arial"/>
              </a:rPr>
              <a:t> Try some simple breathing, while bringing focus to the tip of your nose where the air enters and exits. Stay with your breathing. As you notice thoughts entering your awareness, just allow them to roll on, like clouds passing by. Gently bring your attention back to the breath.</a:t>
            </a:r>
          </a:p>
          <a:p>
            <a:pPr marL="342900" indent="-342900">
              <a:lnSpc>
                <a:spcPct val="130000"/>
              </a:lnSpc>
              <a:buClr>
                <a:schemeClr val="tx1"/>
              </a:buClr>
              <a:buFont typeface="+mj-lt"/>
              <a:buAutoNum type="arabicPeriod" startAt="6"/>
            </a:pPr>
            <a:r>
              <a:rPr lang="en-US" sz="1800">
                <a:solidFill>
                  <a:schemeClr val="accent5"/>
                </a:solidFill>
                <a:latin typeface="Arial"/>
                <a:cs typeface="Arial"/>
              </a:rPr>
              <a:t>Write your session note:</a:t>
            </a:r>
            <a:r>
              <a:rPr lang="en-US" sz="1800">
                <a:latin typeface="Arial"/>
                <a:cs typeface="Arial"/>
              </a:rPr>
              <a:t> Yes, getting work done can be a form of self-care. Crossing off something from the “to-do” list can be a huge relief. And using structured notes templates is a quick and easy way to do it. </a:t>
            </a:r>
          </a:p>
          <a:p>
            <a:pPr marL="0" indent="0">
              <a:buNone/>
            </a:pPr>
            <a:endParaRPr lang="en-US"/>
          </a:p>
        </p:txBody>
      </p:sp>
      <p:pic>
        <p:nvPicPr>
          <p:cNvPr id="4" name="Picture 3" descr="A diagram of different colors&#10;&#10;Description automatically generated">
            <a:extLst>
              <a:ext uri="{FF2B5EF4-FFF2-40B4-BE49-F238E27FC236}">
                <a16:creationId xmlns:a16="http://schemas.microsoft.com/office/drawing/2014/main" id="{FCC98E41-6DD1-F2CF-9C09-F5C19A6B4956}"/>
              </a:ext>
            </a:extLst>
          </p:cNvPr>
          <p:cNvPicPr>
            <a:picLocks noChangeAspect="1"/>
          </p:cNvPicPr>
          <p:nvPr/>
        </p:nvPicPr>
        <p:blipFill>
          <a:blip r:embed="rId2"/>
          <a:stretch>
            <a:fillRect/>
          </a:stretch>
        </p:blipFill>
        <p:spPr>
          <a:xfrm>
            <a:off x="10142420" y="172626"/>
            <a:ext cx="1211087" cy="1018823"/>
          </a:xfrm>
          <a:prstGeom prst="rect">
            <a:avLst/>
          </a:prstGeom>
        </p:spPr>
      </p:pic>
    </p:spTree>
    <p:extLst>
      <p:ext uri="{BB962C8B-B14F-4D97-AF65-F5344CB8AC3E}">
        <p14:creationId xmlns:p14="http://schemas.microsoft.com/office/powerpoint/2010/main" val="1964852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15" name="Rectangle 1114">
            <a:extLst>
              <a:ext uri="{FF2B5EF4-FFF2-40B4-BE49-F238E27FC236}">
                <a16:creationId xmlns:a16="http://schemas.microsoft.com/office/drawing/2014/main" id="{2B39286B-772E-4B31-95F0-33484AFAA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6AED46-90E7-4EB2-870A-C487894412D2}"/>
              </a:ext>
            </a:extLst>
          </p:cNvPr>
          <p:cNvSpPr>
            <a:spLocks noGrp="1"/>
          </p:cNvSpPr>
          <p:nvPr>
            <p:ph type="ctrTitle"/>
          </p:nvPr>
        </p:nvSpPr>
        <p:spPr>
          <a:xfrm>
            <a:off x="507874" y="437198"/>
            <a:ext cx="5930092" cy="1378744"/>
          </a:xfrm>
        </p:spPr>
        <p:txBody>
          <a:bodyPr vert="horz" lIns="91440" tIns="45720" rIns="91440" bIns="45720" rtlCol="0" anchor="b">
            <a:normAutofit/>
          </a:bodyPr>
          <a:lstStyle/>
          <a:p>
            <a:pPr algn="l"/>
            <a:r>
              <a:rPr lang="en-US" sz="4200" b="1"/>
              <a:t>R &amp; R</a:t>
            </a:r>
            <a:br>
              <a:rPr lang="en-US" sz="4200"/>
            </a:br>
            <a:r>
              <a:rPr lang="en-US" sz="4200"/>
              <a:t>Reminders and Resources</a:t>
            </a:r>
          </a:p>
        </p:txBody>
      </p:sp>
      <p:sp>
        <p:nvSpPr>
          <p:cNvPr id="3" name="Subtitle 2">
            <a:extLst>
              <a:ext uri="{FF2B5EF4-FFF2-40B4-BE49-F238E27FC236}">
                <a16:creationId xmlns:a16="http://schemas.microsoft.com/office/drawing/2014/main" id="{C9971254-893D-44FC-AE93-19128B629507}"/>
              </a:ext>
            </a:extLst>
          </p:cNvPr>
          <p:cNvSpPr>
            <a:spLocks noGrp="1"/>
          </p:cNvSpPr>
          <p:nvPr>
            <p:ph type="subTitle" idx="1"/>
          </p:nvPr>
        </p:nvSpPr>
        <p:spPr>
          <a:xfrm>
            <a:off x="400718" y="1926337"/>
            <a:ext cx="6963901" cy="4879656"/>
          </a:xfrm>
        </p:spPr>
        <p:txBody>
          <a:bodyPr vert="horz" lIns="91440" tIns="45720" rIns="91440" bIns="45720" rtlCol="0" anchor="t">
            <a:normAutofit/>
          </a:bodyPr>
          <a:lstStyle/>
          <a:p>
            <a:pPr algn="l"/>
            <a:r>
              <a:rPr lang="en-US">
                <a:solidFill>
                  <a:srgbClr val="2AB0E6"/>
                </a:solidFill>
                <a:ea typeface="+mn-lt"/>
                <a:cs typeface="+mn-lt"/>
              </a:rPr>
              <a:t>Relias Training of the Month</a:t>
            </a:r>
            <a:endParaRPr lang="en-US">
              <a:ea typeface="+mn-lt"/>
              <a:cs typeface="+mn-lt"/>
            </a:endParaRPr>
          </a:p>
          <a:p>
            <a:pPr marL="342900" indent="-342900" algn="l">
              <a:buFont typeface="Calibri" panose="020B0604020202020204" pitchFamily="34" charset="0"/>
              <a:buChar char="-"/>
            </a:pPr>
            <a:r>
              <a:rPr lang="en-US">
                <a:cs typeface="Calibri"/>
              </a:rPr>
              <a:t>None </a:t>
            </a:r>
            <a:r>
              <a:rPr lang="en-US">
                <a:cs typeface="Calibri"/>
                <a:sym typeface="Wingdings" panose="05000000000000000000" pitchFamily="2" charset="2"/>
              </a:rPr>
              <a:t></a:t>
            </a:r>
          </a:p>
          <a:p>
            <a:pPr algn="l"/>
            <a:endParaRPr lang="en-US">
              <a:solidFill>
                <a:srgbClr val="2AB0E6"/>
              </a:solidFill>
              <a:cs typeface="Calibri"/>
            </a:endParaRPr>
          </a:p>
          <a:p>
            <a:pPr algn="l"/>
            <a:r>
              <a:rPr lang="en-US">
                <a:solidFill>
                  <a:srgbClr val="2AB0E6"/>
                </a:solidFill>
                <a:cs typeface="Calibri"/>
              </a:rPr>
              <a:t>October Training </a:t>
            </a:r>
          </a:p>
          <a:p>
            <a:pPr marL="342900" indent="-342900" algn="l">
              <a:buFont typeface="Calibri" panose="020B0604020202020204" pitchFamily="34" charset="0"/>
              <a:buChar char="-"/>
            </a:pPr>
            <a:r>
              <a:rPr lang="en-US">
                <a:ea typeface="+mn-lt"/>
                <a:cs typeface="+mn-lt"/>
              </a:rPr>
              <a:t>.*AHCCCS – Health Plan Fraud (0.75hrs) Due: October 31st </a:t>
            </a:r>
            <a:endParaRPr lang="en-US">
              <a:cs typeface="Calibri"/>
            </a:endParaRPr>
          </a:p>
          <a:p>
            <a:pPr algn="l"/>
            <a:endParaRPr lang="en-US" sz="2100">
              <a:cs typeface="Calibri"/>
            </a:endParaRPr>
          </a:p>
          <a:p>
            <a:pPr indent="-228600" algn="l">
              <a:buFont typeface="Arial" panose="020B0604020202020204" pitchFamily="34" charset="0"/>
              <a:buChar char="•"/>
            </a:pPr>
            <a:endParaRPr lang="en-US" sz="2100">
              <a:cs typeface="Calibri"/>
            </a:endParaRPr>
          </a:p>
          <a:p>
            <a:pPr marL="342900" indent="-228600" algn="l">
              <a:buFont typeface="Arial" panose="020B0604020202020204" pitchFamily="34" charset="0"/>
              <a:buChar char="•"/>
            </a:pPr>
            <a:endParaRPr lang="en-US" sz="2100">
              <a:cs typeface="Calibri"/>
            </a:endParaRPr>
          </a:p>
          <a:p>
            <a:pPr indent="-228600" algn="l">
              <a:buFont typeface="Arial" panose="020B0604020202020204" pitchFamily="34" charset="0"/>
              <a:buChar char="•"/>
            </a:pPr>
            <a:endParaRPr lang="en-US" sz="2100" b="1">
              <a:cs typeface="Calibri"/>
            </a:endParaRPr>
          </a:p>
          <a:p>
            <a:pPr algn="l"/>
            <a:endParaRPr lang="en-US" sz="2100" i="1">
              <a:cs typeface="Calibri"/>
            </a:endParaRPr>
          </a:p>
          <a:p>
            <a:pPr indent="-228600" algn="l">
              <a:buFont typeface="Arial" panose="020B0604020202020204" pitchFamily="34" charset="0"/>
              <a:buChar char="•"/>
            </a:pPr>
            <a:endParaRPr lang="en-US" sz="2100">
              <a:cs typeface="Calibri"/>
            </a:endParaRPr>
          </a:p>
        </p:txBody>
      </p:sp>
      <p:cxnSp>
        <p:nvCxnSpPr>
          <p:cNvPr id="1117" name="Straight Connector 1116">
            <a:extLst>
              <a:ext uri="{FF2B5EF4-FFF2-40B4-BE49-F238E27FC236}">
                <a16:creationId xmlns:a16="http://schemas.microsoft.com/office/drawing/2014/main" id="{A09C8DBD-F121-4020-B35E-15E2E49719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565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EEC9058F-7A2A-4F5F-7B9D-C29011635BD3}"/>
              </a:ext>
            </a:extLst>
          </p:cNvPr>
          <p:cNvPicPr>
            <a:picLocks noChangeAspect="1"/>
          </p:cNvPicPr>
          <p:nvPr/>
        </p:nvPicPr>
        <p:blipFill rotWithShape="1">
          <a:blip r:embed="rId2"/>
          <a:srcRect l="1003" r="-4" b="-4"/>
          <a:stretch/>
        </p:blipFill>
        <p:spPr>
          <a:xfrm>
            <a:off x="4797955" y="4744341"/>
            <a:ext cx="1821418" cy="1821426"/>
          </a:xfrm>
          <a:prstGeom prst="rect">
            <a:avLst/>
          </a:prstGeom>
          <a:ln w="57150">
            <a:solidFill>
              <a:schemeClr val="tx1"/>
            </a:solidFill>
          </a:ln>
        </p:spPr>
      </p:pic>
      <p:pic>
        <p:nvPicPr>
          <p:cNvPr id="6" name="Picture 6" descr="A child writing the word 100% on a blackboard">
            <a:extLst>
              <a:ext uri="{FF2B5EF4-FFF2-40B4-BE49-F238E27FC236}">
                <a16:creationId xmlns:a16="http://schemas.microsoft.com/office/drawing/2014/main" id="{B3471513-7137-9DA4-29B2-7544B29E9C9D}"/>
              </a:ext>
            </a:extLst>
          </p:cNvPr>
          <p:cNvPicPr>
            <a:picLocks noChangeAspect="1"/>
          </p:cNvPicPr>
          <p:nvPr/>
        </p:nvPicPr>
        <p:blipFill>
          <a:blip r:embed="rId3"/>
          <a:stretch>
            <a:fillRect/>
          </a:stretch>
        </p:blipFill>
        <p:spPr>
          <a:xfrm>
            <a:off x="2862349" y="5349326"/>
            <a:ext cx="1611000" cy="1071476"/>
          </a:xfrm>
          <a:prstGeom prst="rect">
            <a:avLst/>
          </a:prstGeom>
          <a:ln w="57150">
            <a:solidFill>
              <a:schemeClr val="tx1"/>
            </a:solidFill>
          </a:ln>
        </p:spPr>
      </p:pic>
      <p:pic>
        <p:nvPicPr>
          <p:cNvPr id="5" name="Picture 4">
            <a:extLst>
              <a:ext uri="{FF2B5EF4-FFF2-40B4-BE49-F238E27FC236}">
                <a16:creationId xmlns:a16="http://schemas.microsoft.com/office/drawing/2014/main" id="{32C1DCF8-D94A-AF0A-CE84-77F4EA8754AC}"/>
              </a:ext>
            </a:extLst>
          </p:cNvPr>
          <p:cNvPicPr>
            <a:picLocks noChangeAspect="1"/>
          </p:cNvPicPr>
          <p:nvPr/>
        </p:nvPicPr>
        <p:blipFill>
          <a:blip r:embed="rId4"/>
          <a:stretch>
            <a:fillRect/>
          </a:stretch>
        </p:blipFill>
        <p:spPr>
          <a:xfrm>
            <a:off x="7928452" y="1797160"/>
            <a:ext cx="3929575" cy="2947181"/>
          </a:xfrm>
          <a:prstGeom prst="rect">
            <a:avLst/>
          </a:prstGeom>
        </p:spPr>
      </p:pic>
    </p:spTree>
    <p:extLst>
      <p:ext uri="{BB962C8B-B14F-4D97-AF65-F5344CB8AC3E}">
        <p14:creationId xmlns:p14="http://schemas.microsoft.com/office/powerpoint/2010/main" val="142631454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53F125-F0BC-154C-5EA0-83082FCDD019}"/>
              </a:ext>
            </a:extLst>
          </p:cNvPr>
          <p:cNvPicPr>
            <a:picLocks noChangeAspect="1"/>
          </p:cNvPicPr>
          <p:nvPr/>
        </p:nvPicPr>
        <p:blipFill>
          <a:blip r:embed="rId2"/>
          <a:stretch>
            <a:fillRect/>
          </a:stretch>
        </p:blipFill>
        <p:spPr>
          <a:xfrm>
            <a:off x="3209925" y="-3776"/>
            <a:ext cx="5768975" cy="6861776"/>
          </a:xfrm>
          <a:prstGeom prst="rect">
            <a:avLst/>
          </a:prstGeom>
        </p:spPr>
      </p:pic>
      <p:sp>
        <p:nvSpPr>
          <p:cNvPr id="6" name="TextBox 5">
            <a:extLst>
              <a:ext uri="{FF2B5EF4-FFF2-40B4-BE49-F238E27FC236}">
                <a16:creationId xmlns:a16="http://schemas.microsoft.com/office/drawing/2014/main" id="{6D49FA01-8089-1291-BE0E-CD08FFE556D9}"/>
              </a:ext>
            </a:extLst>
          </p:cNvPr>
          <p:cNvSpPr txBox="1"/>
          <p:nvPr/>
        </p:nvSpPr>
        <p:spPr>
          <a:xfrm>
            <a:off x="561975" y="2038350"/>
            <a:ext cx="2228850" cy="3139321"/>
          </a:xfrm>
          <a:prstGeom prst="rect">
            <a:avLst/>
          </a:prstGeom>
          <a:noFill/>
        </p:spPr>
        <p:txBody>
          <a:bodyPr wrap="square" rtlCol="0">
            <a:spAutoFit/>
          </a:bodyPr>
          <a:lstStyle/>
          <a:p>
            <a:r>
              <a:rPr lang="en-US"/>
              <a:t>Laura – </a:t>
            </a:r>
          </a:p>
          <a:p>
            <a:r>
              <a:rPr lang="en-US"/>
              <a:t>We will miss you so much! Thank you for all you have done for our Arizona WFD Alliance and the Network of Providers we serve. We wish you the best of LUCK on your new adventure!</a:t>
            </a:r>
          </a:p>
        </p:txBody>
      </p:sp>
      <mc:AlternateContent xmlns:mc="http://schemas.openxmlformats.org/markup-compatibility/2006">
        <mc:Choice xmlns:am3d="http://schemas.microsoft.com/office/drawing/2017/model3d" Requires="am3d">
          <p:graphicFrame>
            <p:nvGraphicFramePr>
              <p:cNvPr id="7" name="3D Model 6" descr="Celebration balloons">
                <a:extLst>
                  <a:ext uri="{FF2B5EF4-FFF2-40B4-BE49-F238E27FC236}">
                    <a16:creationId xmlns:a16="http://schemas.microsoft.com/office/drawing/2014/main" id="{99B3517B-566E-22B9-80EB-8804380B3711}"/>
                  </a:ext>
                </a:extLst>
              </p:cNvPr>
              <p:cNvGraphicFramePr/>
              <p:nvPr>
                <p:extLst>
                  <p:ext uri="{D42A27DB-BD31-4B8C-83A1-F6EECF244321}">
                    <p14:modId xmlns:p14="http://schemas.microsoft.com/office/powerpoint/2010/main" val="3815924891"/>
                  </p:ext>
                </p:extLst>
              </p:nvPr>
            </p:nvGraphicFramePr>
            <p:xfrm>
              <a:off x="9277351" y="0"/>
              <a:ext cx="2762250" cy="6858000"/>
            </p:xfrm>
            <a:graphic>
              <a:graphicData uri="http://schemas.microsoft.com/office/drawing/2017/model3d">
                <am3d:model3d r:embed="rId3">
                  <am3d:spPr>
                    <a:xfrm>
                      <a:off x="0" y="0"/>
                      <a:ext cx="2762250" cy="6858000"/>
                    </a:xfrm>
                    <a:prstGeom prst="rect">
                      <a:avLst/>
                    </a:prstGeom>
                  </am3d:spPr>
                  <am3d:camera>
                    <am3d:pos x="0" y="0" z="51710397"/>
                    <am3d:up dx="0" dy="36000000" dz="0"/>
                    <am3d:lookAt x="0" y="0" z="0"/>
                    <am3d:perspective fov="2700000"/>
                  </am3d:camera>
                  <am3d:trans>
                    <am3d:meterPerModelUnit n="1493126" d="1000000"/>
                    <am3d:preTrans dx="-118647" dy="-19235513" dz="353459"/>
                    <am3d:scale>
                      <am3d:sx n="1000000" d="1000000"/>
                      <am3d:sy n="1000000" d="1000000"/>
                      <am3d:sz n="1000000" d="1000000"/>
                    </am3d:scale>
                    <am3d:rot/>
                    <am3d:postTrans dx="0" dy="0" dz="0"/>
                  </am3d:trans>
                  <am3d:raster rName="Office3DRenderer" rVer="16.0.8326">
                    <am3d:blip r:embed="rId4"/>
                  </am3d:raster>
                  <am3d:extLst>
                    <a:ext uri="{9A65AA19-BECB-4387-8358-8AD5134E1D82}">
                      <a3danim:embedAnim xmlns:a3danim="http://schemas.microsoft.com/office/drawing/2018/animation/model3d" animId="0">
                        <a3danim:animPr length="6633" count="indefinite"/>
                      </a3danim:embedAnim>
                    </a:ext>
                    <a:ext uri="{E9DE012E-A134-456F-84FE-255F9AAD75C6}">
                      <a3danim:posterFrame xmlns:a3danim="http://schemas.microsoft.com/office/drawing/2018/animation/model3d" animId="0"/>
                    </a:ext>
                  </am3d:extLst>
                  <am3d:objViewport viewportSz="72288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Celebration balloons">
                <a:extLst>
                  <a:ext uri="{FF2B5EF4-FFF2-40B4-BE49-F238E27FC236}">
                    <a16:creationId xmlns:a16="http://schemas.microsoft.com/office/drawing/2014/main" id="{99B3517B-566E-22B9-80EB-8804380B3711}"/>
                  </a:ext>
                </a:extLst>
              </p:cNvPr>
              <p:cNvPicPr>
                <a:picLocks noGrp="1" noRot="1" noChangeAspect="1" noMove="1" noResize="1" noEditPoints="1" noAdjustHandles="1" noChangeArrowheads="1" noChangeShapeType="1" noCrop="1"/>
              </p:cNvPicPr>
              <p:nvPr/>
            </p:nvPicPr>
            <p:blipFill>
              <a:blip r:embed="rId4"/>
              <a:stretch>
                <a:fillRect/>
              </a:stretch>
            </p:blipFill>
            <p:spPr>
              <a:xfrm>
                <a:off x="9277351" y="0"/>
                <a:ext cx="2762250" cy="6858000"/>
              </a:xfrm>
              <a:prstGeom prst="rect">
                <a:avLst/>
              </a:prstGeom>
            </p:spPr>
          </p:pic>
        </mc:Fallback>
      </mc:AlternateContent>
    </p:spTree>
    <p:extLst>
      <p:ext uri="{BB962C8B-B14F-4D97-AF65-F5344CB8AC3E}">
        <p14:creationId xmlns:p14="http://schemas.microsoft.com/office/powerpoint/2010/main" val="269017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633" fill="hold"/>
                                        <p:tgtEl>
                                          <p:spTgt spid="7"/>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BF36-D55B-4D77-A7D6-11C9BACC0509}"/>
              </a:ext>
            </a:extLst>
          </p:cNvPr>
          <p:cNvSpPr>
            <a:spLocks noGrp="1"/>
          </p:cNvSpPr>
          <p:nvPr>
            <p:ph type="title"/>
          </p:nvPr>
        </p:nvSpPr>
        <p:spPr>
          <a:xfrm>
            <a:off x="6230271" y="3794336"/>
            <a:ext cx="5242259" cy="1922251"/>
          </a:xfrm>
        </p:spPr>
        <p:txBody>
          <a:bodyPr vert="horz" lIns="91440" tIns="45720" rIns="91440" bIns="45720" rtlCol="0" anchor="t" anchorCtr="0" compatLnSpc="1">
            <a:normAutofit/>
          </a:bodyPr>
          <a:lstStyle/>
          <a:p>
            <a:pPr>
              <a:lnSpc>
                <a:spcPct val="90000"/>
              </a:lnSpc>
              <a:spcBef>
                <a:spcPct val="0"/>
              </a:spcBef>
            </a:pPr>
            <a:r>
              <a:rPr lang="en-US" sz="3700" b="1" kern="1200" spc="-67">
                <a:solidFill>
                  <a:srgbClr val="00B0F0"/>
                </a:solidFill>
                <a:latin typeface="+mj-lt"/>
                <a:ea typeface="+mj-ea"/>
                <a:cs typeface="+mj-cs"/>
              </a:rPr>
              <a:t>Open Discussion:</a:t>
            </a:r>
            <a:br>
              <a:rPr lang="en-US" sz="3700" kern="1200" spc="-67">
                <a:solidFill>
                  <a:schemeClr val="tx1"/>
                </a:solidFill>
                <a:latin typeface="+mj-lt"/>
                <a:ea typeface="+mj-ea"/>
                <a:cs typeface="+mj-cs"/>
              </a:rPr>
            </a:br>
            <a:r>
              <a:rPr lang="en-US" sz="3700" kern="1200" spc="-67">
                <a:solidFill>
                  <a:schemeClr val="tx1"/>
                </a:solidFill>
                <a:latin typeface="+mj-lt"/>
                <a:ea typeface="+mj-ea"/>
                <a:cs typeface="+mj-cs"/>
              </a:rPr>
              <a:t>Questions, Suggestions, Ideas &amp; Feedback</a:t>
            </a:r>
          </a:p>
        </p:txBody>
      </p:sp>
      <p:pic>
        <p:nvPicPr>
          <p:cNvPr id="2050" name="Picture 2">
            <a:extLst>
              <a:ext uri="{FF2B5EF4-FFF2-40B4-BE49-F238E27FC236}">
                <a16:creationId xmlns:a16="http://schemas.microsoft.com/office/drawing/2014/main" id="{EC189BDE-B0E5-47A9-BE7C-78D402AAB8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76" r="22084" b="1"/>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Schaffer Library Suggestion Box">
            <a:extLst>
              <a:ext uri="{FF2B5EF4-FFF2-40B4-BE49-F238E27FC236}">
                <a16:creationId xmlns:a16="http://schemas.microsoft.com/office/drawing/2014/main" id="{7E1DA17A-8D09-4C0E-A83D-197FA52F1E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847"/>
          <a:stretch/>
        </p:blipFill>
        <p:spPr bwMode="auto">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9C3539-F9C2-40B0-A1B9-8EB69BBABCFB}"/>
              </a:ext>
            </a:extLst>
          </p:cNvPr>
          <p:cNvSpPr/>
          <p:nvPr/>
        </p:nvSpPr>
        <p:spPr>
          <a:xfrm>
            <a:off x="5012871" y="6482442"/>
            <a:ext cx="1993899" cy="342899"/>
          </a:xfrm>
          <a:prstGeom prst="rect">
            <a:avLst/>
          </a:prstGeom>
          <a:solidFill>
            <a:schemeClr val="bg1">
              <a:lumMod val="75000"/>
              <a:lumOff val="25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969699"/>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descr="A picture containing logo&#10;&#10;Description automatically generated">
            <a:extLst>
              <a:ext uri="{FF2B5EF4-FFF2-40B4-BE49-F238E27FC236}">
                <a16:creationId xmlns:a16="http://schemas.microsoft.com/office/drawing/2014/main" id="{FED3FC57-8A6C-4658-A2B4-2DCDE571942A}"/>
              </a:ext>
            </a:extLst>
          </p:cNvPr>
          <p:cNvPicPr>
            <a:picLocks noChangeAspect="1"/>
          </p:cNvPicPr>
          <p:nvPr/>
        </p:nvPicPr>
        <p:blipFill rotWithShape="1">
          <a:blip r:embed="rId2"/>
          <a:srcRect/>
          <a:stretch/>
        </p:blipFill>
        <p:spPr>
          <a:xfrm>
            <a:off x="-1" y="-35849"/>
            <a:ext cx="12192000" cy="6857990"/>
          </a:xfrm>
          <a:prstGeom prst="rect">
            <a:avLst/>
          </a:prstGeom>
          <a:noFill/>
        </p:spPr>
      </p:pic>
      <p:sp>
        <p:nvSpPr>
          <p:cNvPr id="2" name="Title 1">
            <a:extLst>
              <a:ext uri="{FF2B5EF4-FFF2-40B4-BE49-F238E27FC236}">
                <a16:creationId xmlns:a16="http://schemas.microsoft.com/office/drawing/2014/main" id="{F2BD4B27-199F-4AAB-B9A5-A61950784CAB}"/>
              </a:ext>
            </a:extLst>
          </p:cNvPr>
          <p:cNvSpPr>
            <a:spLocks noGrp="1"/>
          </p:cNvSpPr>
          <p:nvPr>
            <p:ph type="title"/>
          </p:nvPr>
        </p:nvSpPr>
        <p:spPr>
          <a:xfrm>
            <a:off x="279661" y="2307837"/>
            <a:ext cx="5057775" cy="1342754"/>
          </a:xfrm>
        </p:spPr>
        <p:txBody>
          <a:bodyPr>
            <a:normAutofit/>
          </a:bodyPr>
          <a:lstStyle/>
          <a:p>
            <a:pPr algn="ctr"/>
            <a:r>
              <a:rPr lang="en-US" sz="3600" b="1" spc="200">
                <a:solidFill>
                  <a:srgbClr val="FFFF00"/>
                </a:solidFill>
              </a:rPr>
              <a:t>Closing/Next Meeting</a:t>
            </a:r>
            <a:endParaRPr lang="en-US" sz="3600" b="1" spc="200">
              <a:solidFill>
                <a:srgbClr val="FFFF00"/>
              </a:solidFill>
              <a:cs typeface="Calibri Light"/>
            </a:endParaRPr>
          </a:p>
        </p:txBody>
      </p:sp>
      <p:sp>
        <p:nvSpPr>
          <p:cNvPr id="5" name="Content Placeholder 2">
            <a:extLst>
              <a:ext uri="{FF2B5EF4-FFF2-40B4-BE49-F238E27FC236}">
                <a16:creationId xmlns:a16="http://schemas.microsoft.com/office/drawing/2014/main" id="{83DA9EB4-B2EF-4137-B526-A20C71741ABA}"/>
              </a:ext>
            </a:extLst>
          </p:cNvPr>
          <p:cNvSpPr txBox="1">
            <a:spLocks noGrp="1"/>
          </p:cNvSpPr>
          <p:nvPr>
            <p:ph idx="1"/>
          </p:nvPr>
        </p:nvSpPr>
        <p:spPr>
          <a:xfrm>
            <a:off x="497330" y="2944906"/>
            <a:ext cx="4618545" cy="1248239"/>
          </a:xfrm>
        </p:spPr>
        <p:txBody>
          <a:bodyPr lIns="91440" rIns="91440" anchor="ctr">
            <a:normAutofit/>
          </a:bodyPr>
          <a:lstStyle/>
          <a:p>
            <a:pPr marL="0" indent="0">
              <a:spcBef>
                <a:spcPts val="0"/>
              </a:spcBef>
              <a:buNone/>
            </a:pPr>
            <a:r>
              <a:rPr lang="en-US" sz="2400" b="1">
                <a:solidFill>
                  <a:srgbClr val="FFFF00"/>
                </a:solidFill>
              </a:rPr>
              <a:t>Next meeting: October 12, 2023</a:t>
            </a:r>
            <a:br>
              <a:rPr lang="en-US" sz="2400" b="1"/>
            </a:br>
            <a:r>
              <a:rPr lang="en-US" sz="2400" b="1"/>
              <a:t> 11:00 AM – 12:30 PM</a:t>
            </a:r>
          </a:p>
        </p:txBody>
      </p:sp>
    </p:spTree>
    <p:extLst>
      <p:ext uri="{BB962C8B-B14F-4D97-AF65-F5344CB8AC3E}">
        <p14:creationId xmlns:p14="http://schemas.microsoft.com/office/powerpoint/2010/main" val="3326768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6BB9730C-14BA-4087-9AF5-401956772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041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04C8AB72-CC2C-4452-A54B-A3EB92AD2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4E7BFEB-84FA-4253-9EF7-A5041588B539}"/>
              </a:ext>
            </a:extLst>
          </p:cNvPr>
          <p:cNvSpPr>
            <a:spLocks noGrp="1"/>
          </p:cNvSpPr>
          <p:nvPr>
            <p:ph type="ctrTitle"/>
          </p:nvPr>
        </p:nvSpPr>
        <p:spPr>
          <a:xfrm>
            <a:off x="1065196" y="5120640"/>
            <a:ext cx="10058400" cy="822960"/>
          </a:xfrm>
        </p:spPr>
        <p:txBody>
          <a:bodyPr>
            <a:normAutofit/>
          </a:bodyPr>
          <a:lstStyle/>
          <a:p>
            <a:r>
              <a:rPr lang="en-US" sz="3700" b="1">
                <a:solidFill>
                  <a:srgbClr val="FFFFFF"/>
                </a:solidFill>
              </a:rPr>
              <a:t>Thank You!</a:t>
            </a:r>
          </a:p>
        </p:txBody>
      </p:sp>
      <p:pic>
        <p:nvPicPr>
          <p:cNvPr id="4" name="Picture 3">
            <a:extLst>
              <a:ext uri="{FF2B5EF4-FFF2-40B4-BE49-F238E27FC236}">
                <a16:creationId xmlns:a16="http://schemas.microsoft.com/office/drawing/2014/main" id="{E245915D-2E32-40C6-A6C3-9C98A43E4D4F}"/>
              </a:ext>
            </a:extLst>
          </p:cNvPr>
          <p:cNvPicPr>
            <a:picLocks noChangeAspect="1"/>
          </p:cNvPicPr>
          <p:nvPr/>
        </p:nvPicPr>
        <p:blipFill rotWithShape="1">
          <a:blip r:embed="rId2"/>
          <a:srcRect l="19545" t="1486" r="36533" b="-1486"/>
          <a:stretch/>
        </p:blipFill>
        <p:spPr>
          <a:xfrm>
            <a:off x="633999" y="773843"/>
            <a:ext cx="10925101" cy="3357976"/>
          </a:xfrm>
          <a:prstGeom prst="rect">
            <a:avLst/>
          </a:prstGeom>
        </p:spPr>
      </p:pic>
      <p:sp>
        <p:nvSpPr>
          <p:cNvPr id="30" name="Rectangle 23">
            <a:extLst>
              <a:ext uri="{FF2B5EF4-FFF2-40B4-BE49-F238E27FC236}">
                <a16:creationId xmlns:a16="http://schemas.microsoft.com/office/drawing/2014/main" id="{48F3622B-3E4C-4435-A51C-9D6FD1C2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2">
            <a:extLst>
              <a:ext uri="{FF2B5EF4-FFF2-40B4-BE49-F238E27FC236}">
                <a16:creationId xmlns:a16="http://schemas.microsoft.com/office/drawing/2014/main" id="{159CE9BA-8A8E-4C6C-B47A-6E70326F8405}"/>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92127" y="1008116"/>
            <a:ext cx="17653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00FDF27D-1C3C-4E10-A0E4-D8262AD0436A}"/>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2055939" y="206218"/>
            <a:ext cx="17272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403E6CE-A99A-43C7-A66A-FC2FFBF809EF}"/>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7132101" y="4074301"/>
            <a:ext cx="31623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5DC9A3A-3EF3-42CC-B6CB-84470447AB19}"/>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10240872" y="2244791"/>
            <a:ext cx="18542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B377E657-88D0-4271-A497-3D43190BB6F5}"/>
              </a:ext>
            </a:extLst>
          </p:cNvPr>
          <p:cNvPicPr>
            <a:picLocks noChangeAspect="1" noChangeArrowheads="1"/>
          </p:cNvPicPr>
          <p:nvPr/>
        </p:nvPicPr>
        <p:blipFill>
          <a:blip r:embed="rId7">
            <a:alphaModFix amt="20000"/>
            <a:extLst>
              <a:ext uri="{28A0092B-C50C-407E-A947-70E740481C1C}">
                <a14:useLocalDpi xmlns:a14="http://schemas.microsoft.com/office/drawing/2010/main" val="0"/>
              </a:ext>
            </a:extLst>
          </a:blip>
          <a:srcRect/>
          <a:stretch>
            <a:fillRect/>
          </a:stretch>
        </p:blipFill>
        <p:spPr bwMode="auto">
          <a:xfrm>
            <a:off x="3075839" y="3774277"/>
            <a:ext cx="2095500" cy="889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E1862BE5-4FC7-4920-ADF4-A1AE9C8432D1}"/>
              </a:ext>
            </a:extLst>
          </p:cNvPr>
          <p:cNvPicPr>
            <a:picLocks noChangeAspect="1" noChangeArrowheads="1"/>
          </p:cNvPicPr>
          <p:nvPr/>
        </p:nvPicPr>
        <p:blipFill>
          <a:blip r:embed="rId8">
            <a:alphaModFix amt="20000"/>
            <a:extLst>
              <a:ext uri="{28A0092B-C50C-407E-A947-70E740481C1C}">
                <a14:useLocalDpi xmlns:a14="http://schemas.microsoft.com/office/drawing/2010/main" val="0"/>
              </a:ext>
            </a:extLst>
          </a:blip>
          <a:srcRect/>
          <a:stretch>
            <a:fillRect/>
          </a:stretch>
        </p:blipFill>
        <p:spPr bwMode="auto">
          <a:xfrm>
            <a:off x="8203495" y="451091"/>
            <a:ext cx="29718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43AA7E37-04FD-42D6-BC57-1BE4F53F7278}"/>
              </a:ext>
            </a:extLst>
          </p:cNvPr>
          <p:cNvPicPr>
            <a:picLocks noChangeAspect="1" noChangeArrowheads="1"/>
          </p:cNvPicPr>
          <p:nvPr/>
        </p:nvPicPr>
        <p:blipFill>
          <a:blip r:embed="rId9">
            <a:alphaModFix amt="20000"/>
            <a:extLst>
              <a:ext uri="{28A0092B-C50C-407E-A947-70E740481C1C}">
                <a14:useLocalDpi xmlns:a14="http://schemas.microsoft.com/office/drawing/2010/main" val="0"/>
              </a:ext>
            </a:extLst>
          </a:blip>
          <a:srcRect/>
          <a:stretch>
            <a:fillRect/>
          </a:stretch>
        </p:blipFill>
        <p:spPr bwMode="auto">
          <a:xfrm>
            <a:off x="192127" y="2965637"/>
            <a:ext cx="1511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5E84A650-7162-4E6F-9220-BD01F78033EA}"/>
              </a:ext>
            </a:extLst>
          </p:cNvPr>
          <p:cNvPicPr>
            <a:picLocks noChangeAspect="1" noChangeArrowheads="1"/>
          </p:cNvPicPr>
          <p:nvPr/>
        </p:nvPicPr>
        <p:blipFill>
          <a:blip r:embed="rId10">
            <a:alphaModFix amt="20000"/>
            <a:extLst>
              <a:ext uri="{28A0092B-C50C-407E-A947-70E740481C1C}">
                <a14:useLocalDpi xmlns:a14="http://schemas.microsoft.com/office/drawing/2010/main" val="0"/>
              </a:ext>
            </a:extLst>
          </a:blip>
          <a:srcRect/>
          <a:stretch>
            <a:fillRect/>
          </a:stretch>
        </p:blipFill>
        <p:spPr bwMode="auto">
          <a:xfrm>
            <a:off x="5290601" y="419101"/>
            <a:ext cx="18415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43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 name="Rectangle 102">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1" name="Content Placeholder 2">
            <a:extLst>
              <a:ext uri="{FF2B5EF4-FFF2-40B4-BE49-F238E27FC236}">
                <a16:creationId xmlns:a16="http://schemas.microsoft.com/office/drawing/2014/main" id="{99B760A2-3FD9-4DAC-863B-E8CABE6B5831}"/>
              </a:ext>
            </a:extLst>
          </p:cNvPr>
          <p:cNvGraphicFramePr>
            <a:graphicFrameLocks/>
          </p:cNvGraphicFramePr>
          <p:nvPr>
            <p:extLst>
              <p:ext uri="{D42A27DB-BD31-4B8C-83A1-F6EECF244321}">
                <p14:modId xmlns:p14="http://schemas.microsoft.com/office/powerpoint/2010/main" val="3018503218"/>
              </p:ext>
            </p:extLst>
          </p:nvPr>
        </p:nvGraphicFramePr>
        <p:xfrm>
          <a:off x="5286827" y="276449"/>
          <a:ext cx="6574973" cy="57395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Hot air balloon in foggy mountains">
            <a:extLst>
              <a:ext uri="{FF2B5EF4-FFF2-40B4-BE49-F238E27FC236}">
                <a16:creationId xmlns:a16="http://schemas.microsoft.com/office/drawing/2014/main" id="{FD9C28E2-906B-9A02-3479-597EA2EE32DA}"/>
              </a:ext>
            </a:extLst>
          </p:cNvPr>
          <p:cNvPicPr>
            <a:picLocks noChangeAspect="1"/>
          </p:cNvPicPr>
          <p:nvPr/>
        </p:nvPicPr>
        <p:blipFill>
          <a:blip r:embed="rId8"/>
          <a:stretch>
            <a:fillRect/>
          </a:stretch>
        </p:blipFill>
        <p:spPr>
          <a:xfrm>
            <a:off x="84823" y="847289"/>
            <a:ext cx="5206725" cy="3470302"/>
          </a:xfrm>
          <a:prstGeom prst="rect">
            <a:avLst/>
          </a:prstGeom>
        </p:spPr>
      </p:pic>
      <p:sp>
        <p:nvSpPr>
          <p:cNvPr id="4" name="TextBox 3">
            <a:extLst>
              <a:ext uri="{FF2B5EF4-FFF2-40B4-BE49-F238E27FC236}">
                <a16:creationId xmlns:a16="http://schemas.microsoft.com/office/drawing/2014/main" id="{75E1AE51-D6BA-3440-36EB-F452E87EAEDA}"/>
              </a:ext>
            </a:extLst>
          </p:cNvPr>
          <p:cNvSpPr txBox="1"/>
          <p:nvPr/>
        </p:nvSpPr>
        <p:spPr>
          <a:xfrm>
            <a:off x="899875" y="4423373"/>
            <a:ext cx="3576620" cy="1107996"/>
          </a:xfrm>
          <a:prstGeom prst="rect">
            <a:avLst/>
          </a:prstGeom>
          <a:noFill/>
        </p:spPr>
        <p:txBody>
          <a:bodyPr wrap="none" rtlCol="0">
            <a:spAutoFit/>
          </a:bodyPr>
          <a:lstStyle/>
          <a:p>
            <a:r>
              <a:rPr lang="en-US" sz="6600">
                <a:latin typeface="Baguet Script" panose="020F0502020204030204" pitchFamily="34" charset="0"/>
                <a:cs typeface="Baguet Script" panose="020F0502020204030204" pitchFamily="34" charset="0"/>
              </a:rPr>
              <a:t>AGENDA </a:t>
            </a:r>
          </a:p>
        </p:txBody>
      </p:sp>
    </p:spTree>
    <p:extLst>
      <p:ext uri="{BB962C8B-B14F-4D97-AF65-F5344CB8AC3E}">
        <p14:creationId xmlns:p14="http://schemas.microsoft.com/office/powerpoint/2010/main" val="1680462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662D-DCA0-C0A5-36DB-59F540527CF5}"/>
              </a:ext>
            </a:extLst>
          </p:cNvPr>
          <p:cNvSpPr>
            <a:spLocks noGrp="1"/>
          </p:cNvSpPr>
          <p:nvPr>
            <p:ph type="title"/>
          </p:nvPr>
        </p:nvSpPr>
        <p:spPr>
          <a:xfrm>
            <a:off x="873768" y="255531"/>
            <a:ext cx="4466859" cy="961797"/>
          </a:xfrm>
        </p:spPr>
        <p:txBody>
          <a:bodyPr>
            <a:noAutofit/>
          </a:bodyPr>
          <a:lstStyle/>
          <a:p>
            <a:r>
              <a:rPr lang="en-US" sz="2800">
                <a:latin typeface="Arial"/>
                <a:cs typeface="Arial"/>
              </a:rPr>
              <a:t>Heritage, History &amp; Health Observances</a:t>
            </a:r>
            <a:endParaRPr lang="en-US" sz="2800"/>
          </a:p>
        </p:txBody>
      </p:sp>
      <p:sp>
        <p:nvSpPr>
          <p:cNvPr id="3" name="Content Placeholder 2">
            <a:extLst>
              <a:ext uri="{FF2B5EF4-FFF2-40B4-BE49-F238E27FC236}">
                <a16:creationId xmlns:a16="http://schemas.microsoft.com/office/drawing/2014/main" id="{062615C4-8E9B-DA8E-9CB7-52DA9A555814}"/>
              </a:ext>
            </a:extLst>
          </p:cNvPr>
          <p:cNvSpPr>
            <a:spLocks noGrp="1"/>
          </p:cNvSpPr>
          <p:nvPr>
            <p:ph idx="1"/>
          </p:nvPr>
        </p:nvSpPr>
        <p:spPr>
          <a:xfrm>
            <a:off x="873768" y="1215037"/>
            <a:ext cx="4466861" cy="3290825"/>
          </a:xfrm>
        </p:spPr>
        <p:txBody>
          <a:bodyPr vert="horz" lIns="91440" tIns="45720" rIns="91440" bIns="45720" rtlCol="0" anchor="t">
            <a:noAutofit/>
          </a:bodyPr>
          <a:lstStyle/>
          <a:p>
            <a:pPr>
              <a:lnSpc>
                <a:spcPct val="140000"/>
              </a:lnSpc>
            </a:pPr>
            <a:r>
              <a:rPr lang="en-US" sz="1200" b="1">
                <a:latin typeface="Calibri"/>
                <a:cs typeface="Calibri"/>
              </a:rPr>
              <a:t>Patriot Day &amp; National Day of Service and Remembrance</a:t>
            </a:r>
          </a:p>
          <a:p>
            <a:pPr>
              <a:lnSpc>
                <a:spcPct val="140000"/>
              </a:lnSpc>
            </a:pPr>
            <a:r>
              <a:rPr lang="en-US" sz="1200" b="1">
                <a:latin typeface="Calibri"/>
                <a:cs typeface="Arial"/>
              </a:rPr>
              <a:t>Hispanic Heritage Month</a:t>
            </a:r>
            <a:endParaRPr lang="en-US" sz="1200" b="1">
              <a:latin typeface="Calibri"/>
            </a:endParaRPr>
          </a:p>
          <a:p>
            <a:pPr>
              <a:lnSpc>
                <a:spcPct val="140000"/>
              </a:lnSpc>
            </a:pPr>
            <a:r>
              <a:rPr lang="en-US" sz="1200">
                <a:latin typeface="Arial"/>
                <a:cs typeface="Arial"/>
                <a:hlinkClick r:id="rId2"/>
              </a:rPr>
              <a:t>National Hispanic American Heritage Month 2022 (hispanicheritagemonth.gov)</a:t>
            </a:r>
            <a:r>
              <a:rPr lang="en-US" sz="1200">
                <a:latin typeface="Arial"/>
                <a:cs typeface="Arial"/>
              </a:rPr>
              <a:t> </a:t>
            </a:r>
          </a:p>
          <a:p>
            <a:pPr>
              <a:lnSpc>
                <a:spcPct val="140000"/>
              </a:lnSpc>
            </a:pPr>
            <a:r>
              <a:rPr lang="en-US" sz="1200" b="1">
                <a:latin typeface="Calibri"/>
                <a:ea typeface="Calibri"/>
                <a:cs typeface="Calibri"/>
              </a:rPr>
              <a:t>Suicide Prevention Month</a:t>
            </a:r>
          </a:p>
          <a:p>
            <a:pPr>
              <a:lnSpc>
                <a:spcPct val="140000"/>
              </a:lnSpc>
            </a:pPr>
            <a:r>
              <a:rPr lang="en-US" sz="1200">
                <a:latin typeface="Arial"/>
                <a:ea typeface="Calibri"/>
                <a:cs typeface="Arial"/>
                <a:hlinkClick r:id="rId3"/>
              </a:rPr>
              <a:t>Suicide Prevention Month | NAMI: National Alliance on Mental Illness</a:t>
            </a:r>
            <a:endParaRPr lang="en-US" sz="1200" b="1">
              <a:latin typeface="Calibri"/>
              <a:ea typeface="Calibri"/>
              <a:cs typeface="Calibri"/>
            </a:endParaRPr>
          </a:p>
          <a:p>
            <a:pPr>
              <a:lnSpc>
                <a:spcPct val="140000"/>
              </a:lnSpc>
            </a:pPr>
            <a:r>
              <a:rPr lang="en-US" sz="1200" b="1">
                <a:latin typeface="Calibri"/>
                <a:ea typeface="Calibri"/>
                <a:cs typeface="Arial"/>
              </a:rPr>
              <a:t>Childhood Cancer Awareness Month </a:t>
            </a:r>
          </a:p>
          <a:p>
            <a:pPr>
              <a:lnSpc>
                <a:spcPct val="140000"/>
              </a:lnSpc>
            </a:pPr>
            <a:r>
              <a:rPr lang="en-US" sz="1200" b="1">
                <a:latin typeface="Calibri"/>
                <a:ea typeface="Calibri"/>
                <a:cs typeface="Arial"/>
              </a:rPr>
              <a:t>Self-Care Awareness Month </a:t>
            </a:r>
            <a:endParaRPr lang="en-US" sz="1200" b="1">
              <a:latin typeface="Calibri"/>
              <a:ea typeface="Calibri"/>
            </a:endParaRPr>
          </a:p>
          <a:p>
            <a:pPr>
              <a:lnSpc>
                <a:spcPct val="140000"/>
              </a:lnSpc>
              <a:buChar char="•"/>
            </a:pPr>
            <a:endParaRPr lang="en-US" sz="700" b="1">
              <a:latin typeface="Calibri"/>
              <a:ea typeface="Calibri"/>
            </a:endParaRPr>
          </a:p>
          <a:p>
            <a:pPr>
              <a:lnSpc>
                <a:spcPct val="140000"/>
              </a:lnSpc>
              <a:buChar char="•"/>
            </a:pPr>
            <a:endParaRPr lang="en-US" sz="700" b="1">
              <a:latin typeface="Calibri"/>
              <a:ea typeface="Calibri"/>
            </a:endParaRPr>
          </a:p>
          <a:p>
            <a:pPr>
              <a:lnSpc>
                <a:spcPct val="140000"/>
              </a:lnSpc>
              <a:buChar char="•"/>
            </a:pPr>
            <a:endParaRPr lang="en-US" sz="700" b="1">
              <a:latin typeface="Calibri"/>
              <a:ea typeface="Calibri"/>
            </a:endParaRPr>
          </a:p>
          <a:p>
            <a:pPr>
              <a:lnSpc>
                <a:spcPct val="140000"/>
              </a:lnSpc>
              <a:buChar char="•"/>
            </a:pPr>
            <a:endParaRPr lang="en-US" sz="700" b="1">
              <a:latin typeface="Calibri"/>
              <a:ea typeface="Calibri"/>
            </a:endParaRPr>
          </a:p>
          <a:p>
            <a:pPr>
              <a:lnSpc>
                <a:spcPct val="140000"/>
              </a:lnSpc>
              <a:buChar char="•"/>
            </a:pPr>
            <a:endParaRPr lang="en-US" sz="700" b="1">
              <a:latin typeface="Calibri"/>
              <a:ea typeface="Calibri"/>
              <a:cs typeface="Arial"/>
            </a:endParaRPr>
          </a:p>
          <a:p>
            <a:pPr>
              <a:lnSpc>
                <a:spcPct val="140000"/>
              </a:lnSpc>
              <a:buChar char="•"/>
            </a:pPr>
            <a:endParaRPr lang="en-US" sz="700" b="1">
              <a:latin typeface="Calibri"/>
              <a:ea typeface="Calibri"/>
              <a:cs typeface="Arial"/>
            </a:endParaRPr>
          </a:p>
        </p:txBody>
      </p:sp>
      <p:sp>
        <p:nvSpPr>
          <p:cNvPr id="45" name="Oval 44">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urple and blue ribbon&#10;&#10;Description automatically generated">
            <a:extLst>
              <a:ext uri="{FF2B5EF4-FFF2-40B4-BE49-F238E27FC236}">
                <a16:creationId xmlns:a16="http://schemas.microsoft.com/office/drawing/2014/main" id="{377FC6B7-0BD2-74E1-F1EB-3A28D893B24A}"/>
              </a:ext>
            </a:extLst>
          </p:cNvPr>
          <p:cNvPicPr>
            <a:picLocks noChangeAspect="1"/>
          </p:cNvPicPr>
          <p:nvPr/>
        </p:nvPicPr>
        <p:blipFill rotWithShape="1">
          <a:blip r:embed="rId4"/>
          <a:srcRect l="2389" r="13866" b="7"/>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46" name="Freeform: Shape 45">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black background with white text&#10;&#10;Description automatically generated">
            <a:extLst>
              <a:ext uri="{FF2B5EF4-FFF2-40B4-BE49-F238E27FC236}">
                <a16:creationId xmlns:a16="http://schemas.microsoft.com/office/drawing/2014/main" id="{043B3443-CD55-0EB8-CC9B-57225E8C4599}"/>
              </a:ext>
            </a:extLst>
          </p:cNvPr>
          <p:cNvPicPr>
            <a:picLocks noChangeAspect="1"/>
          </p:cNvPicPr>
          <p:nvPr/>
        </p:nvPicPr>
        <p:blipFill rotWithShape="1">
          <a:blip r:embed="rId5"/>
          <a:srcRect l="20163" r="23587"/>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12" descr="A banner with colorful flags and text&#10;&#10;Description automatically generated">
            <a:extLst>
              <a:ext uri="{FF2B5EF4-FFF2-40B4-BE49-F238E27FC236}">
                <a16:creationId xmlns:a16="http://schemas.microsoft.com/office/drawing/2014/main" id="{60FE56C8-8A31-0F00-1E9F-F987587AC029}"/>
              </a:ext>
            </a:extLst>
          </p:cNvPr>
          <p:cNvPicPr>
            <a:picLocks noChangeAspect="1"/>
          </p:cNvPicPr>
          <p:nvPr/>
        </p:nvPicPr>
        <p:blipFill rotWithShape="1">
          <a:blip r:embed="rId6"/>
          <a:srcRect l="16245" r="16677" b="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48" name="Freeform: Shape 47">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light box with flowers and paper cutouts around it&#10;&#10;Description automatically generated">
            <a:extLst>
              <a:ext uri="{FF2B5EF4-FFF2-40B4-BE49-F238E27FC236}">
                <a16:creationId xmlns:a16="http://schemas.microsoft.com/office/drawing/2014/main" id="{A55BC15D-8EEB-4632-0FE5-B48034814597}"/>
              </a:ext>
            </a:extLst>
          </p:cNvPr>
          <p:cNvPicPr>
            <a:picLocks noChangeAspect="1"/>
          </p:cNvPicPr>
          <p:nvPr/>
        </p:nvPicPr>
        <p:blipFill rotWithShape="1">
          <a:blip r:embed="rId7"/>
          <a:srcRect l="22638" r="22179" b="-3"/>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10" name="Picture 9" descr="A calendar with a blue background&#10;&#10;Description automatically generated">
            <a:extLst>
              <a:ext uri="{FF2B5EF4-FFF2-40B4-BE49-F238E27FC236}">
                <a16:creationId xmlns:a16="http://schemas.microsoft.com/office/drawing/2014/main" id="{33AB46AE-92A1-9E77-BED8-8CD8413C245A}"/>
              </a:ext>
            </a:extLst>
          </p:cNvPr>
          <p:cNvPicPr>
            <a:picLocks noChangeAspect="1"/>
          </p:cNvPicPr>
          <p:nvPr/>
        </p:nvPicPr>
        <p:blipFill rotWithShape="1">
          <a:blip r:embed="rId8"/>
          <a:srcRect t="12486" r="5" b="33978"/>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50" name="Freeform: Shape 49">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heart with a yellow ribbon on it&#10;&#10;Description automatically generated">
            <a:extLst>
              <a:ext uri="{FF2B5EF4-FFF2-40B4-BE49-F238E27FC236}">
                <a16:creationId xmlns:a16="http://schemas.microsoft.com/office/drawing/2014/main" id="{1E3844FF-FC21-7A3B-1B86-931D23CBD396}"/>
              </a:ext>
            </a:extLst>
          </p:cNvPr>
          <p:cNvPicPr>
            <a:picLocks noChangeAspect="1"/>
          </p:cNvPicPr>
          <p:nvPr/>
        </p:nvPicPr>
        <p:blipFill rotWithShape="1">
          <a:blip r:embed="rId9"/>
          <a:srcRect l="1389" r="967" b="4"/>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908070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0" name="Rectangle 159">
            <a:extLst>
              <a:ext uri="{FF2B5EF4-FFF2-40B4-BE49-F238E27FC236}">
                <a16:creationId xmlns:a16="http://schemas.microsoft.com/office/drawing/2014/main" id="{891401DC-7AF6-42FA-BE31-CF773B6C8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0"/>
            <a:ext cx="12188952" cy="6858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oup of colorful patterns&#10;&#10;Description automatically generated">
            <a:extLst>
              <a:ext uri="{FF2B5EF4-FFF2-40B4-BE49-F238E27FC236}">
                <a16:creationId xmlns:a16="http://schemas.microsoft.com/office/drawing/2014/main" id="{A55BC15D-8EEB-4632-0FE5-B48034814597}"/>
              </a:ext>
            </a:extLst>
          </p:cNvPr>
          <p:cNvPicPr>
            <a:picLocks noChangeAspect="1"/>
          </p:cNvPicPr>
          <p:nvPr/>
        </p:nvPicPr>
        <p:blipFill rotWithShape="1">
          <a:blip r:embed="rId2"/>
          <a:srcRect t="9719" r="3" b="1501"/>
          <a:stretch/>
        </p:blipFill>
        <p:spPr>
          <a:xfrm>
            <a:off x="866227" y="346167"/>
            <a:ext cx="2331859" cy="1588946"/>
          </a:xfrm>
          <a:prstGeom prst="rect">
            <a:avLst/>
          </a:prstGeom>
        </p:spPr>
      </p:pic>
      <p:pic>
        <p:nvPicPr>
          <p:cNvPr id="9" name="Picture 8" descr="A blackboard with white text and images of people and a light bulb&#10;&#10;Description automatically generated">
            <a:extLst>
              <a:ext uri="{FF2B5EF4-FFF2-40B4-BE49-F238E27FC236}">
                <a16:creationId xmlns:a16="http://schemas.microsoft.com/office/drawing/2014/main" id="{FD66DD05-C292-8B68-E964-9969EDA33C59}"/>
              </a:ext>
            </a:extLst>
          </p:cNvPr>
          <p:cNvPicPr>
            <a:picLocks noChangeAspect="1"/>
          </p:cNvPicPr>
          <p:nvPr/>
        </p:nvPicPr>
        <p:blipFill rotWithShape="1">
          <a:blip r:embed="rId3"/>
          <a:srcRect l="6188" r="6188"/>
          <a:stretch/>
        </p:blipFill>
        <p:spPr>
          <a:xfrm>
            <a:off x="4962334" y="346167"/>
            <a:ext cx="2094780" cy="1547944"/>
          </a:xfrm>
          <a:prstGeom prst="rect">
            <a:avLst/>
          </a:prstGeom>
        </p:spPr>
      </p:pic>
      <p:pic>
        <p:nvPicPr>
          <p:cNvPr id="8" name="Picture 7" descr="A blue wood with white text&#10;&#10;Description automatically generated">
            <a:extLst>
              <a:ext uri="{FF2B5EF4-FFF2-40B4-BE49-F238E27FC236}">
                <a16:creationId xmlns:a16="http://schemas.microsoft.com/office/drawing/2014/main" id="{31E9A7E9-1739-735F-8418-EF01EEAE344B}"/>
              </a:ext>
            </a:extLst>
          </p:cNvPr>
          <p:cNvPicPr>
            <a:picLocks noChangeAspect="1"/>
          </p:cNvPicPr>
          <p:nvPr/>
        </p:nvPicPr>
        <p:blipFill rotWithShape="1">
          <a:blip r:embed="rId4"/>
          <a:srcRect t="3013" r="3" b="3"/>
          <a:stretch/>
        </p:blipFill>
        <p:spPr>
          <a:xfrm>
            <a:off x="954329" y="2639045"/>
            <a:ext cx="2155653" cy="1588934"/>
          </a:xfrm>
          <a:prstGeom prst="rect">
            <a:avLst/>
          </a:prstGeom>
        </p:spPr>
      </p:pic>
      <p:pic>
        <p:nvPicPr>
          <p:cNvPr id="11" name="Picture 10" descr="A white ribbon on a green background&#10;&#10;Description automatically generated">
            <a:extLst>
              <a:ext uri="{FF2B5EF4-FFF2-40B4-BE49-F238E27FC236}">
                <a16:creationId xmlns:a16="http://schemas.microsoft.com/office/drawing/2014/main" id="{043B3443-CD55-0EB8-CC9B-57225E8C4599}"/>
              </a:ext>
            </a:extLst>
          </p:cNvPr>
          <p:cNvPicPr>
            <a:picLocks noChangeAspect="1"/>
          </p:cNvPicPr>
          <p:nvPr/>
        </p:nvPicPr>
        <p:blipFill rotWithShape="1">
          <a:blip r:embed="rId5"/>
          <a:srcRect l="20079" r="9925" b="1"/>
          <a:stretch/>
        </p:blipFill>
        <p:spPr>
          <a:xfrm>
            <a:off x="1175120" y="4930536"/>
            <a:ext cx="1710907" cy="1582664"/>
          </a:xfrm>
          <a:prstGeom prst="rect">
            <a:avLst/>
          </a:prstGeom>
        </p:spPr>
      </p:pic>
      <p:sp>
        <p:nvSpPr>
          <p:cNvPr id="161" name="Rectangle 160">
            <a:extLst>
              <a:ext uri="{FF2B5EF4-FFF2-40B4-BE49-F238E27FC236}">
                <a16:creationId xmlns:a16="http://schemas.microsoft.com/office/drawing/2014/main" id="{2B7203F0-D9CB-4774-B9D4-B3AB625DF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1E662D-DCA0-C0A5-36DB-59F540527CF5}"/>
              </a:ext>
            </a:extLst>
          </p:cNvPr>
          <p:cNvSpPr>
            <a:spLocks noGrp="1"/>
          </p:cNvSpPr>
          <p:nvPr>
            <p:ph type="title"/>
          </p:nvPr>
        </p:nvSpPr>
        <p:spPr>
          <a:xfrm>
            <a:off x="4481973" y="2892583"/>
            <a:ext cx="6868620" cy="1016898"/>
          </a:xfrm>
        </p:spPr>
        <p:txBody>
          <a:bodyPr>
            <a:normAutofit/>
          </a:bodyPr>
          <a:lstStyle/>
          <a:p>
            <a:r>
              <a:rPr lang="en-US" sz="3100">
                <a:solidFill>
                  <a:srgbClr val="FFFFFF"/>
                </a:solidFill>
                <a:latin typeface="Arial"/>
                <a:cs typeface="Arial"/>
              </a:rPr>
              <a:t>Heritage, History &amp; Health Observances - October</a:t>
            </a:r>
            <a:endParaRPr lang="en-US" sz="3100">
              <a:solidFill>
                <a:srgbClr val="FFFFFF"/>
              </a:solidFill>
            </a:endParaRPr>
          </a:p>
        </p:txBody>
      </p:sp>
      <p:cxnSp>
        <p:nvCxnSpPr>
          <p:cNvPr id="162" name="Straight Connector 161">
            <a:extLst>
              <a:ext uri="{FF2B5EF4-FFF2-40B4-BE49-F238E27FC236}">
                <a16:creationId xmlns:a16="http://schemas.microsoft.com/office/drawing/2014/main" id="{A88CB8AF-5631-45C6-BFEC-971C4D6E58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9F2EA1AF-73AB-4FCB-B4EE-0E42E7250F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65A18FBF-6157-4210-BEF2-9A6C31FA89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3C9CCA8-3CEC-4CD0-A624-A701C61251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2615C4-8E9B-DA8E-9CB7-52DA9A555814}"/>
              </a:ext>
            </a:extLst>
          </p:cNvPr>
          <p:cNvSpPr>
            <a:spLocks noGrp="1"/>
          </p:cNvSpPr>
          <p:nvPr>
            <p:ph idx="1"/>
          </p:nvPr>
        </p:nvSpPr>
        <p:spPr>
          <a:xfrm>
            <a:off x="4485180" y="4101152"/>
            <a:ext cx="6868620" cy="2075810"/>
          </a:xfrm>
        </p:spPr>
        <p:txBody>
          <a:bodyPr vert="horz" lIns="91440" tIns="45720" rIns="91440" bIns="45720" rtlCol="0">
            <a:normAutofit/>
          </a:bodyPr>
          <a:lstStyle/>
          <a:p>
            <a:pPr>
              <a:lnSpc>
                <a:spcPct val="140000"/>
              </a:lnSpc>
            </a:pPr>
            <a:r>
              <a:rPr lang="en-US" sz="1300" b="1">
                <a:solidFill>
                  <a:srgbClr val="FFFFFF"/>
                </a:solidFill>
                <a:latin typeface="Calibri"/>
                <a:cs typeface="Calibri"/>
              </a:rPr>
              <a:t>Disability Employment Awareness Month</a:t>
            </a:r>
          </a:p>
          <a:p>
            <a:pPr>
              <a:lnSpc>
                <a:spcPct val="140000"/>
              </a:lnSpc>
            </a:pPr>
            <a:r>
              <a:rPr lang="en-US" sz="1300" b="1">
                <a:solidFill>
                  <a:srgbClr val="FFFFFF"/>
                </a:solidFill>
                <a:latin typeface="Calibri"/>
                <a:cs typeface="Arial"/>
              </a:rPr>
              <a:t>Breast Cancer Awareness Month </a:t>
            </a:r>
            <a:endParaRPr lang="en-US" sz="1300" b="1">
              <a:solidFill>
                <a:srgbClr val="FFFFFF"/>
              </a:solidFill>
              <a:latin typeface="Calibri"/>
            </a:endParaRPr>
          </a:p>
          <a:p>
            <a:pPr>
              <a:lnSpc>
                <a:spcPct val="140000"/>
              </a:lnSpc>
            </a:pPr>
            <a:r>
              <a:rPr lang="en-US" sz="1300" b="1">
                <a:solidFill>
                  <a:srgbClr val="FFFFFF"/>
                </a:solidFill>
                <a:latin typeface="Calibri"/>
                <a:ea typeface="Calibri"/>
                <a:cs typeface="Calibri"/>
              </a:rPr>
              <a:t>World Mental Health Day (Oct 10)</a:t>
            </a:r>
          </a:p>
          <a:p>
            <a:pPr>
              <a:lnSpc>
                <a:spcPct val="140000"/>
              </a:lnSpc>
            </a:pPr>
            <a:r>
              <a:rPr lang="en-US" sz="1300" b="1">
                <a:solidFill>
                  <a:srgbClr val="FFFFFF"/>
                </a:solidFill>
                <a:latin typeface="Calibri"/>
                <a:ea typeface="Calibri"/>
                <a:cs typeface="Arial"/>
              </a:rPr>
              <a:t>Indigenous Peoples Day</a:t>
            </a:r>
          </a:p>
          <a:p>
            <a:pPr>
              <a:lnSpc>
                <a:spcPct val="140000"/>
              </a:lnSpc>
            </a:pPr>
            <a:r>
              <a:rPr lang="en-US" sz="1300" b="1">
                <a:solidFill>
                  <a:srgbClr val="FFFFFF"/>
                </a:solidFill>
                <a:latin typeface="Calibri"/>
                <a:ea typeface="Calibri"/>
                <a:cs typeface="Arial"/>
              </a:rPr>
              <a:t>Health Literacy Month </a:t>
            </a:r>
          </a:p>
          <a:p>
            <a:pPr>
              <a:lnSpc>
                <a:spcPct val="140000"/>
              </a:lnSpc>
              <a:buChar char="•"/>
            </a:pPr>
            <a:endParaRPr lang="en-US" sz="1300" b="1">
              <a:solidFill>
                <a:srgbClr val="FFFFFF"/>
              </a:solidFill>
              <a:latin typeface="Calibri"/>
              <a:ea typeface="Calibri"/>
            </a:endParaRPr>
          </a:p>
          <a:p>
            <a:pPr>
              <a:lnSpc>
                <a:spcPct val="140000"/>
              </a:lnSpc>
              <a:buChar char="•"/>
            </a:pPr>
            <a:endParaRPr lang="en-US" sz="1300" b="1">
              <a:solidFill>
                <a:srgbClr val="FFFFFF"/>
              </a:solidFill>
              <a:latin typeface="Calibri"/>
              <a:ea typeface="Calibri"/>
            </a:endParaRPr>
          </a:p>
          <a:p>
            <a:pPr>
              <a:lnSpc>
                <a:spcPct val="140000"/>
              </a:lnSpc>
              <a:buChar char="•"/>
            </a:pPr>
            <a:endParaRPr lang="en-US" sz="1300" b="1">
              <a:solidFill>
                <a:srgbClr val="FFFFFF"/>
              </a:solidFill>
              <a:latin typeface="Calibri"/>
              <a:ea typeface="Calibri"/>
            </a:endParaRPr>
          </a:p>
          <a:p>
            <a:pPr>
              <a:lnSpc>
                <a:spcPct val="140000"/>
              </a:lnSpc>
              <a:buChar char="•"/>
            </a:pPr>
            <a:endParaRPr lang="en-US" sz="1300" b="1">
              <a:solidFill>
                <a:srgbClr val="FFFFFF"/>
              </a:solidFill>
              <a:latin typeface="Calibri"/>
              <a:ea typeface="Calibri"/>
            </a:endParaRPr>
          </a:p>
          <a:p>
            <a:pPr>
              <a:lnSpc>
                <a:spcPct val="140000"/>
              </a:lnSpc>
              <a:buChar char="•"/>
            </a:pPr>
            <a:endParaRPr lang="en-US" sz="1300" b="1">
              <a:solidFill>
                <a:srgbClr val="FFFFFF"/>
              </a:solidFill>
              <a:latin typeface="Calibri"/>
              <a:ea typeface="Calibri"/>
              <a:cs typeface="Arial"/>
            </a:endParaRPr>
          </a:p>
          <a:p>
            <a:pPr>
              <a:lnSpc>
                <a:spcPct val="140000"/>
              </a:lnSpc>
              <a:buChar char="•"/>
            </a:pPr>
            <a:endParaRPr lang="en-US" sz="1300" b="1">
              <a:solidFill>
                <a:srgbClr val="FFFFFF"/>
              </a:solidFill>
              <a:latin typeface="Calibri"/>
              <a:ea typeface="Calibri"/>
              <a:cs typeface="Arial"/>
            </a:endParaRPr>
          </a:p>
        </p:txBody>
      </p:sp>
      <p:pic>
        <p:nvPicPr>
          <p:cNvPr id="10" name="Picture 9" descr="A pink ribbon with a heart on a pink background&#10;&#10;Description automatically generated">
            <a:extLst>
              <a:ext uri="{FF2B5EF4-FFF2-40B4-BE49-F238E27FC236}">
                <a16:creationId xmlns:a16="http://schemas.microsoft.com/office/drawing/2014/main" id="{41128D12-B354-70A1-5F29-F857787E906A}"/>
              </a:ext>
            </a:extLst>
          </p:cNvPr>
          <p:cNvPicPr>
            <a:picLocks noChangeAspect="1"/>
          </p:cNvPicPr>
          <p:nvPr/>
        </p:nvPicPr>
        <p:blipFill>
          <a:blip r:embed="rId6"/>
          <a:stretch>
            <a:fillRect/>
          </a:stretch>
        </p:blipFill>
        <p:spPr>
          <a:xfrm>
            <a:off x="8651631" y="260068"/>
            <a:ext cx="2743200" cy="1687711"/>
          </a:xfrm>
          <a:prstGeom prst="rect">
            <a:avLst/>
          </a:prstGeom>
        </p:spPr>
      </p:pic>
    </p:spTree>
    <p:extLst>
      <p:ext uri="{BB962C8B-B14F-4D97-AF65-F5344CB8AC3E}">
        <p14:creationId xmlns:p14="http://schemas.microsoft.com/office/powerpoint/2010/main" val="348938449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9DA4C-E97D-5640-9BDF-E32D3BC216B7}"/>
              </a:ext>
            </a:extLst>
          </p:cNvPr>
          <p:cNvSpPr>
            <a:spLocks noGrp="1"/>
          </p:cNvSpPr>
          <p:nvPr>
            <p:ph type="title"/>
          </p:nvPr>
        </p:nvSpPr>
        <p:spPr>
          <a:xfrm>
            <a:off x="828906" y="206527"/>
            <a:ext cx="9769791" cy="1362733"/>
          </a:xfrm>
        </p:spPr>
        <p:txBody>
          <a:bodyPr>
            <a:normAutofit/>
          </a:bodyPr>
          <a:lstStyle/>
          <a:p>
            <a:r>
              <a:rPr lang="en-US">
                <a:latin typeface="Arial"/>
                <a:cs typeface="Arial"/>
              </a:rPr>
              <a:t>Fun Celebrations </a:t>
            </a:r>
            <a:endParaRPr lang="en-US"/>
          </a:p>
        </p:txBody>
      </p:sp>
      <p:sp>
        <p:nvSpPr>
          <p:cNvPr id="3" name="Content Placeholder 2">
            <a:extLst>
              <a:ext uri="{FF2B5EF4-FFF2-40B4-BE49-F238E27FC236}">
                <a16:creationId xmlns:a16="http://schemas.microsoft.com/office/drawing/2014/main" id="{DAD996EE-CED3-694B-A3A0-4AE7FAB760FE}"/>
              </a:ext>
            </a:extLst>
          </p:cNvPr>
          <p:cNvSpPr>
            <a:spLocks noGrp="1"/>
          </p:cNvSpPr>
          <p:nvPr>
            <p:ph idx="1"/>
          </p:nvPr>
        </p:nvSpPr>
        <p:spPr>
          <a:xfrm>
            <a:off x="6002810" y="1436837"/>
            <a:ext cx="5684365" cy="4331538"/>
          </a:xfrm>
        </p:spPr>
        <p:txBody>
          <a:bodyPr vert="horz" lIns="91440" tIns="45720" rIns="91440" bIns="45720" rtlCol="0" anchor="t">
            <a:normAutofit/>
          </a:bodyPr>
          <a:lstStyle/>
          <a:p>
            <a:pPr marL="0" indent="0">
              <a:buNone/>
            </a:pPr>
            <a:r>
              <a:rPr lang="en-US" b="1">
                <a:solidFill>
                  <a:srgbClr val="2AABE2"/>
                </a:solidFill>
                <a:latin typeface="Arial"/>
                <a:cs typeface="Arial"/>
              </a:rPr>
              <a:t>Play-Doh Day – Sep 16</a:t>
            </a:r>
          </a:p>
          <a:p>
            <a:pPr marL="0" indent="0">
              <a:buNone/>
            </a:pPr>
            <a:r>
              <a:rPr lang="en-US" b="1">
                <a:solidFill>
                  <a:srgbClr val="2AABE2"/>
                </a:solidFill>
                <a:latin typeface="Arial"/>
                <a:cs typeface="Arial"/>
              </a:rPr>
              <a:t>Cheeseburger Day – Sep 18 </a:t>
            </a:r>
            <a:endParaRPr lang="en-US" b="1">
              <a:solidFill>
                <a:srgbClr val="2AABE2"/>
              </a:solidFill>
            </a:endParaRPr>
          </a:p>
          <a:p>
            <a:pPr marL="0" indent="0">
              <a:buNone/>
            </a:pPr>
            <a:r>
              <a:rPr lang="en-US" b="1">
                <a:solidFill>
                  <a:srgbClr val="2AABE2"/>
                </a:solidFill>
                <a:latin typeface="Arial"/>
                <a:cs typeface="Arial"/>
              </a:rPr>
              <a:t>Queso Day – Sep 20</a:t>
            </a:r>
            <a:endParaRPr lang="en-US"/>
          </a:p>
          <a:p>
            <a:pPr marL="0" indent="0">
              <a:buNone/>
            </a:pPr>
            <a:r>
              <a:rPr lang="en-US" b="1">
                <a:solidFill>
                  <a:srgbClr val="2AABE2"/>
                </a:solidFill>
                <a:latin typeface="Arial"/>
                <a:cs typeface="Arial"/>
              </a:rPr>
              <a:t>Coffee Day – Sep 29</a:t>
            </a:r>
            <a:endParaRPr lang="en-US"/>
          </a:p>
          <a:p>
            <a:pPr marL="0" indent="0">
              <a:buNone/>
            </a:pPr>
            <a:endParaRPr lang="en-US">
              <a:solidFill>
                <a:srgbClr val="FF0000"/>
              </a:solidFill>
            </a:endParaRPr>
          </a:p>
          <a:p>
            <a:pPr marL="0" indent="0">
              <a:buNone/>
            </a:pPr>
            <a:endParaRPr lang="en-US">
              <a:solidFill>
                <a:srgbClr val="FF0000"/>
              </a:solidFill>
            </a:endParaRPr>
          </a:p>
          <a:p>
            <a:pPr marL="0" indent="0">
              <a:buNone/>
            </a:pPr>
            <a:endParaRPr lang="en-US">
              <a:solidFill>
                <a:srgbClr val="FF0000"/>
              </a:solidFill>
            </a:endParaRPr>
          </a:p>
          <a:p>
            <a:pPr marL="0" indent="0">
              <a:buNone/>
            </a:pPr>
            <a:endParaRPr lang="en-US" sz="2400" b="1">
              <a:solidFill>
                <a:srgbClr val="000000"/>
              </a:solidFill>
            </a:endParaRPr>
          </a:p>
          <a:p>
            <a:endParaRPr lang="en-US" sz="2000"/>
          </a:p>
          <a:p>
            <a:endParaRPr lang="en-US" sz="2000"/>
          </a:p>
          <a:p>
            <a:endParaRPr lang="en-US" sz="2000"/>
          </a:p>
          <a:p>
            <a:endParaRPr lang="en-US"/>
          </a:p>
          <a:p>
            <a:endParaRPr lang="en-US"/>
          </a:p>
        </p:txBody>
      </p:sp>
      <p:pic>
        <p:nvPicPr>
          <p:cNvPr id="8" name="Picture 8" descr="A picture containing text, clipart&#10;&#10;Description automatically generated">
            <a:extLst>
              <a:ext uri="{FF2B5EF4-FFF2-40B4-BE49-F238E27FC236}">
                <a16:creationId xmlns:a16="http://schemas.microsoft.com/office/drawing/2014/main" id="{18032765-3E9B-6A64-CDE0-CCDAE9B20D5C}"/>
              </a:ext>
            </a:extLst>
          </p:cNvPr>
          <p:cNvPicPr>
            <a:picLocks noChangeAspect="1"/>
          </p:cNvPicPr>
          <p:nvPr/>
        </p:nvPicPr>
        <p:blipFill>
          <a:blip r:embed="rId2"/>
          <a:stretch>
            <a:fillRect/>
          </a:stretch>
        </p:blipFill>
        <p:spPr>
          <a:xfrm>
            <a:off x="4688681" y="138112"/>
            <a:ext cx="1171575" cy="1057275"/>
          </a:xfrm>
          <a:prstGeom prst="rect">
            <a:avLst/>
          </a:prstGeom>
        </p:spPr>
      </p:pic>
      <p:pic>
        <p:nvPicPr>
          <p:cNvPr id="4" name="Picture 3" descr="A burger and fries on a wooden board&#10;&#10;Description automatically generated">
            <a:extLst>
              <a:ext uri="{FF2B5EF4-FFF2-40B4-BE49-F238E27FC236}">
                <a16:creationId xmlns:a16="http://schemas.microsoft.com/office/drawing/2014/main" id="{F717F2A0-63FA-F952-0302-00911578F7C6}"/>
              </a:ext>
            </a:extLst>
          </p:cNvPr>
          <p:cNvPicPr>
            <a:picLocks noChangeAspect="1"/>
          </p:cNvPicPr>
          <p:nvPr/>
        </p:nvPicPr>
        <p:blipFill>
          <a:blip r:embed="rId3"/>
          <a:stretch>
            <a:fillRect/>
          </a:stretch>
        </p:blipFill>
        <p:spPr>
          <a:xfrm>
            <a:off x="2384926" y="1769540"/>
            <a:ext cx="2743200" cy="1821656"/>
          </a:xfrm>
          <a:prstGeom prst="rect">
            <a:avLst/>
          </a:prstGeom>
        </p:spPr>
      </p:pic>
      <p:pic>
        <p:nvPicPr>
          <p:cNvPr id="5" name="Picture 4" descr="A cup of coffee with smoke on a saucer and beans&#10;&#10;Description automatically generated">
            <a:extLst>
              <a:ext uri="{FF2B5EF4-FFF2-40B4-BE49-F238E27FC236}">
                <a16:creationId xmlns:a16="http://schemas.microsoft.com/office/drawing/2014/main" id="{79180A4F-1AF8-0F36-C1CA-CCDA4C29067E}"/>
              </a:ext>
            </a:extLst>
          </p:cNvPr>
          <p:cNvPicPr>
            <a:picLocks noChangeAspect="1"/>
          </p:cNvPicPr>
          <p:nvPr/>
        </p:nvPicPr>
        <p:blipFill>
          <a:blip r:embed="rId4"/>
          <a:stretch>
            <a:fillRect/>
          </a:stretch>
        </p:blipFill>
        <p:spPr>
          <a:xfrm>
            <a:off x="1155032" y="4165032"/>
            <a:ext cx="2743200" cy="2057201"/>
          </a:xfrm>
          <a:prstGeom prst="rect">
            <a:avLst/>
          </a:prstGeom>
        </p:spPr>
      </p:pic>
    </p:spTree>
    <p:extLst>
      <p:ext uri="{BB962C8B-B14F-4D97-AF65-F5344CB8AC3E}">
        <p14:creationId xmlns:p14="http://schemas.microsoft.com/office/powerpoint/2010/main" val="2259211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4777-2493-4A8F-B035-070335565550}"/>
              </a:ext>
            </a:extLst>
          </p:cNvPr>
          <p:cNvSpPr>
            <a:spLocks noGrp="1"/>
          </p:cNvSpPr>
          <p:nvPr>
            <p:ph type="title" idx="4294967295"/>
          </p:nvPr>
        </p:nvSpPr>
        <p:spPr>
          <a:xfrm>
            <a:off x="642164" y="411881"/>
            <a:ext cx="11407697" cy="702954"/>
          </a:xfrm>
        </p:spPr>
        <p:txBody>
          <a:bodyPr>
            <a:normAutofit fontScale="90000"/>
          </a:bodyPr>
          <a:lstStyle/>
          <a:p>
            <a:r>
              <a:rPr lang="en-US">
                <a:solidFill>
                  <a:srgbClr val="404040"/>
                </a:solidFill>
                <a:latin typeface="Calibri Light"/>
                <a:cs typeface="Calibri Light"/>
              </a:rPr>
              <a:t>Relias Updates</a:t>
            </a:r>
            <a:endParaRPr lang="en-US"/>
          </a:p>
        </p:txBody>
      </p:sp>
      <p:sp>
        <p:nvSpPr>
          <p:cNvPr id="5" name="TextBox 4">
            <a:extLst>
              <a:ext uri="{FF2B5EF4-FFF2-40B4-BE49-F238E27FC236}">
                <a16:creationId xmlns:a16="http://schemas.microsoft.com/office/drawing/2014/main" id="{0F765E46-8D27-43EF-BD67-E3DCD0757957}"/>
              </a:ext>
            </a:extLst>
          </p:cNvPr>
          <p:cNvSpPr txBox="1"/>
          <p:nvPr/>
        </p:nvSpPr>
        <p:spPr>
          <a:xfrm>
            <a:off x="639390" y="1121112"/>
            <a:ext cx="10973289" cy="5639493"/>
          </a:xfrm>
          <a:prstGeom prst="rect">
            <a:avLst/>
          </a:prstGeom>
          <a:noFill/>
        </p:spPr>
        <p:txBody>
          <a:bodyPr wrap="square" lIns="91440" tIns="45720" rIns="91440" bIns="45720" anchor="t">
            <a:spAutoFit/>
          </a:bodyPr>
          <a:lstStyle/>
          <a:p>
            <a:pPr marL="90805" indent="-90805">
              <a:lnSpc>
                <a:spcPct val="150000"/>
              </a:lnSpc>
              <a:spcBef>
                <a:spcPts val="1000"/>
              </a:spcBef>
              <a:buFont typeface="Arial"/>
              <a:buChar char="•"/>
            </a:pPr>
            <a:r>
              <a:rPr lang="en-US" sz="1200" b="1">
                <a:latin typeface="Arial"/>
                <a:ea typeface="+mn-lt"/>
                <a:cs typeface="Arial"/>
              </a:rPr>
              <a:t>Register for our Upcoming Relias Training Webinars</a:t>
            </a:r>
            <a:endParaRPr lang="en-US" sz="1200">
              <a:latin typeface="Arial"/>
              <a:ea typeface="+mn-lt"/>
              <a:cs typeface="Arial"/>
            </a:endParaRPr>
          </a:p>
          <a:p>
            <a:pPr marL="383540" lvl="1" indent="-182245">
              <a:lnSpc>
                <a:spcPct val="150000"/>
              </a:lnSpc>
              <a:spcBef>
                <a:spcPts val="1000"/>
              </a:spcBef>
              <a:buFont typeface="Calibri,Sans-Serif"/>
              <a:buChar char="•"/>
            </a:pPr>
            <a:r>
              <a:rPr lang="en-US" sz="1200">
                <a:solidFill>
                  <a:srgbClr val="6E6E6E"/>
                </a:solidFill>
                <a:latin typeface="Arial"/>
                <a:ea typeface="+mn-lt"/>
                <a:cs typeface="Arial"/>
              </a:rPr>
              <a:t>Relias Custom Modules Workshop hosted by Joe on September 27 @ 11AM-12PM AZ Time</a:t>
            </a:r>
          </a:p>
          <a:p>
            <a:pPr marL="566420" lvl="2" indent="-182245">
              <a:lnSpc>
                <a:spcPct val="150000"/>
              </a:lnSpc>
              <a:spcBef>
                <a:spcPts val="1000"/>
              </a:spcBef>
              <a:buFont typeface="Calibri,Sans-Serif"/>
              <a:buChar char="•"/>
            </a:pPr>
            <a:r>
              <a:rPr lang="en-US" sz="1200">
                <a:solidFill>
                  <a:srgbClr val="6E6E6E"/>
                </a:solidFill>
                <a:latin typeface="Arial"/>
                <a:ea typeface="+mn-lt"/>
                <a:cs typeface="Arial"/>
                <a:hlinkClick r:id="rId2"/>
              </a:rPr>
              <a:t>https://relias.webex.com/relias/j.php?MTID=ma45d0ac1ec75645ee11052fbc18858af</a:t>
            </a:r>
            <a:endParaRPr lang="en-US" sz="1200">
              <a:solidFill>
                <a:srgbClr val="404040"/>
              </a:solidFill>
              <a:latin typeface="Arial"/>
              <a:ea typeface="+mn-lt"/>
              <a:cs typeface="Arial"/>
            </a:endParaRPr>
          </a:p>
          <a:p>
            <a:pPr marL="383540" lvl="1" indent="-182245">
              <a:lnSpc>
                <a:spcPct val="150000"/>
              </a:lnSpc>
              <a:spcBef>
                <a:spcPts val="1000"/>
              </a:spcBef>
              <a:buFont typeface="Calibri,Sans-Serif"/>
              <a:buChar char="•"/>
            </a:pPr>
            <a:r>
              <a:rPr lang="en-US" sz="1200">
                <a:solidFill>
                  <a:srgbClr val="6E6E6E"/>
                </a:solidFill>
                <a:latin typeface="Arial"/>
                <a:ea typeface="+mn-lt"/>
                <a:cs typeface="Arial"/>
              </a:rPr>
              <a:t>Relias Competency Evaluation Workshop hosted by Joe on October 25 @ 11:30PM-12:30PM AZ Time</a:t>
            </a:r>
            <a:endParaRPr lang="en-US" sz="1200">
              <a:solidFill>
                <a:srgbClr val="6E6E6E"/>
              </a:solidFill>
              <a:latin typeface="Arial"/>
              <a:cs typeface="Arial"/>
            </a:endParaRPr>
          </a:p>
          <a:p>
            <a:pPr marL="566420" lvl="2" indent="-182245">
              <a:lnSpc>
                <a:spcPct val="150000"/>
              </a:lnSpc>
              <a:spcBef>
                <a:spcPts val="1000"/>
              </a:spcBef>
              <a:buFont typeface="Calibri,Sans-Serif"/>
              <a:buChar char="•"/>
            </a:pPr>
            <a:r>
              <a:rPr lang="en-US" sz="1200">
                <a:solidFill>
                  <a:srgbClr val="6E6E6E"/>
                </a:solidFill>
                <a:latin typeface="Arial"/>
                <a:ea typeface="+mn-lt"/>
                <a:cs typeface="Arial"/>
                <a:hlinkClick r:id="rId3"/>
              </a:rPr>
              <a:t>https://relias.webex.com/relias/j.php?MTID=m9c9daa3afe6dd9a6398063213e881e94</a:t>
            </a:r>
            <a:endParaRPr lang="en-US" sz="1200">
              <a:solidFill>
                <a:srgbClr val="6E6E6E"/>
              </a:solidFill>
              <a:latin typeface="Arial"/>
              <a:ea typeface="+mn-lt"/>
              <a:cs typeface="Arial"/>
            </a:endParaRPr>
          </a:p>
          <a:p>
            <a:pPr marL="90805" indent="-90805">
              <a:lnSpc>
                <a:spcPct val="150000"/>
              </a:lnSpc>
              <a:spcBef>
                <a:spcPts val="1000"/>
              </a:spcBef>
              <a:buFont typeface="Calibri,Sans-Serif"/>
              <a:buChar char="•"/>
            </a:pPr>
            <a:r>
              <a:rPr lang="en-US" sz="1200" b="1">
                <a:latin typeface="Arial"/>
                <a:ea typeface="+mn-lt"/>
                <a:cs typeface="Arial"/>
              </a:rPr>
              <a:t>Relias to Host Competency Evaluation Feedback Sessions</a:t>
            </a:r>
            <a:endParaRPr lang="en-US" sz="1200">
              <a:latin typeface="Arial"/>
              <a:ea typeface="+mn-lt"/>
              <a:cs typeface="Arial"/>
            </a:endParaRPr>
          </a:p>
          <a:p>
            <a:pPr marL="285750" indent="-285750">
              <a:lnSpc>
                <a:spcPct val="130000"/>
              </a:lnSpc>
              <a:spcBef>
                <a:spcPts val="1000"/>
              </a:spcBef>
              <a:spcAft>
                <a:spcPts val="200"/>
              </a:spcAft>
              <a:buFont typeface="Arial"/>
              <a:buChar char="•"/>
            </a:pPr>
            <a:r>
              <a:rPr lang="en-US" sz="1200">
                <a:solidFill>
                  <a:srgbClr val="6E6E6E"/>
                </a:solidFill>
                <a:latin typeface="Arial"/>
                <a:ea typeface="+mn-lt"/>
                <a:cs typeface="Arial"/>
              </a:rPr>
              <a:t>Relias has heard your voices and we want to setup two feedback/interview type sessions for </a:t>
            </a:r>
            <a:r>
              <a:rPr lang="en-US" sz="1200" err="1">
                <a:solidFill>
                  <a:srgbClr val="6E6E6E"/>
                </a:solidFill>
                <a:latin typeface="Arial"/>
                <a:ea typeface="+mn-lt"/>
                <a:cs typeface="Arial"/>
              </a:rPr>
              <a:t>AzAHP</a:t>
            </a:r>
            <a:r>
              <a:rPr lang="en-US" sz="1200">
                <a:solidFill>
                  <a:srgbClr val="6E6E6E"/>
                </a:solidFill>
                <a:latin typeface="Arial"/>
                <a:ea typeface="+mn-lt"/>
                <a:cs typeface="Arial"/>
              </a:rPr>
              <a:t> Providers that work the Competency Evaluation tool so we can gather valuable feedback. We want to understand what your workflows and pain points are when working with the new tool so that we can discuss together with our Relias User Experience and Product Management Team members so that we can work towards making more improvements with the new tool!</a:t>
            </a:r>
          </a:p>
          <a:p>
            <a:pPr marL="383540" lvl="1" indent="-182245">
              <a:lnSpc>
                <a:spcPct val="130000"/>
              </a:lnSpc>
              <a:spcBef>
                <a:spcPts val="1000"/>
              </a:spcBef>
              <a:spcAft>
                <a:spcPts val="400"/>
              </a:spcAft>
              <a:buFont typeface="Calibri,Sans-Serif"/>
              <a:buChar char="•"/>
            </a:pPr>
            <a:r>
              <a:rPr lang="en-US" sz="1200">
                <a:solidFill>
                  <a:srgbClr val="6E6E6E"/>
                </a:solidFill>
                <a:latin typeface="Arial"/>
                <a:ea typeface="+mn-lt"/>
                <a:cs typeface="Arial"/>
              </a:rPr>
              <a:t>Relias Competency Evaluation Feedback/Interview Session 1 on 10/2 @ 4PM EST.</a:t>
            </a:r>
          </a:p>
          <a:p>
            <a:pPr marL="566420" lvl="2" indent="-182245">
              <a:lnSpc>
                <a:spcPct val="130000"/>
              </a:lnSpc>
              <a:spcBef>
                <a:spcPts val="1000"/>
              </a:spcBef>
              <a:spcAft>
                <a:spcPts val="400"/>
              </a:spcAft>
              <a:buFont typeface="Calibri,Sans-Serif"/>
              <a:buChar char="•"/>
            </a:pPr>
            <a:r>
              <a:rPr lang="en-US" sz="1200">
                <a:solidFill>
                  <a:srgbClr val="6E6E6E"/>
                </a:solidFill>
                <a:latin typeface="Arial"/>
                <a:ea typeface="+mn-lt"/>
                <a:cs typeface="Arial"/>
                <a:hlinkClick r:id="rId4"/>
              </a:rPr>
              <a:t>https://relias.webex.com/relias/j.php?MTID=m89eb74da7040f2892f6497d2bd17ed45</a:t>
            </a:r>
            <a:endParaRPr lang="en-US" sz="1200">
              <a:solidFill>
                <a:srgbClr val="404040"/>
              </a:solidFill>
              <a:latin typeface="Arial"/>
              <a:ea typeface="+mn-lt"/>
              <a:cs typeface="Arial"/>
            </a:endParaRPr>
          </a:p>
          <a:p>
            <a:pPr marL="383540" lvl="1" indent="-182245">
              <a:lnSpc>
                <a:spcPct val="130000"/>
              </a:lnSpc>
              <a:spcBef>
                <a:spcPts val="1000"/>
              </a:spcBef>
              <a:buFont typeface="Calibri,Sans-Serif"/>
              <a:buChar char="•"/>
            </a:pPr>
            <a:r>
              <a:rPr lang="en-US" sz="1200">
                <a:solidFill>
                  <a:srgbClr val="6E6E6E"/>
                </a:solidFill>
                <a:latin typeface="Arial"/>
                <a:ea typeface="+mn-lt"/>
                <a:cs typeface="Arial"/>
              </a:rPr>
              <a:t>Relias Competency Evaluation Feedback/Interview Session 2 on 10/9 @ 2PM EST.</a:t>
            </a:r>
          </a:p>
          <a:p>
            <a:pPr marL="566420" lvl="2" indent="-182245">
              <a:lnSpc>
                <a:spcPct val="130000"/>
              </a:lnSpc>
              <a:spcBef>
                <a:spcPts val="1000"/>
              </a:spcBef>
              <a:buFont typeface="Calibri,Sans-Serif"/>
              <a:buChar char="•"/>
            </a:pPr>
            <a:r>
              <a:rPr lang="en-US" sz="1200">
                <a:solidFill>
                  <a:srgbClr val="6E6E6E"/>
                </a:solidFill>
                <a:latin typeface="Arial"/>
                <a:ea typeface="+mn-lt"/>
                <a:cs typeface="Arial"/>
                <a:hlinkClick r:id="rId5"/>
              </a:rPr>
              <a:t>https://relias.webex.com/relias/j.php?MTID=mb3a2fafcc59304e1a7430bfc5751252c</a:t>
            </a:r>
            <a:endParaRPr lang="en-US" sz="1200">
              <a:cs typeface="Calibri" panose="020F0502020204030204"/>
            </a:endParaRPr>
          </a:p>
          <a:p>
            <a:pPr marL="285750" indent="-285750">
              <a:buFont typeface="Arial"/>
              <a:buChar char="•"/>
            </a:pPr>
            <a:endParaRPr lang="en-US">
              <a:ea typeface="+mn-lt"/>
              <a:cs typeface="+mn-lt"/>
            </a:endParaRPr>
          </a:p>
          <a:p>
            <a:pPr marL="285750" indent="-285750">
              <a:buFont typeface="Arial"/>
              <a:buChar char="•"/>
            </a:pPr>
            <a:endParaRPr lang="en-US">
              <a:ea typeface="+mn-lt"/>
              <a:cs typeface="+mn-lt"/>
            </a:endParaRPr>
          </a:p>
        </p:txBody>
      </p:sp>
      <p:cxnSp>
        <p:nvCxnSpPr>
          <p:cNvPr id="9" name="Straight Arrow Connector 8">
            <a:extLst>
              <a:ext uri="{FF2B5EF4-FFF2-40B4-BE49-F238E27FC236}">
                <a16:creationId xmlns:a16="http://schemas.microsoft.com/office/drawing/2014/main" id="{5198DC48-BEF2-B7EB-A709-E36856A1AED5}"/>
              </a:ext>
            </a:extLst>
          </p:cNvPr>
          <p:cNvCxnSpPr/>
          <p:nvPr/>
        </p:nvCxnSpPr>
        <p:spPr>
          <a:xfrm flipV="1">
            <a:off x="791422" y="1036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302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4777-2493-4A8F-B035-070335565550}"/>
              </a:ext>
            </a:extLst>
          </p:cNvPr>
          <p:cNvSpPr>
            <a:spLocks noGrp="1"/>
          </p:cNvSpPr>
          <p:nvPr>
            <p:ph type="title" idx="4294967295"/>
          </p:nvPr>
        </p:nvSpPr>
        <p:spPr>
          <a:xfrm>
            <a:off x="670042" y="281783"/>
            <a:ext cx="11407697" cy="702954"/>
          </a:xfrm>
        </p:spPr>
        <p:txBody>
          <a:bodyPr>
            <a:normAutofit fontScale="90000"/>
          </a:bodyPr>
          <a:lstStyle/>
          <a:p>
            <a:r>
              <a:rPr lang="en-US">
                <a:solidFill>
                  <a:srgbClr val="404040"/>
                </a:solidFill>
                <a:latin typeface="Calibri Light"/>
                <a:cs typeface="Calibri Light"/>
              </a:rPr>
              <a:t>Relias Updates</a:t>
            </a:r>
            <a:endParaRPr lang="en-US"/>
          </a:p>
        </p:txBody>
      </p:sp>
      <p:sp>
        <p:nvSpPr>
          <p:cNvPr id="5" name="TextBox 4">
            <a:extLst>
              <a:ext uri="{FF2B5EF4-FFF2-40B4-BE49-F238E27FC236}">
                <a16:creationId xmlns:a16="http://schemas.microsoft.com/office/drawing/2014/main" id="{0F765E46-8D27-43EF-BD67-E3DCD0757957}"/>
              </a:ext>
            </a:extLst>
          </p:cNvPr>
          <p:cNvSpPr txBox="1"/>
          <p:nvPr/>
        </p:nvSpPr>
        <p:spPr>
          <a:xfrm>
            <a:off x="666924" y="906692"/>
            <a:ext cx="11443659" cy="5827236"/>
          </a:xfrm>
          <a:prstGeom prst="rect">
            <a:avLst/>
          </a:prstGeom>
          <a:noFill/>
        </p:spPr>
        <p:txBody>
          <a:bodyPr wrap="square" lIns="91440" tIns="45720" rIns="91440" bIns="45720" anchor="t">
            <a:spAutoFit/>
          </a:bodyPr>
          <a:lstStyle/>
          <a:p>
            <a:pPr marL="90805" indent="-90805">
              <a:lnSpc>
                <a:spcPct val="150000"/>
              </a:lnSpc>
              <a:spcBef>
                <a:spcPts val="1000"/>
              </a:spcBef>
              <a:buFont typeface="Arial"/>
              <a:buChar char="•"/>
            </a:pPr>
            <a:r>
              <a:rPr lang="en-US" sz="1200" b="1">
                <a:latin typeface="Arial"/>
                <a:ea typeface="+mn-lt"/>
                <a:cs typeface="Arial"/>
              </a:rPr>
              <a:t>Relias Reporting Workshop Recording</a:t>
            </a:r>
            <a:endParaRPr lang="en-US" sz="1200">
              <a:latin typeface="Arial"/>
              <a:ea typeface="+mn-lt"/>
              <a:cs typeface="Arial"/>
            </a:endParaRPr>
          </a:p>
          <a:p>
            <a:pPr marL="383540" lvl="1" indent="-182245">
              <a:lnSpc>
                <a:spcPct val="150000"/>
              </a:lnSpc>
              <a:spcBef>
                <a:spcPts val="1000"/>
              </a:spcBef>
              <a:buFont typeface="Calibri,Sans-Serif"/>
              <a:buChar char="•"/>
            </a:pPr>
            <a:r>
              <a:rPr lang="en-US" sz="1200">
                <a:solidFill>
                  <a:srgbClr val="6E6E6E"/>
                </a:solidFill>
                <a:latin typeface="Arial"/>
                <a:ea typeface="+mn-lt"/>
                <a:cs typeface="Arial"/>
              </a:rPr>
              <a:t>If you missed our Relias Reporting Workshop that I hosted on 8/24, fear not as that meeting was recorded! Please visit the </a:t>
            </a:r>
            <a:r>
              <a:rPr lang="en-US" sz="1200" err="1">
                <a:solidFill>
                  <a:srgbClr val="6E6E6E"/>
                </a:solidFill>
                <a:latin typeface="Arial"/>
                <a:ea typeface="+mn-lt"/>
                <a:cs typeface="Arial"/>
              </a:rPr>
              <a:t>AzAHP</a:t>
            </a:r>
            <a:r>
              <a:rPr lang="en-US" sz="1200">
                <a:solidFill>
                  <a:srgbClr val="6E6E6E"/>
                </a:solidFill>
                <a:latin typeface="Arial"/>
                <a:ea typeface="+mn-lt"/>
                <a:cs typeface="Arial"/>
              </a:rPr>
              <a:t> Relias page at </a:t>
            </a:r>
            <a:r>
              <a:rPr lang="en-US" sz="1200" u="sng">
                <a:solidFill>
                  <a:srgbClr val="0563C1"/>
                </a:solidFill>
                <a:latin typeface="Arial"/>
                <a:ea typeface="+mn-lt"/>
                <a:cs typeface="Arial"/>
                <a:hlinkClick r:id="rId2"/>
              </a:rPr>
              <a:t>https://azahp.org/azahp/azahp-accrhba-awfda/relias/</a:t>
            </a:r>
            <a:r>
              <a:rPr lang="en-US" sz="1200">
                <a:solidFill>
                  <a:srgbClr val="6E6E6E"/>
                </a:solidFill>
                <a:latin typeface="Arial"/>
                <a:ea typeface="+mn-lt"/>
                <a:cs typeface="Arial"/>
              </a:rPr>
              <a:t> to access the Webinar Archives including the Relias Reporting Workshop webinar!</a:t>
            </a:r>
            <a:endParaRPr lang="en-US" sz="1200">
              <a:solidFill>
                <a:srgbClr val="404040"/>
              </a:solidFill>
              <a:latin typeface="Arial"/>
              <a:ea typeface="+mn-lt"/>
              <a:cs typeface="Arial"/>
            </a:endParaRPr>
          </a:p>
          <a:p>
            <a:pPr marL="90805" indent="-90805">
              <a:lnSpc>
                <a:spcPct val="150000"/>
              </a:lnSpc>
              <a:spcBef>
                <a:spcPts val="1000"/>
              </a:spcBef>
              <a:buFont typeface="Calibri,Sans-Serif"/>
              <a:buChar char="•"/>
            </a:pPr>
            <a:r>
              <a:rPr lang="en-US" sz="1200" b="1">
                <a:latin typeface="Arial"/>
                <a:ea typeface="+mn-lt"/>
                <a:cs typeface="Arial"/>
              </a:rPr>
              <a:t>Relias Impact Nation</a:t>
            </a:r>
            <a:endParaRPr lang="en-US" sz="1200">
              <a:latin typeface="Arial"/>
              <a:ea typeface="+mn-lt"/>
              <a:cs typeface="Arial"/>
            </a:endParaRPr>
          </a:p>
          <a:p>
            <a:pPr marL="383540" lvl="1" indent="-182245">
              <a:lnSpc>
                <a:spcPct val="150000"/>
              </a:lnSpc>
              <a:spcBef>
                <a:spcPts val="1000"/>
              </a:spcBef>
              <a:buFont typeface="Calibri,Sans-Serif"/>
              <a:buChar char="•"/>
            </a:pPr>
            <a:r>
              <a:rPr lang="en-US" sz="1200">
                <a:solidFill>
                  <a:srgbClr val="6E6E6E"/>
                </a:solidFill>
                <a:latin typeface="Arial"/>
                <a:ea typeface="+mn-lt"/>
                <a:cs typeface="Arial"/>
              </a:rPr>
              <a:t>Our 10th annual Impact Nation Conference is a free, virtual, all-day customer conference focused on empowering you, your organization, and the communities you serve.  Across three tracks and 18 sessions, you’ll receive unparalleled access to client stories, product releases, and feature updates. From sharing customer stories to Relias Platform tips and tricks, this conference is designed to bring you the resources you need to stay informed and make the most impact at your organization. </a:t>
            </a:r>
            <a:endParaRPr lang="en-US" sz="1200">
              <a:solidFill>
                <a:srgbClr val="6E6E6E"/>
              </a:solidFill>
              <a:latin typeface="Arial"/>
              <a:cs typeface="Arial"/>
            </a:endParaRPr>
          </a:p>
          <a:p>
            <a:pPr marL="383540" lvl="1" indent="-182245">
              <a:lnSpc>
                <a:spcPct val="150000"/>
              </a:lnSpc>
              <a:spcBef>
                <a:spcPts val="1000"/>
              </a:spcBef>
              <a:buFont typeface="Calibri,Sans-Serif"/>
              <a:buChar char="•"/>
            </a:pPr>
            <a:r>
              <a:rPr lang="en-US" sz="1200">
                <a:solidFill>
                  <a:srgbClr val="6E6E6E"/>
                </a:solidFill>
                <a:latin typeface="Arial"/>
                <a:ea typeface="+mn-lt"/>
                <a:cs typeface="Arial"/>
              </a:rPr>
              <a:t>Link for more information/agenda/registration: </a:t>
            </a:r>
            <a:r>
              <a:rPr lang="en-US" sz="1200">
                <a:solidFill>
                  <a:srgbClr val="6E6E6E"/>
                </a:solidFill>
                <a:latin typeface="Arial"/>
                <a:ea typeface="+mn-lt"/>
                <a:cs typeface="Arial"/>
                <a:hlinkClick r:id="rId3"/>
              </a:rPr>
              <a:t>https://na.eventscloud.com/website/56703/</a:t>
            </a:r>
            <a:endParaRPr lang="en-US" sz="1200">
              <a:solidFill>
                <a:srgbClr val="6EAC1C"/>
              </a:solidFill>
              <a:latin typeface="Arial"/>
              <a:ea typeface="+mn-lt"/>
              <a:cs typeface="Arial"/>
            </a:endParaRPr>
          </a:p>
          <a:p>
            <a:pPr marL="90805" indent="-90805">
              <a:lnSpc>
                <a:spcPct val="150000"/>
              </a:lnSpc>
              <a:spcBef>
                <a:spcPts val="1000"/>
              </a:spcBef>
              <a:buFont typeface="Calibri,Sans-Serif"/>
              <a:buChar char="•"/>
            </a:pPr>
            <a:r>
              <a:rPr lang="en-US" sz="1200" b="1">
                <a:latin typeface="Arial"/>
                <a:ea typeface="+mn-lt"/>
                <a:cs typeface="Arial"/>
              </a:rPr>
              <a:t>SMS Training Alert Text Message Reminders Setting Enabled</a:t>
            </a:r>
            <a:endParaRPr lang="en-US" sz="1200">
              <a:latin typeface="Arial"/>
              <a:ea typeface="+mn-lt"/>
              <a:cs typeface="Arial"/>
            </a:endParaRPr>
          </a:p>
          <a:p>
            <a:pPr marL="383540" lvl="1" indent="-182245">
              <a:lnSpc>
                <a:spcPct val="150000"/>
              </a:lnSpc>
              <a:spcBef>
                <a:spcPts val="1000"/>
              </a:spcBef>
              <a:buFont typeface="Calibri,Sans-Serif"/>
              <a:buChar char="•"/>
            </a:pPr>
            <a:r>
              <a:rPr lang="en-US" sz="1200">
                <a:solidFill>
                  <a:srgbClr val="6E6E6E"/>
                </a:solidFill>
                <a:latin typeface="Arial"/>
                <a:ea typeface="+mn-lt"/>
                <a:cs typeface="Arial"/>
              </a:rPr>
              <a:t>Site Setting can be disabled from your site "Settings" tab under the "Miscellaneous Site Settings". If this setting is disabled, learners will not be able to opt-in for these alerts. Learners MUST opt-in to start receiving text message alerts. Learners can choose to opt-in by visiting their "Account Profile" page and by following the instructions under the "Notification Information" section in the learner profile.</a:t>
            </a:r>
          </a:p>
          <a:p>
            <a:pPr marL="90805" indent="-90805">
              <a:lnSpc>
                <a:spcPct val="150000"/>
              </a:lnSpc>
              <a:spcBef>
                <a:spcPts val="1000"/>
              </a:spcBef>
              <a:buFont typeface="Calibri,Sans-Serif"/>
              <a:buChar char="•"/>
            </a:pPr>
            <a:r>
              <a:rPr lang="en-US" sz="1200" b="1">
                <a:latin typeface="Arial"/>
                <a:ea typeface="+mn-lt"/>
                <a:cs typeface="Arial"/>
              </a:rPr>
              <a:t>Virtual Classroom Demo</a:t>
            </a:r>
            <a:endParaRPr lang="en-US" sz="1200">
              <a:latin typeface="Arial"/>
              <a:ea typeface="+mn-lt"/>
              <a:cs typeface="Arial"/>
            </a:endParaRPr>
          </a:p>
          <a:p>
            <a:pPr marL="383540" lvl="1" indent="-182245">
              <a:lnSpc>
                <a:spcPct val="150000"/>
              </a:lnSpc>
              <a:spcBef>
                <a:spcPts val="1000"/>
              </a:spcBef>
              <a:buFont typeface="Calibri,Sans-Serif"/>
              <a:buChar char="•"/>
            </a:pPr>
            <a:r>
              <a:rPr lang="en-US" sz="1200">
                <a:solidFill>
                  <a:srgbClr val="6E6E6E"/>
                </a:solidFill>
                <a:latin typeface="Arial"/>
                <a:ea typeface="+mn-lt"/>
                <a:cs typeface="Arial"/>
              </a:rPr>
              <a:t>Now that you have access to the Virtual Classroom Live Event sessions, let's look at this new functionality!</a:t>
            </a:r>
          </a:p>
          <a:p>
            <a:pPr marL="285750" indent="-285750">
              <a:buFont typeface="Arial"/>
              <a:buChar char="•"/>
            </a:pPr>
            <a:endParaRPr lang="en-US">
              <a:ea typeface="+mn-lt"/>
              <a:cs typeface="+mn-lt"/>
            </a:endParaRPr>
          </a:p>
          <a:p>
            <a:pPr marL="285750" indent="-285750">
              <a:buFont typeface="Arial"/>
              <a:buChar char="•"/>
            </a:pPr>
            <a:endParaRPr lang="en-US">
              <a:ea typeface="+mn-lt"/>
              <a:cs typeface="+mn-lt"/>
            </a:endParaRPr>
          </a:p>
        </p:txBody>
      </p:sp>
      <p:cxnSp>
        <p:nvCxnSpPr>
          <p:cNvPr id="9" name="Straight Arrow Connector 8">
            <a:extLst>
              <a:ext uri="{FF2B5EF4-FFF2-40B4-BE49-F238E27FC236}">
                <a16:creationId xmlns:a16="http://schemas.microsoft.com/office/drawing/2014/main" id="{5198DC48-BEF2-B7EB-A709-E36856A1AED5}"/>
              </a:ext>
            </a:extLst>
          </p:cNvPr>
          <p:cNvCxnSpPr/>
          <p:nvPr/>
        </p:nvCxnSpPr>
        <p:spPr>
          <a:xfrm flipV="1">
            <a:off x="800715" y="860190"/>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281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Master Theme">
  <a:themeElements>
    <a:clrScheme name="Custom 4">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AzAHP_pp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zAHP_ppt.potm" id="{B509A608-CCB7-4C8D-BF30-90DE2641D569}" vid="{F4E2B98D-436E-462E-A5C1-D9AEF39524D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zAHP_ppt.potm" id="{B509A608-CCB7-4C8D-BF30-90DE2641D569}" vid="{F4E2B98D-436E-462E-A5C1-D9AEF39524DA}"/>
    </a:ext>
  </a:extLst>
</a:theme>
</file>

<file path=ppt/theme/theme15.xml><?xml version="1.0" encoding="utf-8"?>
<a:theme xmlns:a="http://schemas.openxmlformats.org/drawingml/2006/main" name="AzAHP_ppt.pot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zAHP_ppt.potm" id="{B509A608-CCB7-4C8D-BF30-90DE2641D569}" vid="{F4E2B98D-436E-462E-A5C1-D9AEF39524D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lias Blue">
  <a:themeElements>
    <a:clrScheme name="Relias">
      <a:dk1>
        <a:srgbClr val="000000"/>
      </a:dk1>
      <a:lt1>
        <a:srgbClr val="FFFFFF"/>
      </a:lt1>
      <a:dk2>
        <a:srgbClr val="075669"/>
      </a:dk2>
      <a:lt2>
        <a:srgbClr val="485865"/>
      </a:lt2>
      <a:accent1>
        <a:srgbClr val="67A33B"/>
      </a:accent1>
      <a:accent2>
        <a:srgbClr val="C7E09B"/>
      </a:accent2>
      <a:accent3>
        <a:srgbClr val="48C1BA"/>
      </a:accent3>
      <a:accent4>
        <a:srgbClr val="FAB517"/>
      </a:accent4>
      <a:accent5>
        <a:srgbClr val="2B235E"/>
      </a:accent5>
      <a:accent6>
        <a:srgbClr val="877EBB"/>
      </a:accent6>
      <a:hlink>
        <a:srgbClr val="48C1BA"/>
      </a:hlink>
      <a:folHlink>
        <a:srgbClr val="48C1B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ODAC New">
      <a:dk1>
        <a:sysClr val="windowText" lastClr="000000"/>
      </a:dk1>
      <a:lt1>
        <a:sysClr val="window" lastClr="FFFFFF"/>
      </a:lt1>
      <a:dk2>
        <a:srgbClr val="1568B3"/>
      </a:dk2>
      <a:lt2>
        <a:srgbClr val="EEECE1"/>
      </a:lt2>
      <a:accent1>
        <a:srgbClr val="5C2D83"/>
      </a:accent1>
      <a:accent2>
        <a:srgbClr val="B4282E"/>
      </a:accent2>
      <a:accent3>
        <a:srgbClr val="00816F"/>
      </a:accent3>
      <a:accent4>
        <a:srgbClr val="ADA635"/>
      </a:accent4>
      <a:accent5>
        <a:srgbClr val="00687F"/>
      </a:accent5>
      <a:accent6>
        <a:srgbClr val="D8622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ptum WIdescreen 2017">
  <a:themeElements>
    <a:clrScheme name="Optum May 2017">
      <a:dk1>
        <a:srgbClr val="55565A"/>
      </a:dk1>
      <a:lt1>
        <a:srgbClr val="FFFFFF"/>
      </a:lt1>
      <a:dk2>
        <a:srgbClr val="55565A"/>
      </a:dk2>
      <a:lt2>
        <a:srgbClr val="FFFFFF"/>
      </a:lt2>
      <a:accent1>
        <a:srgbClr val="E87722"/>
      </a:accent1>
      <a:accent2>
        <a:srgbClr val="EAAA00"/>
      </a:accent2>
      <a:accent3>
        <a:srgbClr val="63666A"/>
      </a:accent3>
      <a:accent4>
        <a:srgbClr val="888B8D"/>
      </a:accent4>
      <a:accent5>
        <a:srgbClr val="B1B3B3"/>
      </a:accent5>
      <a:accent6>
        <a:srgbClr val="D0D0CE"/>
      </a:accent6>
      <a:hlink>
        <a:srgbClr val="E87722"/>
      </a:hlink>
      <a:folHlink>
        <a:srgbClr val="888B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defPPr>
      </a:lstStyle>
    </a:txDef>
  </a:objectDefaults>
  <a:extraClrSchemeLst/>
  <a:custClrLst>
    <a:custClr name="Custom Color 1">
      <a:srgbClr val="E87722"/>
    </a:custClr>
    <a:custClr name="Custom Color 2">
      <a:srgbClr val="888B8D"/>
    </a:custClr>
    <a:custClr name="Custom Color 3">
      <a:srgbClr val="739600"/>
    </a:custClr>
    <a:custClr name="Custom Color 4">
      <a:srgbClr val="008770"/>
    </a:custClr>
    <a:custClr name="Custom Color 5">
      <a:srgbClr val="00549F"/>
    </a:custClr>
    <a:custClr name="Custom Color 6">
      <a:srgbClr val="3B0083"/>
    </a:custClr>
    <a:custClr name="Custom Color 7">
      <a:srgbClr val="A22B38"/>
    </a:custClr>
  </a:custClrLst>
  <a:extLst>
    <a:ext uri="{05A4C25C-085E-4340-85A3-A5531E510DB2}">
      <thm15:themeFamily xmlns:thm15="http://schemas.microsoft.com/office/thememl/2012/main" name="Optum Template Widescreen - 2017 - 06.27.17.potx" id="{14CCB6DF-C717-4413-BCDA-15B71AA5CDD8}" vid="{817E4C5E-750D-4B97-8ADE-F637BD8C075E}"/>
    </a:ext>
  </a:extLst>
</a:theme>
</file>

<file path=ppt/theme/theme5.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Custom 12">
      <a:dk1>
        <a:sysClr val="windowText" lastClr="000000"/>
      </a:dk1>
      <a:lt1>
        <a:sysClr val="window" lastClr="FFFFFF"/>
      </a:lt1>
      <a:dk2>
        <a:srgbClr val="000000"/>
      </a:dk2>
      <a:lt2>
        <a:srgbClr val="FFFFFF"/>
      </a:lt2>
      <a:accent1>
        <a:srgbClr val="F58220"/>
      </a:accent1>
      <a:accent2>
        <a:srgbClr val="6E6E6E"/>
      </a:accent2>
      <a:accent3>
        <a:srgbClr val="AAC81E"/>
      </a:accent3>
      <a:accent4>
        <a:srgbClr val="CB177D"/>
      </a:accent4>
      <a:accent5>
        <a:srgbClr val="00B9E7"/>
      </a:accent5>
      <a:accent6>
        <a:srgbClr val="FDB913"/>
      </a:accent6>
      <a:hlink>
        <a:srgbClr val="F58220"/>
      </a:hlink>
      <a:folHlink>
        <a:srgbClr val="6E6E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Custom 26">
      <a:dk1>
        <a:srgbClr val="000000"/>
      </a:dk1>
      <a:lt1>
        <a:srgbClr val="FFFFFF"/>
      </a:lt1>
      <a:dk2>
        <a:srgbClr val="44546A"/>
      </a:dk2>
      <a:lt2>
        <a:srgbClr val="E7E6E6"/>
      </a:lt2>
      <a:accent1>
        <a:srgbClr val="E77721"/>
      </a:accent1>
      <a:accent2>
        <a:srgbClr val="9B9699"/>
      </a:accent2>
      <a:accent3>
        <a:srgbClr val="FAC533"/>
      </a:accent3>
      <a:accent4>
        <a:srgbClr val="0848BC"/>
      </a:accent4>
      <a:accent5>
        <a:srgbClr val="30A9E0"/>
      </a:accent5>
      <a:accent6>
        <a:srgbClr val="EFD19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mtClean="0">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Slide1">
  <a:themeElements>
    <a:clrScheme name="Molina Colors">
      <a:dk1>
        <a:srgbClr val="4D4D4F"/>
      </a:dk1>
      <a:lt1>
        <a:srgbClr val="FFFFFF"/>
      </a:lt1>
      <a:dk2>
        <a:srgbClr val="000000"/>
      </a:dk2>
      <a:lt2>
        <a:srgbClr val="B1B2B3"/>
      </a:lt2>
      <a:accent1>
        <a:srgbClr val="E36F1E"/>
      </a:accent1>
      <a:accent2>
        <a:srgbClr val="9FA617"/>
      </a:accent2>
      <a:accent3>
        <a:srgbClr val="DEB408"/>
      </a:accent3>
      <a:accent4>
        <a:srgbClr val="820024"/>
      </a:accent4>
      <a:accent5>
        <a:srgbClr val="002D62"/>
      </a:accent5>
      <a:accent6>
        <a:srgbClr val="00A0AF"/>
      </a:accent6>
      <a:hlink>
        <a:srgbClr val="00A0AF"/>
      </a:hlink>
      <a:folHlink>
        <a:srgbClr val="00A0A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Autofit/>
      </a:bodyPr>
      <a:lstStyle>
        <a:defPPr marL="342900" marR="0" indent="-342900" algn="l" defTabSz="914400" rtl="0" eaLnBrk="1" fontAlgn="auto" latinLnBrk="0" hangingPunct="1">
          <a:lnSpc>
            <a:spcPct val="100000"/>
          </a:lnSpc>
          <a:spcBef>
            <a:spcPct val="20000"/>
          </a:spcBef>
          <a:spcAft>
            <a:spcPts val="0"/>
          </a:spcAft>
          <a:buClrTx/>
          <a:buSzTx/>
          <a:buFontTx/>
          <a:buNone/>
          <a:tabLst/>
          <a:defRPr kumimoji="0" sz="1600" b="1"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defRPr>
        </a:defPPr>
      </a:lstStyle>
    </a:txDef>
  </a:objectDefaults>
  <a:extraClrSchemeLst/>
</a:theme>
</file>

<file path=ppt/theme/theme9.xml><?xml version="1.0" encoding="utf-8"?>
<a:theme xmlns:a="http://schemas.openxmlformats.org/drawingml/2006/main" name="Master Theme">
  <a:themeElements>
    <a:clrScheme name="Custom 4">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7BBD52BAC75042B0E828ECC801CBB9" ma:contentTypeVersion="16" ma:contentTypeDescription="Create a new document." ma:contentTypeScope="" ma:versionID="02221e1097ac0ef641a1fcb1e0e4c703">
  <xsd:schema xmlns:xsd="http://www.w3.org/2001/XMLSchema" xmlns:xs="http://www.w3.org/2001/XMLSchema" xmlns:p="http://schemas.microsoft.com/office/2006/metadata/properties" xmlns:ns2="41d00b1b-eb82-47b0-9dd9-d10165ddcc4a" xmlns:ns3="bd7a2d25-7c1c-4ae6-8e95-6abd8e429544" targetNamespace="http://schemas.microsoft.com/office/2006/metadata/properties" ma:root="true" ma:fieldsID="7ad78fdc4f239fd57d168fa939f01cfa" ns2:_="" ns3:_="">
    <xsd:import namespace="41d00b1b-eb82-47b0-9dd9-d10165ddcc4a"/>
    <xsd:import namespace="bd7a2d25-7c1c-4ae6-8e95-6abd8e42954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00b1b-eb82-47b0-9dd9-d10165ddcc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afd74f0-bdc3-4096-b61a-44a52312da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7a2d25-7c1c-4ae6-8e95-6abd8e42954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f1ab878-7171-4e64-a716-7464f9d888cf}" ma:internalName="TaxCatchAll" ma:showField="CatchAllData" ma:web="bd7a2d25-7c1c-4ae6-8e95-6abd8e4295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1d00b1b-eb82-47b0-9dd9-d10165ddcc4a">
      <Terms xmlns="http://schemas.microsoft.com/office/infopath/2007/PartnerControls"/>
    </lcf76f155ced4ddcb4097134ff3c332f>
    <TaxCatchAll xmlns="bd7a2d25-7c1c-4ae6-8e95-6abd8e429544" xsi:nil="true"/>
  </documentManagement>
</p:properties>
</file>

<file path=customXml/itemProps1.xml><?xml version="1.0" encoding="utf-8"?>
<ds:datastoreItem xmlns:ds="http://schemas.openxmlformats.org/officeDocument/2006/customXml" ds:itemID="{998E02BB-9A1B-47F7-B825-752696A6D8B0}">
  <ds:schemaRefs>
    <ds:schemaRef ds:uri="41d00b1b-eb82-47b0-9dd9-d10165ddcc4a"/>
    <ds:schemaRef ds:uri="bd7a2d25-7c1c-4ae6-8e95-6abd8e4295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851444A-BA80-40C2-8019-3F0CB3CFC73E}">
  <ds:schemaRefs>
    <ds:schemaRef ds:uri="http://schemas.microsoft.com/sharepoint/v3/contenttype/forms"/>
  </ds:schemaRefs>
</ds:datastoreItem>
</file>

<file path=customXml/itemProps3.xml><?xml version="1.0" encoding="utf-8"?>
<ds:datastoreItem xmlns:ds="http://schemas.openxmlformats.org/officeDocument/2006/customXml" ds:itemID="{E73DFC3D-8749-4DE9-84D1-13E73B05B3AC}">
  <ds:schemaRefs>
    <ds:schemaRef ds:uri="http://schemas.microsoft.com/office/2006/documentManagement/types"/>
    <ds:schemaRef ds:uri="http://www.w3.org/XML/1998/namespace"/>
    <ds:schemaRef ds:uri="http://schemas.microsoft.com/office/infopath/2007/PartnerControls"/>
    <ds:schemaRef ds:uri="41d00b1b-eb82-47b0-9dd9-d10165ddcc4a"/>
    <ds:schemaRef ds:uri="http://schemas.microsoft.com/office/2006/metadata/properties"/>
    <ds:schemaRef ds:uri="http://purl.org/dc/terms/"/>
    <ds:schemaRef ds:uri="http://purl.org/dc/dcmitype/"/>
    <ds:schemaRef ds:uri="http://schemas.openxmlformats.org/package/2006/metadata/core-properties"/>
    <ds:schemaRef ds:uri="bd7a2d25-7c1c-4ae6-8e95-6abd8e429544"/>
    <ds:schemaRef ds:uri="http://purl.org/dc/elements/1.1/"/>
  </ds:schemaRefs>
</ds:datastoreItem>
</file>

<file path=docMetadata/LabelInfo.xml><?xml version="1.0" encoding="utf-8"?>
<clbl:labelList xmlns:clbl="http://schemas.microsoft.com/office/2020/mipLabelMetadata">
  <clbl:label id="{aee29a66-edad-4c44-848c-c76edc8c8c1e}" enabled="1" method="Privileged" siteId="{adeadcd2-3aaf-4835-b273-1ebe8a7726f1}" contentBits="2" removed="0"/>
</clbl:labelList>
</file>

<file path=docProps/app.xml><?xml version="1.0" encoding="utf-8"?>
<Properties xmlns="http://schemas.openxmlformats.org/officeDocument/2006/extended-properties" xmlns:vt="http://schemas.openxmlformats.org/officeDocument/2006/docPropsVTypes">
  <TotalTime>0</TotalTime>
  <Words>2894</Words>
  <Application>Microsoft Macintosh PowerPoint</Application>
  <PresentationFormat>Widescreen</PresentationFormat>
  <Paragraphs>286</Paragraphs>
  <Slides>36</Slides>
  <Notes>12</Notes>
  <HiddenSlides>0</HiddenSlides>
  <MMClips>0</MMClips>
  <ScaleCrop>false</ScaleCrop>
  <HeadingPairs>
    <vt:vector size="6" baseType="variant">
      <vt:variant>
        <vt:lpstr>Fonts Used</vt:lpstr>
      </vt:variant>
      <vt:variant>
        <vt:i4>15</vt:i4>
      </vt:variant>
      <vt:variant>
        <vt:lpstr>Theme</vt:lpstr>
      </vt:variant>
      <vt:variant>
        <vt:i4>15</vt:i4>
      </vt:variant>
      <vt:variant>
        <vt:lpstr>Slide Titles</vt:lpstr>
      </vt:variant>
      <vt:variant>
        <vt:i4>36</vt:i4>
      </vt:variant>
    </vt:vector>
  </HeadingPairs>
  <TitlesOfParts>
    <vt:vector size="66" baseType="lpstr">
      <vt:lpstr>Arial</vt:lpstr>
      <vt:lpstr>Arial,Sans-Serif</vt:lpstr>
      <vt:lpstr>Baguet Script</vt:lpstr>
      <vt:lpstr>Calibri</vt:lpstr>
      <vt:lpstr>Calibri Light</vt:lpstr>
      <vt:lpstr>Calibri,Sans-Serif</vt:lpstr>
      <vt:lpstr>Courier New</vt:lpstr>
      <vt:lpstr>Ebrima</vt:lpstr>
      <vt:lpstr>Georgia</vt:lpstr>
      <vt:lpstr>Helvetica</vt:lpstr>
      <vt:lpstr>LucidaGrande</vt:lpstr>
      <vt:lpstr>System Font Regular</vt:lpstr>
      <vt:lpstr>Times New Roman</vt:lpstr>
      <vt:lpstr>Verdana</vt:lpstr>
      <vt:lpstr>Wingdings</vt:lpstr>
      <vt:lpstr>Retrospect</vt:lpstr>
      <vt:lpstr>Relias Blue</vt:lpstr>
      <vt:lpstr>Custom Design</vt:lpstr>
      <vt:lpstr>Optum WIdescreen 2017</vt:lpstr>
      <vt:lpstr>Custom Design</vt:lpstr>
      <vt:lpstr>Custom Design</vt:lpstr>
      <vt:lpstr>Custom Design</vt:lpstr>
      <vt:lpstr>3_Slide1</vt:lpstr>
      <vt:lpstr>Master Theme</vt:lpstr>
      <vt:lpstr>Office Theme</vt:lpstr>
      <vt:lpstr>Master Theme</vt:lpstr>
      <vt:lpstr>1_Office Theme</vt:lpstr>
      <vt:lpstr>1_AzAHP_ppt</vt:lpstr>
      <vt:lpstr>Office Theme</vt:lpstr>
      <vt:lpstr>AzAHP_ppt.potm</vt:lpstr>
      <vt:lpstr>AzAHP ACC/RBHA Workforce Development Alliance</vt:lpstr>
      <vt:lpstr>PowerPoint Presentation</vt:lpstr>
      <vt:lpstr>AzAHP Workforce Development Alliance</vt:lpstr>
      <vt:lpstr>PowerPoint Presentation</vt:lpstr>
      <vt:lpstr>Heritage, History &amp; Health Observances</vt:lpstr>
      <vt:lpstr>Heritage, History &amp; Health Observances - October</vt:lpstr>
      <vt:lpstr>Fun Celebrations </vt:lpstr>
      <vt:lpstr>Relias Updates</vt:lpstr>
      <vt:lpstr>Relias Updates</vt:lpstr>
      <vt:lpstr>Relias Tips/Tricks</vt:lpstr>
      <vt:lpstr>Relias Administrative Mastery Program (RAMP)</vt:lpstr>
      <vt:lpstr>Relias Office Hours </vt:lpstr>
      <vt:lpstr>CFT Supervision Tool Requirements </vt:lpstr>
      <vt:lpstr>PowerPoint Presentation</vt:lpstr>
      <vt:lpstr>2-Day Child and Family Team Training Survey</vt:lpstr>
      <vt:lpstr> Quarterly Reporting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Practices in WFD</vt:lpstr>
      <vt:lpstr>Best Practices in WFD-  Professional Development </vt:lpstr>
      <vt:lpstr>Best Practices in WFD-  Professional Development </vt:lpstr>
      <vt:lpstr>BRAIN BITES</vt:lpstr>
      <vt:lpstr>Brain Bites – Self Care</vt:lpstr>
      <vt:lpstr>Brain Bites – Self Care</vt:lpstr>
      <vt:lpstr>Brain Bites – Self Care</vt:lpstr>
      <vt:lpstr>Brain Bites – Self Care</vt:lpstr>
      <vt:lpstr>R &amp; R Reminders and Resources</vt:lpstr>
      <vt:lpstr>PowerPoint Presentation</vt:lpstr>
      <vt:lpstr>Open Discussion: Questions, Suggestions, Ideas &amp; Feedback</vt:lpstr>
      <vt:lpstr>Closing/Next Meeting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Academy</dc:title>
  <dc:creator>McDonald, Selena M</dc:creator>
  <cp:lastModifiedBy>Laura Raymond</cp:lastModifiedBy>
  <cp:revision>2</cp:revision>
  <cp:lastPrinted>2023-07-13T20:20:09Z</cp:lastPrinted>
  <dcterms:created xsi:type="dcterms:W3CDTF">2020-07-24T21:51:24Z</dcterms:created>
  <dcterms:modified xsi:type="dcterms:W3CDTF">2023-09-20T16:47:09Z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0x010100E97BBD52BAC75042B0E828ECC801CBB9</vt:lpwstr>
  </property>
  <property fmtid="{D5CDD505-2E9C-101B-9397-08002B2CF9AE}" pid="3" name="MSIP_Label_67599526-06ca-49cc-9fa9-5307800a949a_Enabled">
    <vt:lpwstr>true</vt:lpwstr>
  </property>
  <property fmtid="{D5CDD505-2E9C-101B-9397-08002B2CF9AE}" pid="4" name="MSIP_Label_67599526-06ca-49cc-9fa9-5307800a949a_SetDate">
    <vt:lpwstr>2021-05-07T16:25:55Z</vt:lpwstr>
  </property>
  <property fmtid="{D5CDD505-2E9C-101B-9397-08002B2CF9AE}" pid="5" name="MSIP_Label_67599526-06ca-49cc-9fa9-5307800a949a_Method">
    <vt:lpwstr>Standard</vt:lpwstr>
  </property>
  <property fmtid="{D5CDD505-2E9C-101B-9397-08002B2CF9AE}" pid="6" name="MSIP_Label_67599526-06ca-49cc-9fa9-5307800a949a_Name">
    <vt:lpwstr>67599526-06ca-49cc-9fa9-5307800a949a</vt:lpwstr>
  </property>
  <property fmtid="{D5CDD505-2E9C-101B-9397-08002B2CF9AE}" pid="7" name="MSIP_Label_67599526-06ca-49cc-9fa9-5307800a949a_SiteId">
    <vt:lpwstr>fabb61b8-3afe-4e75-b934-a47f782b8cd7</vt:lpwstr>
  </property>
  <property fmtid="{D5CDD505-2E9C-101B-9397-08002B2CF9AE}" pid="8" name="MSIP_Label_67599526-06ca-49cc-9fa9-5307800a949a_ActionId">
    <vt:lpwstr>a37f8a6f-4b92-41ef-a6b8-3b45c900d1ab</vt:lpwstr>
  </property>
  <property fmtid="{D5CDD505-2E9C-101B-9397-08002B2CF9AE}" pid="9" name="MSIP_Label_67599526-06ca-49cc-9fa9-5307800a949a_ContentBits">
    <vt:lpwstr>0</vt:lpwstr>
  </property>
  <property fmtid="{D5CDD505-2E9C-101B-9397-08002B2CF9AE}" pid="10" name="MSIP_Label_aee29a66-edad-4c44-848c-c76edc8c8c1e_ContentBits">
    <vt:lpwstr>2</vt:lpwstr>
  </property>
  <property fmtid="{D5CDD505-2E9C-101B-9397-08002B2CF9AE}" pid="11" name="MSIP_Label_aee29a66-edad-4c44-848c-c76edc8c8c1e_Enabled">
    <vt:lpwstr>true</vt:lpwstr>
  </property>
  <property fmtid="{D5CDD505-2E9C-101B-9397-08002B2CF9AE}" pid="12" name="MSIP_Label_aee29a66-edad-4c44-848c-c76edc8c8c1e_ActionId">
    <vt:lpwstr>e128a7c1-e8e2-444b-a003-d3b77aed8146</vt:lpwstr>
  </property>
  <property fmtid="{D5CDD505-2E9C-101B-9397-08002B2CF9AE}" pid="13" name="MSIP_Label_aee29a66-edad-4c44-848c-c76edc8c8c1e_SetDate">
    <vt:lpwstr>2021-11-10T23:52:52Z</vt:lpwstr>
  </property>
  <property fmtid="{D5CDD505-2E9C-101B-9397-08002B2CF9AE}" pid="14" name="MSIP_Label_aee29a66-edad-4c44-848c-c76edc8c8c1e_SiteId">
    <vt:lpwstr>adeadcd2-3aaf-4835-b273-1ebe8a7726f1</vt:lpwstr>
  </property>
  <property fmtid="{D5CDD505-2E9C-101B-9397-08002B2CF9AE}" pid="15" name="MSIP_Label_aee29a66-edad-4c44-848c-c76edc8c8c1e_Method">
    <vt:lpwstr>Privileged</vt:lpwstr>
  </property>
  <property fmtid="{D5CDD505-2E9C-101B-9397-08002B2CF9AE}" pid="16" name="MSIP_Label_aee29a66-edad-4c44-848c-c76edc8c8c1e_Name">
    <vt:lpwstr>General</vt:lpwstr>
  </property>
  <property fmtid="{D5CDD505-2E9C-101B-9397-08002B2CF9AE}" pid="17" name="MSIP_Label_320f21ee-9bdc-4991-8abe-58f53448e302_Enabled">
    <vt:lpwstr>true</vt:lpwstr>
  </property>
  <property fmtid="{D5CDD505-2E9C-101B-9397-08002B2CF9AE}" pid="18" name="MSIP_Label_320f21ee-9bdc-4991-8abe-58f53448e302_SetDate">
    <vt:lpwstr>2022-10-10T15:47:43Z</vt:lpwstr>
  </property>
  <property fmtid="{D5CDD505-2E9C-101B-9397-08002B2CF9AE}" pid="19" name="MSIP_Label_320f21ee-9bdc-4991-8abe-58f53448e302_Method">
    <vt:lpwstr>Privileged</vt:lpwstr>
  </property>
  <property fmtid="{D5CDD505-2E9C-101B-9397-08002B2CF9AE}" pid="20" name="MSIP_Label_320f21ee-9bdc-4991-8abe-58f53448e302_Name">
    <vt:lpwstr>External Label</vt:lpwstr>
  </property>
  <property fmtid="{D5CDD505-2E9C-101B-9397-08002B2CF9AE}" pid="21" name="MSIP_Label_320f21ee-9bdc-4991-8abe-58f53448e302_SiteId">
    <vt:lpwstr>db05faca-c82a-4b9d-b9c5-0f64b6755421</vt:lpwstr>
  </property>
  <property fmtid="{D5CDD505-2E9C-101B-9397-08002B2CF9AE}" pid="22" name="MSIP_Label_320f21ee-9bdc-4991-8abe-58f53448e302_ActionId">
    <vt:lpwstr>7cb6b05c-0003-4321-af68-bc72b69e47c0</vt:lpwstr>
  </property>
  <property fmtid="{D5CDD505-2E9C-101B-9397-08002B2CF9AE}" pid="23" name="MSIP_Label_320f21ee-9bdc-4991-8abe-58f53448e302_ContentBits">
    <vt:lpwstr>0</vt:lpwstr>
  </property>
  <property fmtid="{D5CDD505-2E9C-101B-9397-08002B2CF9AE}" pid="24" name="MSIP_Label_5a776955-85f6-4fec-9553-96dd3e0373c4_Enabled">
    <vt:lpwstr>true</vt:lpwstr>
  </property>
  <property fmtid="{D5CDD505-2E9C-101B-9397-08002B2CF9AE}" pid="25" name="MSIP_Label_5a776955-85f6-4fec-9553-96dd3e0373c4_ContentBits">
    <vt:lpwstr>0</vt:lpwstr>
  </property>
  <property fmtid="{D5CDD505-2E9C-101B-9397-08002B2CF9AE}" pid="26" name="MSIP_Label_5a776955-85f6-4fec-9553-96dd3e0373c4_SetDate">
    <vt:lpwstr>2022-10-11T14:33:52Z</vt:lpwstr>
  </property>
  <property fmtid="{D5CDD505-2E9C-101B-9397-08002B2CF9AE}" pid="27" name="MSIP_Label_5a776955-85f6-4fec-9553-96dd3e0373c4_SiteId">
    <vt:lpwstr>f45ccc07-e57e-4d15-bf6f-f6cbccd2d395</vt:lpwstr>
  </property>
  <property fmtid="{D5CDD505-2E9C-101B-9397-08002B2CF9AE}" pid="28" name="MSIP_Label_5a776955-85f6-4fec-9553-96dd3e0373c4_Name">
    <vt:lpwstr>Confidential</vt:lpwstr>
  </property>
  <property fmtid="{D5CDD505-2E9C-101B-9397-08002B2CF9AE}" pid="29" name="MSIP_Label_5a776955-85f6-4fec-9553-96dd3e0373c4_Method">
    <vt:lpwstr>Standard</vt:lpwstr>
  </property>
  <property fmtid="{D5CDD505-2E9C-101B-9397-08002B2CF9AE}" pid="30" name="MSIP_Label_5a776955-85f6-4fec-9553-96dd3e0373c4_ActionId">
    <vt:lpwstr>aa1006cc-15e2-497e-aeb9-a06cfa0b8e8a</vt:lpwstr>
  </property>
  <property fmtid="{D5CDD505-2E9C-101B-9397-08002B2CF9AE}" pid="31" name="MediaServiceImageTags">
    <vt:lpwstr/>
  </property>
</Properties>
</file>