
<file path=[Content_Types].xml><?xml version="1.0" encoding="utf-8"?>
<Types xmlns="http://schemas.openxmlformats.org/package/2006/content-types">
  <Default Extension="emf" ContentType="image/x-emf"/>
  <Default Extension="glb" ContentType="model/gltf.binary"/>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9.xml" ContentType="application/vnd.openxmlformats-officedocument.theme+xml"/>
  <Override PartName="/ppt/slideLayouts/slideLayout70.xml" ContentType="application/vnd.openxmlformats-officedocument.presentationml.slideLayout+xml"/>
  <Override PartName="/ppt/theme/theme10.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1.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2.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4.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5.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6.xml" ContentType="application/vnd.openxmlformats-officedocument.theme+xml"/>
  <Override PartName="/ppt/slideLayouts/slideLayout157.xml" ContentType="application/vnd.openxmlformats-officedocument.presentationml.slideLayout+xml"/>
  <Override PartName="/ppt/theme/theme17.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8.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9.xml" ContentType="application/vnd.openxmlformats-officedocument.theme+xml"/>
  <Override PartName="/ppt/slideLayouts/slideLayout196.xml" ContentType="application/vnd.openxmlformats-officedocument.presentationml.slideLayout+xml"/>
  <Override PartName="/ppt/theme/theme20.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1.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6" r:id="rId4"/>
    <p:sldMasterId id="2147483761" r:id="rId5"/>
    <p:sldMasterId id="2147484094" r:id="rId6"/>
    <p:sldMasterId id="2147483890" r:id="rId7"/>
    <p:sldMasterId id="2147483845" r:id="rId8"/>
    <p:sldMasterId id="2147483905" r:id="rId9"/>
    <p:sldMasterId id="2147483773" r:id="rId10"/>
    <p:sldMasterId id="2147484047" r:id="rId11"/>
    <p:sldMasterId id="2147484072" r:id="rId12"/>
    <p:sldMasterId id="2147484096" r:id="rId13"/>
    <p:sldMasterId id="2147483966" r:id="rId14"/>
    <p:sldMasterId id="2147483968" r:id="rId15"/>
    <p:sldMasterId id="2147484091" r:id="rId16"/>
    <p:sldMasterId id="2147483660" r:id="rId17"/>
    <p:sldMasterId id="2147484205" r:id="rId18"/>
    <p:sldMasterId id="2147484255" r:id="rId19"/>
    <p:sldMasterId id="2147484314" r:id="rId20"/>
    <p:sldMasterId id="2147484272" r:id="rId21"/>
    <p:sldMasterId id="2147483672" r:id="rId22"/>
    <p:sldMasterId id="2147483661" r:id="rId23"/>
    <p:sldMasterId id="2147483648" r:id="rId24"/>
  </p:sldMasterIdLst>
  <p:notesMasterIdLst>
    <p:notesMasterId r:id="rId81"/>
  </p:notesMasterIdLst>
  <p:sldIdLst>
    <p:sldId id="1684" r:id="rId25"/>
    <p:sldId id="656" r:id="rId26"/>
    <p:sldId id="603" r:id="rId27"/>
    <p:sldId id="602" r:id="rId28"/>
    <p:sldId id="1790" r:id="rId29"/>
    <p:sldId id="1737" r:id="rId30"/>
    <p:sldId id="1793" r:id="rId31"/>
    <p:sldId id="1791" r:id="rId32"/>
    <p:sldId id="1696" r:id="rId33"/>
    <p:sldId id="1667" r:id="rId34"/>
    <p:sldId id="1763" r:id="rId35"/>
    <p:sldId id="1783" r:id="rId36"/>
    <p:sldId id="1782" r:id="rId37"/>
    <p:sldId id="1666" r:id="rId38"/>
    <p:sldId id="1637" r:id="rId39"/>
    <p:sldId id="1654" r:id="rId40"/>
    <p:sldId id="1802" r:id="rId41"/>
    <p:sldId id="1803" r:id="rId42"/>
    <p:sldId id="1804" r:id="rId43"/>
    <p:sldId id="1805" r:id="rId44"/>
    <p:sldId id="1806" r:id="rId45"/>
    <p:sldId id="1789" r:id="rId46"/>
    <p:sldId id="1779" r:id="rId47"/>
    <p:sldId id="1678" r:id="rId48"/>
    <p:sldId id="1674" r:id="rId49"/>
    <p:sldId id="1784" r:id="rId50"/>
    <p:sldId id="256" r:id="rId51"/>
    <p:sldId id="273" r:id="rId52"/>
    <p:sldId id="272" r:id="rId53"/>
    <p:sldId id="290" r:id="rId54"/>
    <p:sldId id="1785" r:id="rId55"/>
    <p:sldId id="1807" r:id="rId56"/>
    <p:sldId id="1808" r:id="rId57"/>
    <p:sldId id="1809" r:id="rId58"/>
    <p:sldId id="1815" r:id="rId59"/>
    <p:sldId id="1786" r:id="rId60"/>
    <p:sldId id="1810" r:id="rId61"/>
    <p:sldId id="1797" r:id="rId62"/>
    <p:sldId id="1812" r:id="rId63"/>
    <p:sldId id="1814" r:id="rId64"/>
    <p:sldId id="1799" r:id="rId65"/>
    <p:sldId id="1811" r:id="rId66"/>
    <p:sldId id="1787" r:id="rId67"/>
    <p:sldId id="1693" r:id="rId68"/>
    <p:sldId id="1751" r:id="rId69"/>
    <p:sldId id="1795" r:id="rId70"/>
    <p:sldId id="1794" r:id="rId71"/>
    <p:sldId id="1759" r:id="rId72"/>
    <p:sldId id="1796" r:id="rId73"/>
    <p:sldId id="1788" r:id="rId74"/>
    <p:sldId id="1772" r:id="rId75"/>
    <p:sldId id="1775" r:id="rId76"/>
    <p:sldId id="1773" r:id="rId77"/>
    <p:sldId id="1774" r:id="rId78"/>
    <p:sldId id="1792" r:id="rId79"/>
    <p:sldId id="426"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shop, Layla" initials="BL" lastIdx="1" clrIdx="0">
    <p:extLst>
      <p:ext uri="{19B8F6BF-5375-455C-9EA6-DF929625EA0E}">
        <p15:presenceInfo xmlns:p15="http://schemas.microsoft.com/office/powerpoint/2012/main" userId="S::layla_bishop@uhc.com::174bf254-9467-4328-920b-fcccdb4810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33CC"/>
    <a:srgbClr val="6CA62C"/>
    <a:srgbClr val="FFA44A"/>
    <a:srgbClr val="FF8205"/>
    <a:srgbClr val="FA8E0A"/>
    <a:srgbClr val="EA8AE1"/>
    <a:srgbClr val="6EF41C"/>
    <a:srgbClr val="FFCCFF"/>
    <a:srgbClr val="82C8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816505-02B7-1473-5A09-AE123215A38F}" v="35" dt="2024-03-13T16:14:45.944"/>
    <p1510:client id="{06F8B6D8-1E64-ED2F-72FD-1A92C291EB0A}" v="25" dt="2024-03-13T22:52:41.965"/>
    <p1510:client id="{18C44F0E-8E85-48D3-AB87-FC00B87D52AC}" v="678" dt="2024-03-14T15:56:15.976"/>
    <p1510:client id="{78EC403C-00B5-F873-1F52-89F82D53E096}" v="3" dt="2024-03-13T18:31:31.529"/>
    <p1510:client id="{A4E5719E-9445-E692-EAD3-FB24B012EDD6}" v="465" dt="2024-03-13T20:56:10.388"/>
    <p1510:client id="{B2E521DD-1D1C-4E76-8C70-9711B56FC8DB}" v="431" dt="2024-03-14T15:59:30.049"/>
    <p1510:client id="{CA35CEB3-6899-A062-DCDF-35D55382FB38}" v="1" dt="2024-03-14T15:24:19.885"/>
    <p1510:client id="{DF1BB6F0-C0E3-8D9C-620C-E058545204B4}" v="26" dt="2024-03-13T22:47:12.253"/>
  </p1510:revLst>
</p1510:revInfo>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7F1FA"/>
          </a:solidFill>
        </a:fill>
      </a:tcStyle>
    </a:wholeTbl>
    <a:band1H>
      <a:tcStyle>
        <a:tcBdr/>
        <a:fill>
          <a:solidFill>
            <a:srgbClr val="CCE3F5"/>
          </a:solidFill>
        </a:fill>
      </a:tcStyle>
    </a:band1H>
    <a:band2H>
      <a:tcStyle>
        <a:tcBdr/>
      </a:tcStyle>
    </a:band2H>
    <a:band1V>
      <a:tcStyle>
        <a:tcBdr/>
        <a:fill>
          <a:solidFill>
            <a:srgbClr val="CCE3F5"/>
          </a:solidFill>
        </a:fill>
      </a:tcStyle>
    </a:band1V>
    <a:band2V>
      <a:tcStyle>
        <a:tcBdr/>
      </a:tcStyle>
    </a:band2V>
    <a:lastCol>
      <a:tcTxStyle b="on">
        <a:font>
          <a:latin typeface="+mn-lt"/>
          <a:ea typeface="+mn-ea"/>
          <a:cs typeface="+mn-cs"/>
        </a:font>
        <a:srgbClr val="FFFFFF"/>
      </a:tcTxStyle>
      <a:tcStyle>
        <a:tcBdr/>
        <a:fill>
          <a:solidFill>
            <a:srgbClr val="1CADE4"/>
          </a:solidFill>
        </a:fill>
      </a:tcStyle>
    </a:lastCol>
    <a:firstCol>
      <a:tcTxStyle b="on">
        <a:font>
          <a:latin typeface="+mn-lt"/>
          <a:ea typeface="+mn-ea"/>
          <a:cs typeface="+mn-cs"/>
        </a:font>
        <a:srgbClr val="FFFFFF"/>
      </a:tcTxStyle>
      <a:tcStyle>
        <a:tcBdr/>
        <a:fill>
          <a:solidFill>
            <a:srgbClr val="1CADE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1CADE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1CADE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slideMaster" Target="slideMasters/slideMaster18.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84" Type="http://schemas.openxmlformats.org/officeDocument/2006/relationships/viewProps" Target="viewProps.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8.xml"/><Relationship Id="rId37" Type="http://schemas.openxmlformats.org/officeDocument/2006/relationships/slide" Target="slides/slide13.xml"/><Relationship Id="rId53" Type="http://schemas.openxmlformats.org/officeDocument/2006/relationships/slide" Target="slides/slide29.xml"/><Relationship Id="rId58" Type="http://schemas.openxmlformats.org/officeDocument/2006/relationships/slide" Target="slides/slide34.xml"/><Relationship Id="rId74" Type="http://schemas.openxmlformats.org/officeDocument/2006/relationships/slide" Target="slides/slide50.xml"/><Relationship Id="rId79" Type="http://schemas.openxmlformats.org/officeDocument/2006/relationships/slide" Target="slides/slide55.xml"/><Relationship Id="rId5" Type="http://schemas.openxmlformats.org/officeDocument/2006/relationships/slideMaster" Target="slideMasters/slideMaster2.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slide" Target="slides/slide45.xml"/><Relationship Id="rId77" Type="http://schemas.openxmlformats.org/officeDocument/2006/relationships/slide" Target="slides/slide53.xml"/><Relationship Id="rId8" Type="http://schemas.openxmlformats.org/officeDocument/2006/relationships/slideMaster" Target="slideMasters/slideMaster5.xml"/><Relationship Id="rId51" Type="http://schemas.openxmlformats.org/officeDocument/2006/relationships/slide" Target="slides/slide27.xml"/><Relationship Id="rId72" Type="http://schemas.openxmlformats.org/officeDocument/2006/relationships/slide" Target="slides/slide48.xml"/><Relationship Id="rId80" Type="http://schemas.openxmlformats.org/officeDocument/2006/relationships/slide" Target="slides/slide56.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20" Type="http://schemas.openxmlformats.org/officeDocument/2006/relationships/slideMaster" Target="slideMasters/slideMaster17.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slide" Target="slides/slide51.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 Type="http://schemas.openxmlformats.org/officeDocument/2006/relationships/slideMaster" Target="slideMasters/slideMaster7.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7" Type="http://schemas.openxmlformats.org/officeDocument/2006/relationships/slideMaster" Target="slideMasters/slideMaster4.xml"/><Relationship Id="rId71" Type="http://schemas.openxmlformats.org/officeDocument/2006/relationships/slide" Target="slides/slide47.xml"/><Relationship Id="rId2" Type="http://schemas.openxmlformats.org/officeDocument/2006/relationships/customXml" Target="../customXml/item2.xml"/><Relationship Id="rId29" Type="http://schemas.openxmlformats.org/officeDocument/2006/relationships/slide" Target="slides/slide5.xml"/><Relationship Id="rId24" Type="http://schemas.openxmlformats.org/officeDocument/2006/relationships/slideMaster" Target="slideMasters/slideMaster21.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microsoft.com/office/2016/11/relationships/changesInfo" Target="changesInfos/changesInfo1.xml"/><Relationship Id="rId61" Type="http://schemas.openxmlformats.org/officeDocument/2006/relationships/slide" Target="slides/slide37.xml"/><Relationship Id="rId8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Donald, Selena M" userId="S::selena.mcdonald_bannerhealth.com#ext#@relias.com::03eabb69-95c5-4eb9-b502-2447982a0932" providerId="AD" clId="Web-{B31FAFAB-803E-3F5D-500C-7FD86F77548B}"/>
    <pc:docChg chg="modSld">
      <pc:chgData name="McDonald, Selena M" userId="S::selena.mcdonald_bannerhealth.com#ext#@relias.com::03eabb69-95c5-4eb9-b502-2447982a0932" providerId="AD" clId="Web-{B31FAFAB-803E-3F5D-500C-7FD86F77548B}" dt="2023-11-09T18:49:29.794" v="7" actId="20577"/>
      <pc:docMkLst>
        <pc:docMk/>
      </pc:docMkLst>
      <pc:sldChg chg="modSp">
        <pc:chgData name="McDonald, Selena M" userId="S::selena.mcdonald_bannerhealth.com#ext#@relias.com::03eabb69-95c5-4eb9-b502-2447982a0932" providerId="AD" clId="Web-{B31FAFAB-803E-3F5D-500C-7FD86F77548B}" dt="2023-11-09T18:49:29.794" v="7" actId="20577"/>
        <pc:sldMkLst>
          <pc:docMk/>
          <pc:sldMk cId="4054407516" sldId="1694"/>
        </pc:sldMkLst>
        <pc:spChg chg="mod">
          <ac:chgData name="McDonald, Selena M" userId="S::selena.mcdonald_bannerhealth.com#ext#@relias.com::03eabb69-95c5-4eb9-b502-2447982a0932" providerId="AD" clId="Web-{B31FAFAB-803E-3F5D-500C-7FD86F77548B}" dt="2023-11-09T18:49:29.794" v="7" actId="20577"/>
          <ac:spMkLst>
            <pc:docMk/>
            <pc:sldMk cId="4054407516" sldId="1694"/>
            <ac:spMk id="3" creationId="{52502AAB-02DF-729E-36B3-C3AD39F19248}"/>
          </ac:spMkLst>
        </pc:spChg>
      </pc:sldChg>
    </pc:docChg>
  </pc:docChgLst>
  <pc:docChgLst>
    <pc:chgData name="Sylvia Sanders" userId="S::workforce_azahp.onmicrosoft.com#ext#@reliaslearning.onmicrosoft.com::f534505b-5d97-42ad-906e-096f817be331" providerId="AD" clId="Web-{42883C99-AC3A-8394-62BD-E51CBD600F6D}"/>
    <pc:docChg chg="modSld">
      <pc:chgData name="Sylvia Sanders" userId="S::workforce_azahp.onmicrosoft.com#ext#@reliaslearning.onmicrosoft.com::f534505b-5d97-42ad-906e-096f817be331" providerId="AD" clId="Web-{42883C99-AC3A-8394-62BD-E51CBD600F6D}" dt="2024-03-01T22:36:56.346" v="4" actId="20577"/>
      <pc:docMkLst>
        <pc:docMk/>
      </pc:docMkLst>
      <pc:sldChg chg="modSp">
        <pc:chgData name="Sylvia Sanders" userId="S::workforce_azahp.onmicrosoft.com#ext#@reliaslearning.onmicrosoft.com::f534505b-5d97-42ad-906e-096f817be331" providerId="AD" clId="Web-{42883C99-AC3A-8394-62BD-E51CBD600F6D}" dt="2024-03-01T22:36:56.346" v="4" actId="20577"/>
        <pc:sldMkLst>
          <pc:docMk/>
          <pc:sldMk cId="1680462163" sldId="602"/>
        </pc:sldMkLst>
        <pc:graphicFrameChg chg="modGraphic">
          <ac:chgData name="Sylvia Sanders" userId="S::workforce_azahp.onmicrosoft.com#ext#@reliaslearning.onmicrosoft.com::f534505b-5d97-42ad-906e-096f817be331" providerId="AD" clId="Web-{42883C99-AC3A-8394-62BD-E51CBD600F6D}" dt="2024-03-01T22:36:56.346" v="4" actId="20577"/>
          <ac:graphicFrameMkLst>
            <pc:docMk/>
            <pc:sldMk cId="1680462163" sldId="602"/>
            <ac:graphicFrameMk id="11" creationId="{99B760A2-3FD9-4DAC-863B-E8CABE6B5831}"/>
          </ac:graphicFrameMkLst>
        </pc:graphicFrameChg>
      </pc:sldChg>
    </pc:docChg>
  </pc:docChgLst>
  <pc:docChgLst>
    <pc:chgData name="Hauck, Sarah M" userId="f4469b66-f048-4e35-8a94-a83a9177c551" providerId="ADAL" clId="{0FB8D8D5-E7E3-479A-AF45-116CE05FFE95}"/>
    <pc:docChg chg="custSel addSld modSld sldOrd">
      <pc:chgData name="Hauck, Sarah M" userId="f4469b66-f048-4e35-8a94-a83a9177c551" providerId="ADAL" clId="{0FB8D8D5-E7E3-479A-AF45-116CE05FFE95}" dt="2024-02-06T23:15:04.472" v="99" actId="13926"/>
      <pc:docMkLst>
        <pc:docMk/>
      </pc:docMkLst>
      <pc:sldChg chg="ord">
        <pc:chgData name="Hauck, Sarah M" userId="f4469b66-f048-4e35-8a94-a83a9177c551" providerId="ADAL" clId="{0FB8D8D5-E7E3-479A-AF45-116CE05FFE95}" dt="2024-02-06T23:11:28.490" v="53"/>
        <pc:sldMkLst>
          <pc:docMk/>
          <pc:sldMk cId="0" sldId="1735"/>
        </pc:sldMkLst>
      </pc:sldChg>
      <pc:sldChg chg="addSp modSp new mod">
        <pc:chgData name="Hauck, Sarah M" userId="f4469b66-f048-4e35-8a94-a83a9177c551" providerId="ADAL" clId="{0FB8D8D5-E7E3-479A-AF45-116CE05FFE95}" dt="2024-02-06T23:11:18.424" v="51" actId="13926"/>
        <pc:sldMkLst>
          <pc:docMk/>
          <pc:sldMk cId="1735984154" sldId="1764"/>
        </pc:sldMkLst>
        <pc:spChg chg="add mod">
          <ac:chgData name="Hauck, Sarah M" userId="f4469b66-f048-4e35-8a94-a83a9177c551" providerId="ADAL" clId="{0FB8D8D5-E7E3-479A-AF45-116CE05FFE95}" dt="2024-02-06T23:11:18.424" v="51" actId="13926"/>
          <ac:spMkLst>
            <pc:docMk/>
            <pc:sldMk cId="1735984154" sldId="1764"/>
            <ac:spMk id="2" creationId="{CD7F0FAD-DEED-D91B-693D-CA7F11027811}"/>
          </ac:spMkLst>
        </pc:spChg>
      </pc:sldChg>
      <pc:sldChg chg="modSp new mod">
        <pc:chgData name="Hauck, Sarah M" userId="f4469b66-f048-4e35-8a94-a83a9177c551" providerId="ADAL" clId="{0FB8D8D5-E7E3-479A-AF45-116CE05FFE95}" dt="2024-02-06T23:15:04.472" v="99" actId="13926"/>
        <pc:sldMkLst>
          <pc:docMk/>
          <pc:sldMk cId="3617884520" sldId="1765"/>
        </pc:sldMkLst>
        <pc:spChg chg="mod">
          <ac:chgData name="Hauck, Sarah M" userId="f4469b66-f048-4e35-8a94-a83a9177c551" providerId="ADAL" clId="{0FB8D8D5-E7E3-479A-AF45-116CE05FFE95}" dt="2024-02-06T23:15:04.472" v="99" actId="13926"/>
          <ac:spMkLst>
            <pc:docMk/>
            <pc:sldMk cId="3617884520" sldId="1765"/>
            <ac:spMk id="3" creationId="{D3D53DBB-CF00-E255-6D70-554929499601}"/>
          </ac:spMkLst>
        </pc:spChg>
      </pc:sldChg>
    </pc:docChg>
  </pc:docChgLst>
  <pc:docChgLst>
    <pc:chgData name="Sylvia Sanders" userId="S::workforce_azahp.onmicrosoft.com#ext#@reliaslearning.onmicrosoft.com::f534505b-5d97-42ad-906e-096f817be331" providerId="AD" clId="Web-{4B7D4B06-34EC-B04E-AA50-7C59A8276D9B}"/>
    <pc:docChg chg="modSld">
      <pc:chgData name="Sylvia Sanders" userId="S::workforce_azahp.onmicrosoft.com#ext#@reliaslearning.onmicrosoft.com::f534505b-5d97-42ad-906e-096f817be331" providerId="AD" clId="Web-{4B7D4B06-34EC-B04E-AA50-7C59A8276D9B}" dt="2024-03-11T13:26:27.046" v="2" actId="20577"/>
      <pc:docMkLst>
        <pc:docMk/>
      </pc:docMkLst>
      <pc:sldChg chg="modSp">
        <pc:chgData name="Sylvia Sanders" userId="S::workforce_azahp.onmicrosoft.com#ext#@reliaslearning.onmicrosoft.com::f534505b-5d97-42ad-906e-096f817be331" providerId="AD" clId="Web-{4B7D4B06-34EC-B04E-AA50-7C59A8276D9B}" dt="2024-03-11T13:26:27.046" v="2" actId="20577"/>
        <pc:sldMkLst>
          <pc:docMk/>
          <pc:sldMk cId="1680462163" sldId="602"/>
        </pc:sldMkLst>
        <pc:graphicFrameChg chg="modGraphic">
          <ac:chgData name="Sylvia Sanders" userId="S::workforce_azahp.onmicrosoft.com#ext#@reliaslearning.onmicrosoft.com::f534505b-5d97-42ad-906e-096f817be331" providerId="AD" clId="Web-{4B7D4B06-34EC-B04E-AA50-7C59A8276D9B}" dt="2024-03-11T13:26:27.046" v="2" actId="20577"/>
          <ac:graphicFrameMkLst>
            <pc:docMk/>
            <pc:sldMk cId="1680462163" sldId="602"/>
            <ac:graphicFrameMk id="11" creationId="{99B760A2-3FD9-4DAC-863B-E8CABE6B5831}"/>
          </ac:graphicFrameMkLst>
        </pc:graphicFrameChg>
      </pc:sldChg>
    </pc:docChg>
  </pc:docChgLst>
  <pc:docChgLst>
    <pc:chgData name="Hauck, Sarah M" userId="S::haucks_mercycareaz.org#ext#@relias.com::531432ed-df22-4fb6-ab42-e1670db887dc" providerId="AD" clId="Web-{B6015E97-D5D2-C482-39DA-3FEA426C2176}"/>
    <pc:docChg chg="delSld modSld">
      <pc:chgData name="Hauck, Sarah M" userId="S::haucks_mercycareaz.org#ext#@relias.com::531432ed-df22-4fb6-ab42-e1670db887dc" providerId="AD" clId="Web-{B6015E97-D5D2-C482-39DA-3FEA426C2176}" dt="2024-01-08T17:14:08.888" v="21" actId="20577"/>
      <pc:docMkLst>
        <pc:docMk/>
      </pc:docMkLst>
      <pc:sldChg chg="modSp">
        <pc:chgData name="Hauck, Sarah M" userId="S::haucks_mercycareaz.org#ext#@relias.com::531432ed-df22-4fb6-ab42-e1670db887dc" providerId="AD" clId="Web-{B6015E97-D5D2-C482-39DA-3FEA426C2176}" dt="2024-01-08T17:10:18.555" v="0" actId="20577"/>
        <pc:sldMkLst>
          <pc:docMk/>
          <pc:sldMk cId="433794913" sldId="1684"/>
        </pc:sldMkLst>
        <pc:spChg chg="mod">
          <ac:chgData name="Hauck, Sarah M" userId="S::haucks_mercycareaz.org#ext#@relias.com::531432ed-df22-4fb6-ab42-e1670db887dc" providerId="AD" clId="Web-{B6015E97-D5D2-C482-39DA-3FEA426C2176}" dt="2024-01-08T17:10:18.555" v="0" actId="20577"/>
          <ac:spMkLst>
            <pc:docMk/>
            <pc:sldMk cId="433794913" sldId="1684"/>
            <ac:spMk id="3" creationId="{54A3C993-2F9E-4D56-8AF5-8D0AE087BE54}"/>
          </ac:spMkLst>
        </pc:spChg>
      </pc:sldChg>
      <pc:sldChg chg="del">
        <pc:chgData name="Hauck, Sarah M" userId="S::haucks_mercycareaz.org#ext#@relias.com::531432ed-df22-4fb6-ab42-e1670db887dc" providerId="AD" clId="Web-{B6015E97-D5D2-C482-39DA-3FEA426C2176}" dt="2024-01-08T17:10:43.009" v="1"/>
        <pc:sldMkLst>
          <pc:docMk/>
          <pc:sldMk cId="2715015487" sldId="1730"/>
        </pc:sldMkLst>
      </pc:sldChg>
      <pc:sldChg chg="del">
        <pc:chgData name="Hauck, Sarah M" userId="S::haucks_mercycareaz.org#ext#@relias.com::531432ed-df22-4fb6-ab42-e1670db887dc" providerId="AD" clId="Web-{B6015E97-D5D2-C482-39DA-3FEA426C2176}" dt="2024-01-08T17:10:45.743" v="2"/>
        <pc:sldMkLst>
          <pc:docMk/>
          <pc:sldMk cId="3082179971" sldId="1731"/>
        </pc:sldMkLst>
      </pc:sldChg>
      <pc:sldChg chg="del">
        <pc:chgData name="Hauck, Sarah M" userId="S::haucks_mercycareaz.org#ext#@relias.com::531432ed-df22-4fb6-ab42-e1670db887dc" providerId="AD" clId="Web-{B6015E97-D5D2-C482-39DA-3FEA426C2176}" dt="2024-01-08T17:10:47.400" v="3"/>
        <pc:sldMkLst>
          <pc:docMk/>
          <pc:sldMk cId="2408972945" sldId="1732"/>
        </pc:sldMkLst>
      </pc:sldChg>
      <pc:sldChg chg="delSp modSp">
        <pc:chgData name="Hauck, Sarah M" userId="S::haucks_mercycareaz.org#ext#@relias.com::531432ed-df22-4fb6-ab42-e1670db887dc" providerId="AD" clId="Web-{B6015E97-D5D2-C482-39DA-3FEA426C2176}" dt="2024-01-08T17:14:08.888" v="21" actId="20577"/>
        <pc:sldMkLst>
          <pc:docMk/>
          <pc:sldMk cId="2280883496" sldId="1733"/>
        </pc:sldMkLst>
        <pc:spChg chg="mod">
          <ac:chgData name="Hauck, Sarah M" userId="S::haucks_mercycareaz.org#ext#@relias.com::531432ed-df22-4fb6-ab42-e1670db887dc" providerId="AD" clId="Web-{B6015E97-D5D2-C482-39DA-3FEA426C2176}" dt="2024-01-08T17:11:35.479" v="12" actId="1076"/>
          <ac:spMkLst>
            <pc:docMk/>
            <pc:sldMk cId="2280883496" sldId="1733"/>
            <ac:spMk id="2" creationId="{CF88AED1-1599-3631-38EC-6F0A10CD2DED}"/>
          </ac:spMkLst>
        </pc:spChg>
        <pc:spChg chg="mod">
          <ac:chgData name="Hauck, Sarah M" userId="S::haucks_mercycareaz.org#ext#@relias.com::531432ed-df22-4fb6-ab42-e1670db887dc" providerId="AD" clId="Web-{B6015E97-D5D2-C482-39DA-3FEA426C2176}" dt="2024-01-08T17:14:08.888" v="21" actId="20577"/>
          <ac:spMkLst>
            <pc:docMk/>
            <pc:sldMk cId="2280883496" sldId="1733"/>
            <ac:spMk id="40" creationId="{679C5E3F-2F83-721E-1912-2DA764C021FB}"/>
          </ac:spMkLst>
        </pc:spChg>
        <pc:picChg chg="del">
          <ac:chgData name="Hauck, Sarah M" userId="S::haucks_mercycareaz.org#ext#@relias.com::531432ed-df22-4fb6-ab42-e1670db887dc" providerId="AD" clId="Web-{B6015E97-D5D2-C482-39DA-3FEA426C2176}" dt="2024-01-08T17:11:01.103" v="9"/>
          <ac:picMkLst>
            <pc:docMk/>
            <pc:sldMk cId="2280883496" sldId="1733"/>
            <ac:picMk id="5" creationId="{972C7867-1E0C-CB16-3A25-DAA67E70A2A0}"/>
          </ac:picMkLst>
        </pc:picChg>
      </pc:sldChg>
    </pc:docChg>
  </pc:docChgLst>
  <pc:docChgLst>
    <pc:chgData name="Yvette M. Tucker" userId="S::yvette.m.tucker_azcompletehealth.com#ext#@reliaslearning.onmicrosoft.com::5a37ec55-9a22-4880-8f91-d509a84aa97c" providerId="AD" clId="Web-{BAF343BA-7153-3BD9-4EFA-74F1A6704A2F}"/>
    <pc:docChg chg="modSld">
      <pc:chgData name="Yvette M. Tucker" userId="S::yvette.m.tucker_azcompletehealth.com#ext#@reliaslearning.onmicrosoft.com::5a37ec55-9a22-4880-8f91-d509a84aa97c" providerId="AD" clId="Web-{BAF343BA-7153-3BD9-4EFA-74F1A6704A2F}" dt="2023-11-09T17:25:20.099" v="1" actId="20577"/>
      <pc:docMkLst>
        <pc:docMk/>
      </pc:docMkLst>
      <pc:sldChg chg="modSp">
        <pc:chgData name="Yvette M. Tucker" userId="S::yvette.m.tucker_azcompletehealth.com#ext#@reliaslearning.onmicrosoft.com::5a37ec55-9a22-4880-8f91-d509a84aa97c" providerId="AD" clId="Web-{BAF343BA-7153-3BD9-4EFA-74F1A6704A2F}" dt="2023-11-09T17:25:20.099" v="1" actId="20577"/>
        <pc:sldMkLst>
          <pc:docMk/>
          <pc:sldMk cId="1891967862" sldId="1687"/>
        </pc:sldMkLst>
        <pc:spChg chg="mod">
          <ac:chgData name="Yvette M. Tucker" userId="S::yvette.m.tucker_azcompletehealth.com#ext#@reliaslearning.onmicrosoft.com::5a37ec55-9a22-4880-8f91-d509a84aa97c" providerId="AD" clId="Web-{BAF343BA-7153-3BD9-4EFA-74F1A6704A2F}" dt="2023-11-09T17:25:20.099" v="1" actId="20577"/>
          <ac:spMkLst>
            <pc:docMk/>
            <pc:sldMk cId="1891967862" sldId="1687"/>
            <ac:spMk id="3" creationId="{062615C4-8E9B-DA8E-9CB7-52DA9A555814}"/>
          </ac:spMkLst>
        </pc:spChg>
      </pc:sldChg>
    </pc:docChg>
  </pc:docChgLst>
  <pc:docChgLst>
    <pc:chgData name="Joe Chemali" userId="S::jchemali@relias.com::c36205bd-d4d1-49f0-93ea-2560057d8415" providerId="AD" clId="Web-{60354618-1E82-8FFA-6A95-1E03241950D1}"/>
    <pc:docChg chg="modSld">
      <pc:chgData name="Joe Chemali" userId="S::jchemali@relias.com::c36205bd-d4d1-49f0-93ea-2560057d8415" providerId="AD" clId="Web-{60354618-1E82-8FFA-6A95-1E03241950D1}" dt="2024-02-08T17:57:17.782" v="87" actId="20577"/>
      <pc:docMkLst>
        <pc:docMk/>
      </pc:docMkLst>
      <pc:sldChg chg="modSp">
        <pc:chgData name="Joe Chemali" userId="S::jchemali@relias.com::c36205bd-d4d1-49f0-93ea-2560057d8415" providerId="AD" clId="Web-{60354618-1E82-8FFA-6A95-1E03241950D1}" dt="2024-02-08T17:57:17.782" v="87" actId="20577"/>
        <pc:sldMkLst>
          <pc:docMk/>
          <pc:sldMk cId="2794530330" sldId="1635"/>
        </pc:sldMkLst>
        <pc:spChg chg="mod">
          <ac:chgData name="Joe Chemali" userId="S::jchemali@relias.com::c36205bd-d4d1-49f0-93ea-2560057d8415" providerId="AD" clId="Web-{60354618-1E82-8FFA-6A95-1E03241950D1}" dt="2024-02-08T17:57:17.782" v="87" actId="20577"/>
          <ac:spMkLst>
            <pc:docMk/>
            <pc:sldMk cId="2794530330" sldId="1635"/>
            <ac:spMk id="5" creationId="{3BDCB79D-12BF-7611-1356-27A181617CE1}"/>
          </ac:spMkLst>
        </pc:spChg>
      </pc:sldChg>
    </pc:docChg>
  </pc:docChgLst>
  <pc:docChgLst>
    <pc:chgData name="Sylvia Sanders" userId="S::workforce_azahp.onmicrosoft.com#ext#@reliaslearning.onmicrosoft.com::f534505b-5d97-42ad-906e-096f817be331" providerId="AD" clId="Web-{00E0C180-850A-A597-A6FD-0C9FECC08878}"/>
    <pc:docChg chg="modSld">
      <pc:chgData name="Sylvia Sanders" userId="S::workforce_azahp.onmicrosoft.com#ext#@reliaslearning.onmicrosoft.com::f534505b-5d97-42ad-906e-096f817be331" providerId="AD" clId="Web-{00E0C180-850A-A597-A6FD-0C9FECC08878}" dt="2024-02-05T21:02:59.359" v="4" actId="20577"/>
      <pc:docMkLst>
        <pc:docMk/>
      </pc:docMkLst>
      <pc:sldChg chg="modSp">
        <pc:chgData name="Sylvia Sanders" userId="S::workforce_azahp.onmicrosoft.com#ext#@reliaslearning.onmicrosoft.com::f534505b-5d97-42ad-906e-096f817be331" providerId="AD" clId="Web-{00E0C180-850A-A597-A6FD-0C9FECC08878}" dt="2024-02-05T21:02:59.359" v="4" actId="20577"/>
        <pc:sldMkLst>
          <pc:docMk/>
          <pc:sldMk cId="1680462163" sldId="602"/>
        </pc:sldMkLst>
        <pc:graphicFrameChg chg="modGraphic">
          <ac:chgData name="Sylvia Sanders" userId="S::workforce_azahp.onmicrosoft.com#ext#@reliaslearning.onmicrosoft.com::f534505b-5d97-42ad-906e-096f817be331" providerId="AD" clId="Web-{00E0C180-850A-A597-A6FD-0C9FECC08878}" dt="2024-02-05T21:02:59.359" v="4" actId="20577"/>
          <ac:graphicFrameMkLst>
            <pc:docMk/>
            <pc:sldMk cId="1680462163" sldId="602"/>
            <ac:graphicFrameMk id="11" creationId="{99B760A2-3FD9-4DAC-863B-E8CABE6B5831}"/>
          </ac:graphicFrameMkLst>
        </pc:graphicFrameChg>
      </pc:sldChg>
    </pc:docChg>
  </pc:docChgLst>
  <pc:docChgLst>
    <pc:chgData name="Sylvia Sanders" userId="S::workforce_azahp.onmicrosoft.com#ext#@reliaslearning.onmicrosoft.com::f534505b-5d97-42ad-906e-096f817be331" providerId="AD" clId="Web-{5F95CDA7-F503-0F4F-2E5C-1DA131595696}"/>
    <pc:docChg chg="modSld">
      <pc:chgData name="Sylvia Sanders" userId="S::workforce_azahp.onmicrosoft.com#ext#@reliaslearning.onmicrosoft.com::f534505b-5d97-42ad-906e-096f817be331" providerId="AD" clId="Web-{5F95CDA7-F503-0F4F-2E5C-1DA131595696}" dt="2024-02-02T19:52:38.848" v="324" actId="20577"/>
      <pc:docMkLst>
        <pc:docMk/>
      </pc:docMkLst>
      <pc:sldChg chg="modSp">
        <pc:chgData name="Sylvia Sanders" userId="S::workforce_azahp.onmicrosoft.com#ext#@reliaslearning.onmicrosoft.com::f534505b-5d97-42ad-906e-096f817be331" providerId="AD" clId="Web-{5F95CDA7-F503-0F4F-2E5C-1DA131595696}" dt="2024-02-02T19:52:38.848" v="324" actId="20577"/>
        <pc:sldMkLst>
          <pc:docMk/>
          <pc:sldMk cId="1680462163" sldId="602"/>
        </pc:sldMkLst>
        <pc:graphicFrameChg chg="modGraphic">
          <ac:chgData name="Sylvia Sanders" userId="S::workforce_azahp.onmicrosoft.com#ext#@reliaslearning.onmicrosoft.com::f534505b-5d97-42ad-906e-096f817be331" providerId="AD" clId="Web-{5F95CDA7-F503-0F4F-2E5C-1DA131595696}" dt="2024-02-02T19:52:38.848" v="324" actId="20577"/>
          <ac:graphicFrameMkLst>
            <pc:docMk/>
            <pc:sldMk cId="1680462163" sldId="602"/>
            <ac:graphicFrameMk id="11" creationId="{99B760A2-3FD9-4DAC-863B-E8CABE6B5831}"/>
          </ac:graphicFrameMkLst>
        </pc:graphicFrameChg>
      </pc:sldChg>
    </pc:docChg>
  </pc:docChgLst>
  <pc:docChgLst>
    <pc:chgData name="Sylvia Sanders" userId="S::workforce_azahp.onmicrosoft.com#ext#@reliaslearning.onmicrosoft.com::f534505b-5d97-42ad-906e-096f817be331" providerId="AD" clId="Web-{026637D6-0D0A-3BD2-DB90-2ACA717141E4}"/>
    <pc:docChg chg="addSld delSld modSld">
      <pc:chgData name="Sylvia Sanders" userId="S::workforce_azahp.onmicrosoft.com#ext#@reliaslearning.onmicrosoft.com::f534505b-5d97-42ad-906e-096f817be331" providerId="AD" clId="Web-{026637D6-0D0A-3BD2-DB90-2ACA717141E4}" dt="2024-02-06T21:27:17.548" v="147"/>
      <pc:docMkLst>
        <pc:docMk/>
      </pc:docMkLst>
      <pc:sldChg chg="modSp">
        <pc:chgData name="Sylvia Sanders" userId="S::workforce_azahp.onmicrosoft.com#ext#@reliaslearning.onmicrosoft.com::f534505b-5d97-42ad-906e-096f817be331" providerId="AD" clId="Web-{026637D6-0D0A-3BD2-DB90-2ACA717141E4}" dt="2024-02-06T20:31:23.312" v="146" actId="20577"/>
        <pc:sldMkLst>
          <pc:docMk/>
          <pc:sldMk cId="1680462163" sldId="602"/>
        </pc:sldMkLst>
        <pc:spChg chg="mod">
          <ac:chgData name="Sylvia Sanders" userId="S::workforce_azahp.onmicrosoft.com#ext#@reliaslearning.onmicrosoft.com::f534505b-5d97-42ad-906e-096f817be331" providerId="AD" clId="Web-{026637D6-0D0A-3BD2-DB90-2ACA717141E4}" dt="2024-02-06T13:10:33.604" v="132" actId="1076"/>
          <ac:spMkLst>
            <pc:docMk/>
            <pc:sldMk cId="1680462163" sldId="602"/>
            <ac:spMk id="4" creationId="{75E1AE51-D6BA-3440-36EB-F452E87EAEDA}"/>
          </ac:spMkLst>
        </pc:spChg>
        <pc:graphicFrameChg chg="mod modGraphic">
          <ac:chgData name="Sylvia Sanders" userId="S::workforce_azahp.onmicrosoft.com#ext#@reliaslearning.onmicrosoft.com::f534505b-5d97-42ad-906e-096f817be331" providerId="AD" clId="Web-{026637D6-0D0A-3BD2-DB90-2ACA717141E4}" dt="2024-02-06T20:31:23.312" v="146" actId="20577"/>
          <ac:graphicFrameMkLst>
            <pc:docMk/>
            <pc:sldMk cId="1680462163" sldId="602"/>
            <ac:graphicFrameMk id="11" creationId="{99B760A2-3FD9-4DAC-863B-E8CABE6B5831}"/>
          </ac:graphicFrameMkLst>
        </pc:graphicFrameChg>
        <pc:picChg chg="mod">
          <ac:chgData name="Sylvia Sanders" userId="S::workforce_azahp.onmicrosoft.com#ext#@reliaslearning.onmicrosoft.com::f534505b-5d97-42ad-906e-096f817be331" providerId="AD" clId="Web-{026637D6-0D0A-3BD2-DB90-2ACA717141E4}" dt="2024-02-06T13:10:45.870" v="133" actId="1076"/>
          <ac:picMkLst>
            <pc:docMk/>
            <pc:sldMk cId="1680462163" sldId="602"/>
            <ac:picMk id="50" creationId="{5CD5E314-E300-23E3-6550-3D92D2C6B54C}"/>
          </ac:picMkLst>
        </pc:picChg>
      </pc:sldChg>
      <pc:sldChg chg="del">
        <pc:chgData name="Sylvia Sanders" userId="S::workforce_azahp.onmicrosoft.com#ext#@reliaslearning.onmicrosoft.com::f534505b-5d97-42ad-906e-096f817be331" providerId="AD" clId="Web-{026637D6-0D0A-3BD2-DB90-2ACA717141E4}" dt="2024-02-06T21:27:17.548" v="147"/>
        <pc:sldMkLst>
          <pc:docMk/>
          <pc:sldMk cId="1681932197" sldId="1734"/>
        </pc:sldMkLst>
      </pc:sldChg>
      <pc:sldChg chg="modSp">
        <pc:chgData name="Sylvia Sanders" userId="S::workforce_azahp.onmicrosoft.com#ext#@reliaslearning.onmicrosoft.com::f534505b-5d97-42ad-906e-096f817be331" providerId="AD" clId="Web-{026637D6-0D0A-3BD2-DB90-2ACA717141E4}" dt="2024-02-06T13:08:20.710" v="122" actId="20577"/>
        <pc:sldMkLst>
          <pc:docMk/>
          <pc:sldMk cId="2289031774" sldId="1754"/>
        </pc:sldMkLst>
        <pc:spChg chg="mod">
          <ac:chgData name="Sylvia Sanders" userId="S::workforce_azahp.onmicrosoft.com#ext#@reliaslearning.onmicrosoft.com::f534505b-5d97-42ad-906e-096f817be331" providerId="AD" clId="Web-{026637D6-0D0A-3BD2-DB90-2ACA717141E4}" dt="2024-02-06T13:08:20.710" v="122" actId="20577"/>
          <ac:spMkLst>
            <pc:docMk/>
            <pc:sldMk cId="2289031774" sldId="1754"/>
            <ac:spMk id="2" creationId="{F9469ACF-CE7B-AE70-0BCC-C808373FE54B}"/>
          </ac:spMkLst>
        </pc:spChg>
      </pc:sldChg>
      <pc:sldChg chg="modSp">
        <pc:chgData name="Sylvia Sanders" userId="S::workforce_azahp.onmicrosoft.com#ext#@reliaslearning.onmicrosoft.com::f534505b-5d97-42ad-906e-096f817be331" providerId="AD" clId="Web-{026637D6-0D0A-3BD2-DB90-2ACA717141E4}" dt="2024-02-06T12:41:17.815" v="43" actId="20577"/>
        <pc:sldMkLst>
          <pc:docMk/>
          <pc:sldMk cId="1107951532" sldId="1761"/>
        </pc:sldMkLst>
        <pc:spChg chg="mod">
          <ac:chgData name="Sylvia Sanders" userId="S::workforce_azahp.onmicrosoft.com#ext#@reliaslearning.onmicrosoft.com::f534505b-5d97-42ad-906e-096f817be331" providerId="AD" clId="Web-{026637D6-0D0A-3BD2-DB90-2ACA717141E4}" dt="2024-02-06T12:41:17.815" v="43" actId="20577"/>
          <ac:spMkLst>
            <pc:docMk/>
            <pc:sldMk cId="1107951532" sldId="1761"/>
            <ac:spMk id="3" creationId="{7DA30A3F-A929-5DCA-EDF5-7029EB59A932}"/>
          </ac:spMkLst>
        </pc:spChg>
      </pc:sldChg>
      <pc:sldChg chg="addSp delSp modSp new mod setBg">
        <pc:chgData name="Sylvia Sanders" userId="S::workforce_azahp.onmicrosoft.com#ext#@reliaslearning.onmicrosoft.com::f534505b-5d97-42ad-906e-096f817be331" providerId="AD" clId="Web-{026637D6-0D0A-3BD2-DB90-2ACA717141E4}" dt="2024-02-06T13:09:17.837" v="125"/>
        <pc:sldMkLst>
          <pc:docMk/>
          <pc:sldMk cId="2904634832" sldId="1762"/>
        </pc:sldMkLst>
        <pc:spChg chg="mod">
          <ac:chgData name="Sylvia Sanders" userId="S::workforce_azahp.onmicrosoft.com#ext#@reliaslearning.onmicrosoft.com::f534505b-5d97-42ad-906e-096f817be331" providerId="AD" clId="Web-{026637D6-0D0A-3BD2-DB90-2ACA717141E4}" dt="2024-02-06T13:09:17.821" v="124"/>
          <ac:spMkLst>
            <pc:docMk/>
            <pc:sldMk cId="2904634832" sldId="1762"/>
            <ac:spMk id="2" creationId="{FD29BD11-C45A-6E84-91D9-7C2CECB5AA9C}"/>
          </ac:spMkLst>
        </pc:spChg>
        <pc:spChg chg="mod">
          <ac:chgData name="Sylvia Sanders" userId="S::workforce_azahp.onmicrosoft.com#ext#@reliaslearning.onmicrosoft.com::f534505b-5d97-42ad-906e-096f817be331" providerId="AD" clId="Web-{026637D6-0D0A-3BD2-DB90-2ACA717141E4}" dt="2024-02-06T13:09:17.837" v="125"/>
          <ac:spMkLst>
            <pc:docMk/>
            <pc:sldMk cId="2904634832" sldId="1762"/>
            <ac:spMk id="3" creationId="{D32FCB23-1ECF-AEB7-B61A-8AC2B7BC41D2}"/>
          </ac:spMkLst>
        </pc:spChg>
        <pc:spChg chg="add del">
          <ac:chgData name="Sylvia Sanders" userId="S::workforce_azahp.onmicrosoft.com#ext#@reliaslearning.onmicrosoft.com::f534505b-5d97-42ad-906e-096f817be331" providerId="AD" clId="Web-{026637D6-0D0A-3BD2-DB90-2ACA717141E4}" dt="2024-02-06T12:43:24.114" v="96"/>
          <ac:spMkLst>
            <pc:docMk/>
            <pc:sldMk cId="2904634832" sldId="1762"/>
            <ac:spMk id="10" creationId="{52ABB703-2B0E-4C3B-B4A2-F3973548E561}"/>
          </ac:spMkLst>
        </pc:spChg>
        <pc:spChg chg="add del">
          <ac:chgData name="Sylvia Sanders" userId="S::workforce_azahp.onmicrosoft.com#ext#@reliaslearning.onmicrosoft.com::f534505b-5d97-42ad-906e-096f817be331" providerId="AD" clId="Web-{026637D6-0D0A-3BD2-DB90-2ACA717141E4}" dt="2024-02-06T12:43:24.114" v="96"/>
          <ac:spMkLst>
            <pc:docMk/>
            <pc:sldMk cId="2904634832" sldId="1762"/>
            <ac:spMk id="14" creationId="{E95DA498-D9A2-4DA9-B9DA-B3776E08CF7E}"/>
          </ac:spMkLst>
        </pc:spChg>
        <pc:spChg chg="add del">
          <ac:chgData name="Sylvia Sanders" userId="S::workforce_azahp.onmicrosoft.com#ext#@reliaslearning.onmicrosoft.com::f534505b-5d97-42ad-906e-096f817be331" providerId="AD" clId="Web-{026637D6-0D0A-3BD2-DB90-2ACA717141E4}" dt="2024-02-06T12:43:24.114" v="96"/>
          <ac:spMkLst>
            <pc:docMk/>
            <pc:sldMk cId="2904634832" sldId="1762"/>
            <ac:spMk id="16" creationId="{82A73093-4B9D-420D-B17E-52293703A1D4}"/>
          </ac:spMkLst>
        </pc:spChg>
        <pc:spChg chg="add del">
          <ac:chgData name="Sylvia Sanders" userId="S::workforce_azahp.onmicrosoft.com#ext#@reliaslearning.onmicrosoft.com::f534505b-5d97-42ad-906e-096f817be331" providerId="AD" clId="Web-{026637D6-0D0A-3BD2-DB90-2ACA717141E4}" dt="2024-02-06T13:09:17.837" v="125"/>
          <ac:spMkLst>
            <pc:docMk/>
            <pc:sldMk cId="2904634832" sldId="1762"/>
            <ac:spMk id="21" creationId="{C33BF9DD-8A45-4EEE-B231-0A14D322E5F9}"/>
          </ac:spMkLst>
        </pc:spChg>
        <pc:spChg chg="add del">
          <ac:chgData name="Sylvia Sanders" userId="S::workforce_azahp.onmicrosoft.com#ext#@reliaslearning.onmicrosoft.com::f534505b-5d97-42ad-906e-096f817be331" providerId="AD" clId="Web-{026637D6-0D0A-3BD2-DB90-2ACA717141E4}" dt="2024-02-06T13:09:17.837" v="125"/>
          <ac:spMkLst>
            <pc:docMk/>
            <pc:sldMk cId="2904634832" sldId="1762"/>
            <ac:spMk id="25" creationId="{D5FBCAC9-BD8B-4F3B-AD74-EF37D4211349}"/>
          </ac:spMkLst>
        </pc:spChg>
        <pc:spChg chg="add del">
          <ac:chgData name="Sylvia Sanders" userId="S::workforce_azahp.onmicrosoft.com#ext#@reliaslearning.onmicrosoft.com::f534505b-5d97-42ad-906e-096f817be331" providerId="AD" clId="Web-{026637D6-0D0A-3BD2-DB90-2ACA717141E4}" dt="2024-02-06T13:09:17.837" v="125"/>
          <ac:spMkLst>
            <pc:docMk/>
            <pc:sldMk cId="2904634832" sldId="1762"/>
            <ac:spMk id="27" creationId="{9556C5A8-AD7E-4CE7-87BE-9EA3B5E1786F}"/>
          </ac:spMkLst>
        </pc:spChg>
        <pc:spChg chg="add del">
          <ac:chgData name="Sylvia Sanders" userId="S::workforce_azahp.onmicrosoft.com#ext#@reliaslearning.onmicrosoft.com::f534505b-5d97-42ad-906e-096f817be331" providerId="AD" clId="Web-{026637D6-0D0A-3BD2-DB90-2ACA717141E4}" dt="2024-02-06T13:09:17.821" v="124"/>
          <ac:spMkLst>
            <pc:docMk/>
            <pc:sldMk cId="2904634832" sldId="1762"/>
            <ac:spMk id="32" creationId="{7EE378F3-9642-471B-8215-AA32884221B4}"/>
          </ac:spMkLst>
        </pc:spChg>
        <pc:spChg chg="add del">
          <ac:chgData name="Sylvia Sanders" userId="S::workforce_azahp.onmicrosoft.com#ext#@reliaslearning.onmicrosoft.com::f534505b-5d97-42ad-906e-096f817be331" providerId="AD" clId="Web-{026637D6-0D0A-3BD2-DB90-2ACA717141E4}" dt="2024-02-06T13:09:17.821" v="124"/>
          <ac:spMkLst>
            <pc:docMk/>
            <pc:sldMk cId="2904634832" sldId="1762"/>
            <ac:spMk id="34" creationId="{26405F82-F7FB-4124-AE2B-3D69A007C129}"/>
          </ac:spMkLst>
        </pc:spChg>
        <pc:spChg chg="add del">
          <ac:chgData name="Sylvia Sanders" userId="S::workforce_azahp.onmicrosoft.com#ext#@reliaslearning.onmicrosoft.com::f534505b-5d97-42ad-906e-096f817be331" providerId="AD" clId="Web-{026637D6-0D0A-3BD2-DB90-2ACA717141E4}" dt="2024-02-06T13:09:17.821" v="124"/>
          <ac:spMkLst>
            <pc:docMk/>
            <pc:sldMk cId="2904634832" sldId="1762"/>
            <ac:spMk id="36" creationId="{AAAE29FD-C3A6-46E4-BF94-132A4C4EE2E0}"/>
          </ac:spMkLst>
        </pc:spChg>
        <pc:spChg chg="add">
          <ac:chgData name="Sylvia Sanders" userId="S::workforce_azahp.onmicrosoft.com#ext#@reliaslearning.onmicrosoft.com::f534505b-5d97-42ad-906e-096f817be331" providerId="AD" clId="Web-{026637D6-0D0A-3BD2-DB90-2ACA717141E4}" dt="2024-02-06T13:09:17.837" v="125"/>
          <ac:spMkLst>
            <pc:docMk/>
            <pc:sldMk cId="2904634832" sldId="1762"/>
            <ac:spMk id="38" creationId="{9556C5A8-AD7E-4CE7-87BE-9EA3B5E1786F}"/>
          </ac:spMkLst>
        </pc:spChg>
        <pc:spChg chg="add">
          <ac:chgData name="Sylvia Sanders" userId="S::workforce_azahp.onmicrosoft.com#ext#@reliaslearning.onmicrosoft.com::f534505b-5d97-42ad-906e-096f817be331" providerId="AD" clId="Web-{026637D6-0D0A-3BD2-DB90-2ACA717141E4}" dt="2024-02-06T13:09:17.837" v="125"/>
          <ac:spMkLst>
            <pc:docMk/>
            <pc:sldMk cId="2904634832" sldId="1762"/>
            <ac:spMk id="39" creationId="{C33BF9DD-8A45-4EEE-B231-0A14D322E5F9}"/>
          </ac:spMkLst>
        </pc:spChg>
        <pc:spChg chg="add">
          <ac:chgData name="Sylvia Sanders" userId="S::workforce_azahp.onmicrosoft.com#ext#@reliaslearning.onmicrosoft.com::f534505b-5d97-42ad-906e-096f817be331" providerId="AD" clId="Web-{026637D6-0D0A-3BD2-DB90-2ACA717141E4}" dt="2024-02-06T13:09:17.837" v="125"/>
          <ac:spMkLst>
            <pc:docMk/>
            <pc:sldMk cId="2904634832" sldId="1762"/>
            <ac:spMk id="41" creationId="{D5FBCAC9-BD8B-4F3B-AD74-EF37D4211349}"/>
          </ac:spMkLst>
        </pc:spChg>
        <pc:picChg chg="add mod ord">
          <ac:chgData name="Sylvia Sanders" userId="S::workforce_azahp.onmicrosoft.com#ext#@reliaslearning.onmicrosoft.com::f534505b-5d97-42ad-906e-096f817be331" providerId="AD" clId="Web-{026637D6-0D0A-3BD2-DB90-2ACA717141E4}" dt="2024-02-06T13:09:17.821" v="124"/>
          <ac:picMkLst>
            <pc:docMk/>
            <pc:sldMk cId="2904634832" sldId="1762"/>
            <ac:picMk id="7" creationId="{443C7466-FE89-5846-1E73-D0B1C530C924}"/>
          </ac:picMkLst>
        </pc:picChg>
        <pc:cxnChg chg="add del">
          <ac:chgData name="Sylvia Sanders" userId="S::workforce_azahp.onmicrosoft.com#ext#@reliaslearning.onmicrosoft.com::f534505b-5d97-42ad-906e-096f817be331" providerId="AD" clId="Web-{026637D6-0D0A-3BD2-DB90-2ACA717141E4}" dt="2024-02-06T12:43:24.114" v="96"/>
          <ac:cxnSpMkLst>
            <pc:docMk/>
            <pc:sldMk cId="2904634832" sldId="1762"/>
            <ac:cxnSpMk id="12" creationId="{9C21570E-E159-49A6-9891-FA397B7A92D3}"/>
          </ac:cxnSpMkLst>
        </pc:cxnChg>
        <pc:cxnChg chg="add del">
          <ac:chgData name="Sylvia Sanders" userId="S::workforce_azahp.onmicrosoft.com#ext#@reliaslearning.onmicrosoft.com::f534505b-5d97-42ad-906e-096f817be331" providerId="AD" clId="Web-{026637D6-0D0A-3BD2-DB90-2ACA717141E4}" dt="2024-02-06T13:09:17.837" v="125"/>
          <ac:cxnSpMkLst>
            <pc:docMk/>
            <pc:sldMk cId="2904634832" sldId="1762"/>
            <ac:cxnSpMk id="23" creationId="{9020DCC9-F851-4562-BB20-1AB3C51BFD08}"/>
          </ac:cxnSpMkLst>
        </pc:cxnChg>
        <pc:cxnChg chg="add">
          <ac:chgData name="Sylvia Sanders" userId="S::workforce_azahp.onmicrosoft.com#ext#@reliaslearning.onmicrosoft.com::f534505b-5d97-42ad-906e-096f817be331" providerId="AD" clId="Web-{026637D6-0D0A-3BD2-DB90-2ACA717141E4}" dt="2024-02-06T13:09:17.837" v="125"/>
          <ac:cxnSpMkLst>
            <pc:docMk/>
            <pc:sldMk cId="2904634832" sldId="1762"/>
            <ac:cxnSpMk id="40" creationId="{9020DCC9-F851-4562-BB20-1AB3C51BFD08}"/>
          </ac:cxnSpMkLst>
        </pc:cxnChg>
      </pc:sldChg>
    </pc:docChg>
  </pc:docChgLst>
  <pc:docChgLst>
    <pc:chgData name="Hauck, Sarah M" userId="S::haucks_mercycareaz.org#ext#@relias.com::531432ed-df22-4fb6-ab42-e1670db887dc" providerId="AD" clId="Web-{385456CA-1FC2-E743-E553-B0ACE9DE5493}"/>
    <pc:docChg chg="modSld">
      <pc:chgData name="Hauck, Sarah M" userId="S::haucks_mercycareaz.org#ext#@relias.com::531432ed-df22-4fb6-ab42-e1670db887dc" providerId="AD" clId="Web-{385456CA-1FC2-E743-E553-B0ACE9DE5493}" dt="2023-11-09T19:02:07.598" v="1" actId="20577"/>
      <pc:docMkLst>
        <pc:docMk/>
      </pc:docMkLst>
      <pc:sldChg chg="modSp">
        <pc:chgData name="Hauck, Sarah M" userId="S::haucks_mercycareaz.org#ext#@relias.com::531432ed-df22-4fb6-ab42-e1670db887dc" providerId="AD" clId="Web-{385456CA-1FC2-E743-E553-B0ACE9DE5493}" dt="2023-11-09T19:02:07.598" v="1" actId="20577"/>
        <pc:sldMkLst>
          <pc:docMk/>
          <pc:sldMk cId="1358802709" sldId="1688"/>
        </pc:sldMkLst>
        <pc:spChg chg="mod">
          <ac:chgData name="Hauck, Sarah M" userId="S::haucks_mercycareaz.org#ext#@relias.com::531432ed-df22-4fb6-ab42-e1670db887dc" providerId="AD" clId="Web-{385456CA-1FC2-E743-E553-B0ACE9DE5493}" dt="2023-11-09T19:02:07.598" v="1" actId="20577"/>
          <ac:spMkLst>
            <pc:docMk/>
            <pc:sldMk cId="1358802709" sldId="1688"/>
            <ac:spMk id="16" creationId="{C50C6859-B990-CD37-F2D4-9BE78A2F67D7}"/>
          </ac:spMkLst>
        </pc:spChg>
      </pc:sldChg>
    </pc:docChg>
  </pc:docChgLst>
  <pc:docChgLst>
    <pc:chgData name="Yvette M. Tucker" userId="S::yvette.m.tucker_azcompletehealth.com#ext#@reliaslearning.onmicrosoft.com::5a37ec55-9a22-4880-8f91-d509a84aa97c" providerId="AD" clId="Web-{06F8B6D8-1E64-ED2F-72FD-1A92C291EB0A}"/>
    <pc:docChg chg="modSld">
      <pc:chgData name="Yvette M. Tucker" userId="S::yvette.m.tucker_azcompletehealth.com#ext#@reliaslearning.onmicrosoft.com::5a37ec55-9a22-4880-8f91-d509a84aa97c" providerId="AD" clId="Web-{06F8B6D8-1E64-ED2F-72FD-1A92C291EB0A}" dt="2024-03-13T22:52:41.965" v="30" actId="20577"/>
      <pc:docMkLst>
        <pc:docMk/>
      </pc:docMkLst>
      <pc:sldChg chg="modSp">
        <pc:chgData name="Yvette M. Tucker" userId="S::yvette.m.tucker_azcompletehealth.com#ext#@reliaslearning.onmicrosoft.com::5a37ec55-9a22-4880-8f91-d509a84aa97c" providerId="AD" clId="Web-{06F8B6D8-1E64-ED2F-72FD-1A92C291EB0A}" dt="2024-03-13T22:52:41.965" v="30" actId="20577"/>
        <pc:sldMkLst>
          <pc:docMk/>
          <pc:sldMk cId="942333107" sldId="1772"/>
        </pc:sldMkLst>
        <pc:spChg chg="mod">
          <ac:chgData name="Yvette M. Tucker" userId="S::yvette.m.tucker_azcompletehealth.com#ext#@reliaslearning.onmicrosoft.com::5a37ec55-9a22-4880-8f91-d509a84aa97c" providerId="AD" clId="Web-{06F8B6D8-1E64-ED2F-72FD-1A92C291EB0A}" dt="2024-03-13T22:52:41.965" v="30" actId="20577"/>
          <ac:spMkLst>
            <pc:docMk/>
            <pc:sldMk cId="942333107" sldId="1772"/>
            <ac:spMk id="3" creationId="{C9971254-893D-44FC-AE93-19128B629507}"/>
          </ac:spMkLst>
        </pc:spChg>
      </pc:sldChg>
    </pc:docChg>
  </pc:docChgLst>
  <pc:docChgLst>
    <pc:chgData name="Hauck, Sarah M" userId="f4469b66-f048-4e35-8a94-a83a9177c551" providerId="ADAL" clId="{FAFCC09E-2157-4DAC-A529-1242F3ACD98D}"/>
    <pc:docChg chg="undo custSel modSld sldOrd">
      <pc:chgData name="Hauck, Sarah M" userId="f4469b66-f048-4e35-8a94-a83a9177c551" providerId="ADAL" clId="{FAFCC09E-2157-4DAC-A529-1242F3ACD98D}" dt="2024-02-08T17:55:55.542" v="17" actId="1076"/>
      <pc:docMkLst>
        <pc:docMk/>
      </pc:docMkLst>
      <pc:sldChg chg="modSp mod">
        <pc:chgData name="Hauck, Sarah M" userId="f4469b66-f048-4e35-8a94-a83a9177c551" providerId="ADAL" clId="{FAFCC09E-2157-4DAC-A529-1242F3ACD98D}" dt="2024-02-08T17:36:09.404" v="0" actId="14100"/>
        <pc:sldMkLst>
          <pc:docMk/>
          <pc:sldMk cId="1680462163" sldId="602"/>
        </pc:sldMkLst>
        <pc:graphicFrameChg chg="mod">
          <ac:chgData name="Hauck, Sarah M" userId="f4469b66-f048-4e35-8a94-a83a9177c551" providerId="ADAL" clId="{FAFCC09E-2157-4DAC-A529-1242F3ACD98D}" dt="2024-02-08T17:36:09.404" v="0" actId="14100"/>
          <ac:graphicFrameMkLst>
            <pc:docMk/>
            <pc:sldMk cId="1680462163" sldId="602"/>
            <ac:graphicFrameMk id="11" creationId="{99B760A2-3FD9-4DAC-863B-E8CABE6B5831}"/>
          </ac:graphicFrameMkLst>
        </pc:graphicFrameChg>
      </pc:sldChg>
      <pc:sldChg chg="modSp mod">
        <pc:chgData name="Hauck, Sarah M" userId="f4469b66-f048-4e35-8a94-a83a9177c551" providerId="ADAL" clId="{FAFCC09E-2157-4DAC-A529-1242F3ACD98D}" dt="2024-02-08T17:55:55.542" v="17" actId="1076"/>
        <pc:sldMkLst>
          <pc:docMk/>
          <pc:sldMk cId="1047421087" sldId="1654"/>
        </pc:sldMkLst>
        <pc:spChg chg="mod">
          <ac:chgData name="Hauck, Sarah M" userId="f4469b66-f048-4e35-8a94-a83a9177c551" providerId="ADAL" clId="{FAFCC09E-2157-4DAC-A529-1242F3ACD98D}" dt="2024-02-08T17:55:55.542" v="17" actId="1076"/>
          <ac:spMkLst>
            <pc:docMk/>
            <pc:sldMk cId="1047421087" sldId="1654"/>
            <ac:spMk id="2" creationId="{1BE5AB77-A472-B2C8-8B8B-E5355DBE0492}"/>
          </ac:spMkLst>
        </pc:spChg>
        <pc:spChg chg="mod">
          <ac:chgData name="Hauck, Sarah M" userId="f4469b66-f048-4e35-8a94-a83a9177c551" providerId="ADAL" clId="{FAFCC09E-2157-4DAC-A529-1242F3ACD98D}" dt="2024-02-08T17:55:50.891" v="16" actId="403"/>
          <ac:spMkLst>
            <pc:docMk/>
            <pc:sldMk cId="1047421087" sldId="1654"/>
            <ac:spMk id="11" creationId="{C19E1963-6E8E-CE74-3C49-0F1FCD20623E}"/>
          </ac:spMkLst>
        </pc:spChg>
      </pc:sldChg>
      <pc:sldChg chg="ord">
        <pc:chgData name="Hauck, Sarah M" userId="f4469b66-f048-4e35-8a94-a83a9177c551" providerId="ADAL" clId="{FAFCC09E-2157-4DAC-A529-1242F3ACD98D}" dt="2024-02-08T17:37:11.087" v="1" actId="20578"/>
        <pc:sldMkLst>
          <pc:docMk/>
          <pc:sldMk cId="2904634832" sldId="1762"/>
        </pc:sldMkLst>
      </pc:sldChg>
    </pc:docChg>
  </pc:docChgLst>
  <pc:docChgLst>
    <pc:chgData name="Hauck, Sarah M" userId="S::haucks_mercycareaz.org#ext#@relias.com::531432ed-df22-4fb6-ab42-e1670db887dc" providerId="AD" clId="Web-{8587DD6E-DD38-501C-1D1C-A87DD8ED2F2B}"/>
    <pc:docChg chg="modSld">
      <pc:chgData name="Hauck, Sarah M" userId="S::haucks_mercycareaz.org#ext#@relias.com::531432ed-df22-4fb6-ab42-e1670db887dc" providerId="AD" clId="Web-{8587DD6E-DD38-501C-1D1C-A87DD8ED2F2B}" dt="2024-02-22T18:21:18.002" v="0" actId="14100"/>
      <pc:docMkLst>
        <pc:docMk/>
      </pc:docMkLst>
      <pc:sldChg chg="modSp">
        <pc:chgData name="Hauck, Sarah M" userId="S::haucks_mercycareaz.org#ext#@relias.com::531432ed-df22-4fb6-ab42-e1670db887dc" providerId="AD" clId="Web-{8587DD6E-DD38-501C-1D1C-A87DD8ED2F2B}" dt="2024-02-22T18:21:18.002" v="0" actId="14100"/>
        <pc:sldMkLst>
          <pc:docMk/>
          <pc:sldMk cId="2904634832" sldId="1762"/>
        </pc:sldMkLst>
        <pc:spChg chg="mod">
          <ac:chgData name="Hauck, Sarah M" userId="S::haucks_mercycareaz.org#ext#@relias.com::531432ed-df22-4fb6-ab42-e1670db887dc" providerId="AD" clId="Web-{8587DD6E-DD38-501C-1D1C-A87DD8ED2F2B}" dt="2024-02-22T18:21:18.002" v="0" actId="14100"/>
          <ac:spMkLst>
            <pc:docMk/>
            <pc:sldMk cId="2904634832" sldId="1762"/>
            <ac:spMk id="5" creationId="{033A6571-B64C-8EF0-49D2-A6DB1E5A7103}"/>
          </ac:spMkLst>
        </pc:spChg>
      </pc:sldChg>
    </pc:docChg>
  </pc:docChgLst>
  <pc:docChgLst>
    <pc:chgData name="Yvette M. Tucker" userId="S::yvette.m.tucker_azcompletehealth.com#ext#@reliaslearning.onmicrosoft.com::5a37ec55-9a22-4880-8f91-d509a84aa97c" providerId="AD" clId="Web-{3F9473AD-719F-4C76-B8ED-D2615BD73B93}"/>
    <pc:docChg chg="addSld delSld modSld">
      <pc:chgData name="Yvette M. Tucker" userId="S::yvette.m.tucker_azcompletehealth.com#ext#@reliaslearning.onmicrosoft.com::5a37ec55-9a22-4880-8f91-d509a84aa97c" providerId="AD" clId="Web-{3F9473AD-719F-4C76-B8ED-D2615BD73B93}" dt="2024-02-03T01:49:11.093" v="263" actId="20577"/>
      <pc:docMkLst>
        <pc:docMk/>
      </pc:docMkLst>
      <pc:sldChg chg="modSp">
        <pc:chgData name="Yvette M. Tucker" userId="S::yvette.m.tucker_azcompletehealth.com#ext#@reliaslearning.onmicrosoft.com::5a37ec55-9a22-4880-8f91-d509a84aa97c" providerId="AD" clId="Web-{3F9473AD-719F-4C76-B8ED-D2615BD73B93}" dt="2024-02-03T01:10:00.118" v="5" actId="20577"/>
        <pc:sldMkLst>
          <pc:docMk/>
          <pc:sldMk cId="1426314545" sldId="1425"/>
        </pc:sldMkLst>
        <pc:spChg chg="mod">
          <ac:chgData name="Yvette M. Tucker" userId="S::yvette.m.tucker_azcompletehealth.com#ext#@reliaslearning.onmicrosoft.com::5a37ec55-9a22-4880-8f91-d509a84aa97c" providerId="AD" clId="Web-{3F9473AD-719F-4C76-B8ED-D2615BD73B93}" dt="2024-02-03T01:10:00.118" v="5" actId="20577"/>
          <ac:spMkLst>
            <pc:docMk/>
            <pc:sldMk cId="1426314545" sldId="1425"/>
            <ac:spMk id="3" creationId="{C9971254-893D-44FC-AE93-19128B629507}"/>
          </ac:spMkLst>
        </pc:spChg>
      </pc:sldChg>
      <pc:sldChg chg="del">
        <pc:chgData name="Yvette M. Tucker" userId="S::yvette.m.tucker_azcompletehealth.com#ext#@reliaslearning.onmicrosoft.com::5a37ec55-9a22-4880-8f91-d509a84aa97c" providerId="AD" clId="Web-{3F9473AD-719F-4C76-B8ED-D2615BD73B93}" dt="2024-02-03T01:08:45.178" v="1"/>
        <pc:sldMkLst>
          <pc:docMk/>
          <pc:sldMk cId="4236107797" sldId="1685"/>
        </pc:sldMkLst>
      </pc:sldChg>
      <pc:sldChg chg="del">
        <pc:chgData name="Yvette M. Tucker" userId="S::yvette.m.tucker_azcompletehealth.com#ext#@reliaslearning.onmicrosoft.com::5a37ec55-9a22-4880-8f91-d509a84aa97c" providerId="AD" clId="Web-{3F9473AD-719F-4C76-B8ED-D2615BD73B93}" dt="2024-02-03T01:08:41.209" v="0"/>
        <pc:sldMkLst>
          <pc:docMk/>
          <pc:sldMk cId="1891967862" sldId="1687"/>
        </pc:sldMkLst>
      </pc:sldChg>
      <pc:sldChg chg="modSp add del">
        <pc:chgData name="Yvette M. Tucker" userId="S::yvette.m.tucker_azcompletehealth.com#ext#@reliaslearning.onmicrosoft.com::5a37ec55-9a22-4880-8f91-d509a84aa97c" providerId="AD" clId="Web-{3F9473AD-719F-4C76-B8ED-D2615BD73B93}" dt="2024-02-03T01:46:54.650" v="235" actId="20577"/>
        <pc:sldMkLst>
          <pc:docMk/>
          <pc:sldMk cId="3925373280" sldId="1693"/>
        </pc:sldMkLst>
        <pc:spChg chg="mod">
          <ac:chgData name="Yvette M. Tucker" userId="S::yvette.m.tucker_azcompletehealth.com#ext#@reliaslearning.onmicrosoft.com::5a37ec55-9a22-4880-8f91-d509a84aa97c" providerId="AD" clId="Web-{3F9473AD-719F-4C76-B8ED-D2615BD73B93}" dt="2024-02-03T01:46:54.650" v="235" actId="20577"/>
          <ac:spMkLst>
            <pc:docMk/>
            <pc:sldMk cId="3925373280" sldId="1693"/>
            <ac:spMk id="3" creationId="{BC4EF2B0-C115-E23B-D57A-430F120A89A5}"/>
          </ac:spMkLst>
        </pc:spChg>
        <pc:picChg chg="mod">
          <ac:chgData name="Yvette M. Tucker" userId="S::yvette.m.tucker_azcompletehealth.com#ext#@reliaslearning.onmicrosoft.com::5a37ec55-9a22-4880-8f91-d509a84aa97c" providerId="AD" clId="Web-{3F9473AD-719F-4C76-B8ED-D2615BD73B93}" dt="2024-02-03T01:27:14.202" v="113" actId="1076"/>
          <ac:picMkLst>
            <pc:docMk/>
            <pc:sldMk cId="3925373280" sldId="1693"/>
            <ac:picMk id="7" creationId="{D18D1B20-4627-2604-BE59-64A09EAA06CA}"/>
          </ac:picMkLst>
        </pc:picChg>
      </pc:sldChg>
      <pc:sldChg chg="del">
        <pc:chgData name="Yvette M. Tucker" userId="S::yvette.m.tucker_azcompletehealth.com#ext#@reliaslearning.onmicrosoft.com::5a37ec55-9a22-4880-8f91-d509a84aa97c" providerId="AD" clId="Web-{3F9473AD-719F-4C76-B8ED-D2615BD73B93}" dt="2024-02-03T01:11:07.152" v="7"/>
        <pc:sldMkLst>
          <pc:docMk/>
          <pc:sldMk cId="1092719679" sldId="1727"/>
        </pc:sldMkLst>
      </pc:sldChg>
      <pc:sldChg chg="modSp add del">
        <pc:chgData name="Yvette M. Tucker" userId="S::yvette.m.tucker_azcompletehealth.com#ext#@reliaslearning.onmicrosoft.com::5a37ec55-9a22-4880-8f91-d509a84aa97c" providerId="AD" clId="Web-{3F9473AD-719F-4C76-B8ED-D2615BD73B93}" dt="2024-02-03T01:43:11.517" v="206"/>
        <pc:sldMkLst>
          <pc:docMk/>
          <pc:sldMk cId="530580496" sldId="1749"/>
        </pc:sldMkLst>
        <pc:spChg chg="mod">
          <ac:chgData name="Yvette M. Tucker" userId="S::yvette.m.tucker_azcompletehealth.com#ext#@reliaslearning.onmicrosoft.com::5a37ec55-9a22-4880-8f91-d509a84aa97c" providerId="AD" clId="Web-{3F9473AD-719F-4C76-B8ED-D2615BD73B93}" dt="2024-02-03T01:24:35.431" v="103" actId="20577"/>
          <ac:spMkLst>
            <pc:docMk/>
            <pc:sldMk cId="530580496" sldId="1749"/>
            <ac:spMk id="3" creationId="{AA1B93B1-7A4E-2B70-3B63-C9F29AA44C48}"/>
          </ac:spMkLst>
        </pc:spChg>
      </pc:sldChg>
      <pc:sldChg chg="modSp add">
        <pc:chgData name="Yvette M. Tucker" userId="S::yvette.m.tucker_azcompletehealth.com#ext#@reliaslearning.onmicrosoft.com::5a37ec55-9a22-4880-8f91-d509a84aa97c" providerId="AD" clId="Web-{3F9473AD-719F-4C76-B8ED-D2615BD73B93}" dt="2024-02-03T01:44:29.239" v="227" actId="20577"/>
        <pc:sldMkLst>
          <pc:docMk/>
          <pc:sldMk cId="3559788542" sldId="1750"/>
        </pc:sldMkLst>
        <pc:spChg chg="mod">
          <ac:chgData name="Yvette M. Tucker" userId="S::yvette.m.tucker_azcompletehealth.com#ext#@reliaslearning.onmicrosoft.com::5a37ec55-9a22-4880-8f91-d509a84aa97c" providerId="AD" clId="Web-{3F9473AD-719F-4C76-B8ED-D2615BD73B93}" dt="2024-02-03T01:44:29.239" v="227" actId="20577"/>
          <ac:spMkLst>
            <pc:docMk/>
            <pc:sldMk cId="3559788542" sldId="1750"/>
            <ac:spMk id="3" creationId="{B5865737-7022-42EC-16A8-47865468C6D3}"/>
          </ac:spMkLst>
        </pc:spChg>
      </pc:sldChg>
      <pc:sldChg chg="delSp modSp add replId">
        <pc:chgData name="Yvette M. Tucker" userId="S::yvette.m.tucker_azcompletehealth.com#ext#@reliaslearning.onmicrosoft.com::5a37ec55-9a22-4880-8f91-d509a84aa97c" providerId="AD" clId="Web-{3F9473AD-719F-4C76-B8ED-D2615BD73B93}" dt="2024-02-03T01:49:11.093" v="263" actId="20577"/>
        <pc:sldMkLst>
          <pc:docMk/>
          <pc:sldMk cId="2606194703" sldId="1751"/>
        </pc:sldMkLst>
        <pc:spChg chg="mod">
          <ac:chgData name="Yvette M. Tucker" userId="S::yvette.m.tucker_azcompletehealth.com#ext#@reliaslearning.onmicrosoft.com::5a37ec55-9a22-4880-8f91-d509a84aa97c" providerId="AD" clId="Web-{3F9473AD-719F-4C76-B8ED-D2615BD73B93}" dt="2024-02-03T01:49:11.093" v="263" actId="20577"/>
          <ac:spMkLst>
            <pc:docMk/>
            <pc:sldMk cId="2606194703" sldId="1751"/>
            <ac:spMk id="3" creationId="{BC4EF2B0-C115-E23B-D57A-430F120A89A5}"/>
          </ac:spMkLst>
        </pc:spChg>
        <pc:picChg chg="del mod">
          <ac:chgData name="Yvette M. Tucker" userId="S::yvette.m.tucker_azcompletehealth.com#ext#@reliaslearning.onmicrosoft.com::5a37ec55-9a22-4880-8f91-d509a84aa97c" providerId="AD" clId="Web-{3F9473AD-719F-4C76-B8ED-D2615BD73B93}" dt="2024-02-03T01:35:43.126" v="159"/>
          <ac:picMkLst>
            <pc:docMk/>
            <pc:sldMk cId="2606194703" sldId="1751"/>
            <ac:picMk id="7" creationId="{D18D1B20-4627-2604-BE59-64A09EAA06CA}"/>
          </ac:picMkLst>
        </pc:picChg>
      </pc:sldChg>
    </pc:docChg>
  </pc:docChgLst>
  <pc:docChgLst>
    <pc:chgData name="Sylvia Sanders" userId="S::workforce_azahp.onmicrosoft.com#ext#@reliaslearning.onmicrosoft.com::f534505b-5d97-42ad-906e-096f817be331" providerId="AD" clId="Web-{40559212-BBE9-D6C8-2C21-B0BA5584B7A5}"/>
    <pc:docChg chg="modSld">
      <pc:chgData name="Sylvia Sanders" userId="S::workforce_azahp.onmicrosoft.com#ext#@reliaslearning.onmicrosoft.com::f534505b-5d97-42ad-906e-096f817be331" providerId="AD" clId="Web-{40559212-BBE9-D6C8-2C21-B0BA5584B7A5}" dt="2024-03-12T12:35:13.922" v="25" actId="14100"/>
      <pc:docMkLst>
        <pc:docMk/>
      </pc:docMkLst>
      <pc:sldChg chg="modSp">
        <pc:chgData name="Sylvia Sanders" userId="S::workforce_azahp.onmicrosoft.com#ext#@reliaslearning.onmicrosoft.com::f534505b-5d97-42ad-906e-096f817be331" providerId="AD" clId="Web-{40559212-BBE9-D6C8-2C21-B0BA5584B7A5}" dt="2024-03-12T12:35:13.922" v="25" actId="14100"/>
        <pc:sldMkLst>
          <pc:docMk/>
          <pc:sldMk cId="1047421087" sldId="1654"/>
        </pc:sldMkLst>
        <pc:spChg chg="mod">
          <ac:chgData name="Sylvia Sanders" userId="S::workforce_azahp.onmicrosoft.com#ext#@reliaslearning.onmicrosoft.com::f534505b-5d97-42ad-906e-096f817be331" providerId="AD" clId="Web-{40559212-BBE9-D6C8-2C21-B0BA5584B7A5}" dt="2024-03-12T12:35:13.922" v="25" actId="14100"/>
          <ac:spMkLst>
            <pc:docMk/>
            <pc:sldMk cId="1047421087" sldId="1654"/>
            <ac:spMk id="2" creationId="{1BE5AB77-A472-B2C8-8B8B-E5355DBE0492}"/>
          </ac:spMkLst>
        </pc:spChg>
        <pc:spChg chg="mod">
          <ac:chgData name="Sylvia Sanders" userId="S::workforce_azahp.onmicrosoft.com#ext#@reliaslearning.onmicrosoft.com::f534505b-5d97-42ad-906e-096f817be331" providerId="AD" clId="Web-{40559212-BBE9-D6C8-2C21-B0BA5584B7A5}" dt="2024-03-12T12:35:09.406" v="24" actId="14100"/>
          <ac:spMkLst>
            <pc:docMk/>
            <pc:sldMk cId="1047421087" sldId="1654"/>
            <ac:spMk id="11" creationId="{C19E1963-6E8E-CE74-3C49-0F1FCD20623E}"/>
          </ac:spMkLst>
        </pc:spChg>
      </pc:sldChg>
    </pc:docChg>
  </pc:docChgLst>
  <pc:docChgLst>
    <pc:chgData name="Mark C. Faul" userId="S::cn215731_centene.com#ext#@reliaslearning.onmicrosoft.com::fe4bc21a-68e5-4ac2-ae04-cf4e7258e40a" providerId="AD" clId="Web-{D8C72546-F2DF-75EA-4257-3958B9417B64}"/>
    <pc:docChg chg="addSld delSld modSld sldOrd">
      <pc:chgData name="Mark C. Faul" userId="S::cn215731_centene.com#ext#@reliaslearning.onmicrosoft.com::fe4bc21a-68e5-4ac2-ae04-cf4e7258e40a" providerId="AD" clId="Web-{D8C72546-F2DF-75EA-4257-3958B9417B64}" dt="2023-11-06T12:52:48.156" v="368"/>
      <pc:docMkLst>
        <pc:docMk/>
      </pc:docMkLst>
      <pc:sldChg chg="del">
        <pc:chgData name="Mark C. Faul" userId="S::cn215731_centene.com#ext#@reliaslearning.onmicrosoft.com::fe4bc21a-68e5-4ac2-ae04-cf4e7258e40a" providerId="AD" clId="Web-{D8C72546-F2DF-75EA-4257-3958B9417B64}" dt="2023-11-06T12:40:40.651" v="211"/>
        <pc:sldMkLst>
          <pc:docMk/>
          <pc:sldMk cId="3743078901" sldId="256"/>
        </pc:sldMkLst>
      </pc:sldChg>
      <pc:sldChg chg="del">
        <pc:chgData name="Mark C. Faul" userId="S::cn215731_centene.com#ext#@reliaslearning.onmicrosoft.com::fe4bc21a-68e5-4ac2-ae04-cf4e7258e40a" providerId="AD" clId="Web-{D8C72546-F2DF-75EA-4257-3958B9417B64}" dt="2023-11-06T12:40:43.322" v="214"/>
        <pc:sldMkLst>
          <pc:docMk/>
          <pc:sldMk cId="2083236401" sldId="282"/>
        </pc:sldMkLst>
      </pc:sldChg>
      <pc:sldChg chg="del">
        <pc:chgData name="Mark C. Faul" userId="S::cn215731_centene.com#ext#@reliaslearning.onmicrosoft.com::fe4bc21a-68e5-4ac2-ae04-cf4e7258e40a" providerId="AD" clId="Web-{D8C72546-F2DF-75EA-4257-3958B9417B64}" dt="2023-11-06T12:40:43.682" v="215"/>
        <pc:sldMkLst>
          <pc:docMk/>
          <pc:sldMk cId="1980927238" sldId="283"/>
        </pc:sldMkLst>
      </pc:sldChg>
      <pc:sldChg chg="del">
        <pc:chgData name="Mark C. Faul" userId="S::cn215731_centene.com#ext#@reliaslearning.onmicrosoft.com::fe4bc21a-68e5-4ac2-ae04-cf4e7258e40a" providerId="AD" clId="Web-{D8C72546-F2DF-75EA-4257-3958B9417B64}" dt="2023-11-06T12:40:45.588" v="216"/>
        <pc:sldMkLst>
          <pc:docMk/>
          <pc:sldMk cId="1828462909" sldId="284"/>
        </pc:sldMkLst>
      </pc:sldChg>
      <pc:sldChg chg="del">
        <pc:chgData name="Mark C. Faul" userId="S::cn215731_centene.com#ext#@reliaslearning.onmicrosoft.com::fe4bc21a-68e5-4ac2-ae04-cf4e7258e40a" providerId="AD" clId="Web-{D8C72546-F2DF-75EA-4257-3958B9417B64}" dt="2023-11-06T12:40:49.651" v="219"/>
        <pc:sldMkLst>
          <pc:docMk/>
          <pc:sldMk cId="3120371202" sldId="285"/>
        </pc:sldMkLst>
      </pc:sldChg>
      <pc:sldChg chg="del">
        <pc:chgData name="Mark C. Faul" userId="S::cn215731_centene.com#ext#@reliaslearning.onmicrosoft.com::fe4bc21a-68e5-4ac2-ae04-cf4e7258e40a" providerId="AD" clId="Web-{D8C72546-F2DF-75EA-4257-3958B9417B64}" dt="2023-11-06T12:40:51.151" v="220"/>
        <pc:sldMkLst>
          <pc:docMk/>
          <pc:sldMk cId="882152129" sldId="286"/>
        </pc:sldMkLst>
      </pc:sldChg>
      <pc:sldChg chg="del">
        <pc:chgData name="Mark C. Faul" userId="S::cn215731_centene.com#ext#@reliaslearning.onmicrosoft.com::fe4bc21a-68e5-4ac2-ae04-cf4e7258e40a" providerId="AD" clId="Web-{D8C72546-F2DF-75EA-4257-3958B9417B64}" dt="2023-11-06T12:40:56.073" v="224"/>
        <pc:sldMkLst>
          <pc:docMk/>
          <pc:sldMk cId="1692818605" sldId="287"/>
        </pc:sldMkLst>
      </pc:sldChg>
      <pc:sldChg chg="del">
        <pc:chgData name="Mark C. Faul" userId="S::cn215731_centene.com#ext#@reliaslearning.onmicrosoft.com::fe4bc21a-68e5-4ac2-ae04-cf4e7258e40a" providerId="AD" clId="Web-{D8C72546-F2DF-75EA-4257-3958B9417B64}" dt="2023-11-06T12:40:47.698" v="217"/>
        <pc:sldMkLst>
          <pc:docMk/>
          <pc:sldMk cId="1170702826" sldId="288"/>
        </pc:sldMkLst>
      </pc:sldChg>
      <pc:sldChg chg="del">
        <pc:chgData name="Mark C. Faul" userId="S::cn215731_centene.com#ext#@reliaslearning.onmicrosoft.com::fe4bc21a-68e5-4ac2-ae04-cf4e7258e40a" providerId="AD" clId="Web-{D8C72546-F2DF-75EA-4257-3958B9417B64}" dt="2023-11-06T12:40:58.557" v="225"/>
        <pc:sldMkLst>
          <pc:docMk/>
          <pc:sldMk cId="445985232" sldId="289"/>
        </pc:sldMkLst>
      </pc:sldChg>
      <pc:sldChg chg="del">
        <pc:chgData name="Mark C. Faul" userId="S::cn215731_centene.com#ext#@reliaslearning.onmicrosoft.com::fe4bc21a-68e5-4ac2-ae04-cf4e7258e40a" providerId="AD" clId="Web-{D8C72546-F2DF-75EA-4257-3958B9417B64}" dt="2023-11-06T12:40:41.557" v="212"/>
        <pc:sldMkLst>
          <pc:docMk/>
          <pc:sldMk cId="1771432130" sldId="290"/>
        </pc:sldMkLst>
      </pc:sldChg>
      <pc:sldChg chg="del">
        <pc:chgData name="Mark C. Faul" userId="S::cn215731_centene.com#ext#@reliaslearning.onmicrosoft.com::fe4bc21a-68e5-4ac2-ae04-cf4e7258e40a" providerId="AD" clId="Web-{D8C72546-F2DF-75EA-4257-3958B9417B64}" dt="2023-11-06T12:40:42.260" v="213"/>
        <pc:sldMkLst>
          <pc:docMk/>
          <pc:sldMk cId="2275432138" sldId="291"/>
        </pc:sldMkLst>
      </pc:sldChg>
      <pc:sldChg chg="del">
        <pc:chgData name="Mark C. Faul" userId="S::cn215731_centene.com#ext#@reliaslearning.onmicrosoft.com::fe4bc21a-68e5-4ac2-ae04-cf4e7258e40a" providerId="AD" clId="Web-{D8C72546-F2DF-75EA-4257-3958B9417B64}" dt="2023-11-06T12:40:51.588" v="221"/>
        <pc:sldMkLst>
          <pc:docMk/>
          <pc:sldMk cId="756094852" sldId="292"/>
        </pc:sldMkLst>
      </pc:sldChg>
      <pc:sldChg chg="del">
        <pc:chgData name="Mark C. Faul" userId="S::cn215731_centene.com#ext#@reliaslearning.onmicrosoft.com::fe4bc21a-68e5-4ac2-ae04-cf4e7258e40a" providerId="AD" clId="Web-{D8C72546-F2DF-75EA-4257-3958B9417B64}" dt="2023-11-06T12:40:52.963" v="222"/>
        <pc:sldMkLst>
          <pc:docMk/>
          <pc:sldMk cId="353017061" sldId="293"/>
        </pc:sldMkLst>
      </pc:sldChg>
      <pc:sldChg chg="del">
        <pc:chgData name="Mark C. Faul" userId="S::cn215731_centene.com#ext#@reliaslearning.onmicrosoft.com::fe4bc21a-68e5-4ac2-ae04-cf4e7258e40a" providerId="AD" clId="Web-{D8C72546-F2DF-75EA-4257-3958B9417B64}" dt="2023-11-06T12:40:54.995" v="223"/>
        <pc:sldMkLst>
          <pc:docMk/>
          <pc:sldMk cId="827116255" sldId="294"/>
        </pc:sldMkLst>
      </pc:sldChg>
      <pc:sldChg chg="del">
        <pc:chgData name="Mark C. Faul" userId="S::cn215731_centene.com#ext#@reliaslearning.onmicrosoft.com::fe4bc21a-68e5-4ac2-ae04-cf4e7258e40a" providerId="AD" clId="Web-{D8C72546-F2DF-75EA-4257-3958B9417B64}" dt="2023-11-06T12:40:48.744" v="218"/>
        <pc:sldMkLst>
          <pc:docMk/>
          <pc:sldMk cId="1720686136" sldId="295"/>
        </pc:sldMkLst>
      </pc:sldChg>
      <pc:sldChg chg="del">
        <pc:chgData name="Mark C. Faul" userId="S::cn215731_centene.com#ext#@reliaslearning.onmicrosoft.com::fe4bc21a-68e5-4ac2-ae04-cf4e7258e40a" providerId="AD" clId="Web-{D8C72546-F2DF-75EA-4257-3958B9417B64}" dt="2023-11-06T12:41:28.527" v="230"/>
        <pc:sldMkLst>
          <pc:docMk/>
          <pc:sldMk cId="1828758756" sldId="297"/>
        </pc:sldMkLst>
      </pc:sldChg>
      <pc:sldChg chg="del">
        <pc:chgData name="Mark C. Faul" userId="S::cn215731_centene.com#ext#@reliaslearning.onmicrosoft.com::fe4bc21a-68e5-4ac2-ae04-cf4e7258e40a" providerId="AD" clId="Web-{D8C72546-F2DF-75EA-4257-3958B9417B64}" dt="2023-11-06T12:41:25.152" v="227"/>
        <pc:sldMkLst>
          <pc:docMk/>
          <pc:sldMk cId="225299452" sldId="302"/>
        </pc:sldMkLst>
      </pc:sldChg>
      <pc:sldChg chg="del">
        <pc:chgData name="Mark C. Faul" userId="S::cn215731_centene.com#ext#@reliaslearning.onmicrosoft.com::fe4bc21a-68e5-4ac2-ae04-cf4e7258e40a" providerId="AD" clId="Web-{D8C72546-F2DF-75EA-4257-3958B9417B64}" dt="2023-11-06T12:41:26.933" v="228"/>
        <pc:sldMkLst>
          <pc:docMk/>
          <pc:sldMk cId="2840364287" sldId="308"/>
        </pc:sldMkLst>
      </pc:sldChg>
      <pc:sldChg chg="del">
        <pc:chgData name="Mark C. Faul" userId="S::cn215731_centene.com#ext#@reliaslearning.onmicrosoft.com::fe4bc21a-68e5-4ac2-ae04-cf4e7258e40a" providerId="AD" clId="Web-{D8C72546-F2DF-75EA-4257-3958B9417B64}" dt="2023-11-06T12:41:27.745" v="229"/>
        <pc:sldMkLst>
          <pc:docMk/>
          <pc:sldMk cId="1448365970" sldId="309"/>
        </pc:sldMkLst>
      </pc:sldChg>
      <pc:sldChg chg="modSp">
        <pc:chgData name="Mark C. Faul" userId="S::cn215731_centene.com#ext#@reliaslearning.onmicrosoft.com::fe4bc21a-68e5-4ac2-ae04-cf4e7258e40a" providerId="AD" clId="Web-{D8C72546-F2DF-75EA-4257-3958B9417B64}" dt="2023-11-06T12:51:00.321" v="362" actId="20577"/>
        <pc:sldMkLst>
          <pc:docMk/>
          <pc:sldMk cId="3326768109" sldId="450"/>
        </pc:sldMkLst>
        <pc:spChg chg="mod">
          <ac:chgData name="Mark C. Faul" userId="S::cn215731_centene.com#ext#@reliaslearning.onmicrosoft.com::fe4bc21a-68e5-4ac2-ae04-cf4e7258e40a" providerId="AD" clId="Web-{D8C72546-F2DF-75EA-4257-3958B9417B64}" dt="2023-11-06T12:51:00.321" v="362" actId="20577"/>
          <ac:spMkLst>
            <pc:docMk/>
            <pc:sldMk cId="3326768109" sldId="450"/>
            <ac:spMk id="5" creationId="{83DA9EB4-B2EF-4137-B526-A20C71741ABA}"/>
          </ac:spMkLst>
        </pc:spChg>
      </pc:sldChg>
      <pc:sldChg chg="delSp modSp">
        <pc:chgData name="Mark C. Faul" userId="S::cn215731_centene.com#ext#@reliaslearning.onmicrosoft.com::fe4bc21a-68e5-4ac2-ae04-cf4e7258e40a" providerId="AD" clId="Web-{D8C72546-F2DF-75EA-4257-3958B9417B64}" dt="2023-11-06T12:52:48.156" v="368"/>
        <pc:sldMkLst>
          <pc:docMk/>
          <pc:sldMk cId="1680462163" sldId="602"/>
        </pc:sldMkLst>
        <pc:graphicFrameChg chg="modGraphic">
          <ac:chgData name="Mark C. Faul" userId="S::cn215731_centene.com#ext#@reliaslearning.onmicrosoft.com::fe4bc21a-68e5-4ac2-ae04-cf4e7258e40a" providerId="AD" clId="Web-{D8C72546-F2DF-75EA-4257-3958B9417B64}" dt="2023-11-06T12:52:19.436" v="367" actId="20577"/>
          <ac:graphicFrameMkLst>
            <pc:docMk/>
            <pc:sldMk cId="1680462163" sldId="602"/>
            <ac:graphicFrameMk id="11" creationId="{99B760A2-3FD9-4DAC-863B-E8CABE6B5831}"/>
          </ac:graphicFrameMkLst>
        </pc:graphicFrameChg>
        <pc:picChg chg="del">
          <ac:chgData name="Mark C. Faul" userId="S::cn215731_centene.com#ext#@reliaslearning.onmicrosoft.com::fe4bc21a-68e5-4ac2-ae04-cf4e7258e40a" providerId="AD" clId="Web-{D8C72546-F2DF-75EA-4257-3958B9417B64}" dt="2023-11-06T12:52:48.156" v="368"/>
          <ac:picMkLst>
            <pc:docMk/>
            <pc:sldMk cId="1680462163" sldId="602"/>
            <ac:picMk id="5" creationId="{CF9829ED-33DE-5ACB-0362-76ED99510324}"/>
          </ac:picMkLst>
        </pc:picChg>
      </pc:sldChg>
      <pc:sldChg chg="modSp">
        <pc:chgData name="Mark C. Faul" userId="S::cn215731_centene.com#ext#@reliaslearning.onmicrosoft.com::fe4bc21a-68e5-4ac2-ae04-cf4e7258e40a" providerId="AD" clId="Web-{D8C72546-F2DF-75EA-4257-3958B9417B64}" dt="2023-11-06T12:34:37.435" v="14" actId="20577"/>
        <pc:sldMkLst>
          <pc:docMk/>
          <pc:sldMk cId="1050230296" sldId="603"/>
        </pc:sldMkLst>
        <pc:spChg chg="mod">
          <ac:chgData name="Mark C. Faul" userId="S::cn215731_centene.com#ext#@reliaslearning.onmicrosoft.com::fe4bc21a-68e5-4ac2-ae04-cf4e7258e40a" providerId="AD" clId="Web-{D8C72546-F2DF-75EA-4257-3958B9417B64}" dt="2023-11-06T12:34:37.435" v="14" actId="20577"/>
          <ac:spMkLst>
            <pc:docMk/>
            <pc:sldMk cId="1050230296" sldId="603"/>
            <ac:spMk id="27" creationId="{9B0D7545-6674-4DEC-801E-DDA31C993188}"/>
          </ac:spMkLst>
        </pc:spChg>
      </pc:sldChg>
      <pc:sldChg chg="del">
        <pc:chgData name="Mark C. Faul" userId="S::cn215731_centene.com#ext#@reliaslearning.onmicrosoft.com::fe4bc21a-68e5-4ac2-ae04-cf4e7258e40a" providerId="AD" clId="Web-{D8C72546-F2DF-75EA-4257-3958B9417B64}" dt="2023-11-06T12:33:50.278" v="0"/>
        <pc:sldMkLst>
          <pc:docMk/>
          <pc:sldMk cId="2326282001" sldId="604"/>
        </pc:sldMkLst>
      </pc:sldChg>
      <pc:sldChg chg="del">
        <pc:chgData name="Mark C. Faul" userId="S::cn215731_centene.com#ext#@reliaslearning.onmicrosoft.com::fe4bc21a-68e5-4ac2-ae04-cf4e7258e40a" providerId="AD" clId="Web-{D8C72546-F2DF-75EA-4257-3958B9417B64}" dt="2023-11-06T12:45:49.001" v="286"/>
        <pc:sldMkLst>
          <pc:docMk/>
          <pc:sldMk cId="540590018" sldId="1645"/>
        </pc:sldMkLst>
      </pc:sldChg>
      <pc:sldChg chg="del">
        <pc:chgData name="Mark C. Faul" userId="S::cn215731_centene.com#ext#@reliaslearning.onmicrosoft.com::fe4bc21a-68e5-4ac2-ae04-cf4e7258e40a" providerId="AD" clId="Web-{D8C72546-F2DF-75EA-4257-3958B9417B64}" dt="2023-11-06T12:45:43.454" v="283"/>
        <pc:sldMkLst>
          <pc:docMk/>
          <pc:sldMk cId="2308588238" sldId="1648"/>
        </pc:sldMkLst>
      </pc:sldChg>
      <pc:sldChg chg="del">
        <pc:chgData name="Mark C. Faul" userId="S::cn215731_centene.com#ext#@reliaslearning.onmicrosoft.com::fe4bc21a-68e5-4ac2-ae04-cf4e7258e40a" providerId="AD" clId="Web-{D8C72546-F2DF-75EA-4257-3958B9417B64}" dt="2023-11-06T12:46:42.081" v="293"/>
        <pc:sldMkLst>
          <pc:docMk/>
          <pc:sldMk cId="2680327363" sldId="1653"/>
        </pc:sldMkLst>
      </pc:sldChg>
      <pc:sldChg chg="modSp ord">
        <pc:chgData name="Mark C. Faul" userId="S::cn215731_centene.com#ext#@reliaslearning.onmicrosoft.com::fe4bc21a-68e5-4ac2-ae04-cf4e7258e40a" providerId="AD" clId="Web-{D8C72546-F2DF-75EA-4257-3958B9417B64}" dt="2023-11-06T12:49:20.459" v="336" actId="1076"/>
        <pc:sldMkLst>
          <pc:docMk/>
          <pc:sldMk cId="1047421087" sldId="1654"/>
        </pc:sldMkLst>
        <pc:spChg chg="mod">
          <ac:chgData name="Mark C. Faul" userId="S::cn215731_centene.com#ext#@reliaslearning.onmicrosoft.com::fe4bc21a-68e5-4ac2-ae04-cf4e7258e40a" providerId="AD" clId="Web-{D8C72546-F2DF-75EA-4257-3958B9417B64}" dt="2023-11-06T12:49:20.459" v="336" actId="1076"/>
          <ac:spMkLst>
            <pc:docMk/>
            <pc:sldMk cId="1047421087" sldId="1654"/>
            <ac:spMk id="2" creationId="{1BE5AB77-A472-B2C8-8B8B-E5355DBE0492}"/>
          </ac:spMkLst>
        </pc:spChg>
        <pc:spChg chg="mod">
          <ac:chgData name="Mark C. Faul" userId="S::cn215731_centene.com#ext#@reliaslearning.onmicrosoft.com::fe4bc21a-68e5-4ac2-ae04-cf4e7258e40a" providerId="AD" clId="Web-{D8C72546-F2DF-75EA-4257-3958B9417B64}" dt="2023-11-06T12:49:00.912" v="333" actId="1076"/>
          <ac:spMkLst>
            <pc:docMk/>
            <pc:sldMk cId="1047421087" sldId="1654"/>
            <ac:spMk id="11" creationId="{C19E1963-6E8E-CE74-3C49-0F1FCD20623E}"/>
          </ac:spMkLst>
        </pc:spChg>
      </pc:sldChg>
      <pc:sldChg chg="delSp modSp del">
        <pc:chgData name="Mark C. Faul" userId="S::cn215731_centene.com#ext#@reliaslearning.onmicrosoft.com::fe4bc21a-68e5-4ac2-ae04-cf4e7258e40a" providerId="AD" clId="Web-{D8C72546-F2DF-75EA-4257-3958B9417B64}" dt="2023-11-06T12:50:39.867" v="358"/>
        <pc:sldMkLst>
          <pc:docMk/>
          <pc:sldMk cId="1446707802" sldId="1659"/>
        </pc:sldMkLst>
        <pc:spChg chg="mod">
          <ac:chgData name="Mark C. Faul" userId="S::cn215731_centene.com#ext#@reliaslearning.onmicrosoft.com::fe4bc21a-68e5-4ac2-ae04-cf4e7258e40a" providerId="AD" clId="Web-{D8C72546-F2DF-75EA-4257-3958B9417B64}" dt="2023-11-06T12:42:19.340" v="232" actId="20577"/>
          <ac:spMkLst>
            <pc:docMk/>
            <pc:sldMk cId="1446707802" sldId="1659"/>
            <ac:spMk id="4" creationId="{EB90A499-EBD8-D3AB-E8B8-DAF4725014A2}"/>
          </ac:spMkLst>
        </pc:spChg>
        <pc:picChg chg="del">
          <ac:chgData name="Mark C. Faul" userId="S::cn215731_centene.com#ext#@reliaslearning.onmicrosoft.com::fe4bc21a-68e5-4ac2-ae04-cf4e7258e40a" providerId="AD" clId="Web-{D8C72546-F2DF-75EA-4257-3958B9417B64}" dt="2023-11-06T12:42:22.028" v="234"/>
          <ac:picMkLst>
            <pc:docMk/>
            <pc:sldMk cId="1446707802" sldId="1659"/>
            <ac:picMk id="2" creationId="{A52B78DB-2AAE-B53D-BD88-05DB6C9F16BC}"/>
          </ac:picMkLst>
        </pc:picChg>
        <pc:picChg chg="del">
          <ac:chgData name="Mark C. Faul" userId="S::cn215731_centene.com#ext#@reliaslearning.onmicrosoft.com::fe4bc21a-68e5-4ac2-ae04-cf4e7258e40a" providerId="AD" clId="Web-{D8C72546-F2DF-75EA-4257-3958B9417B64}" dt="2023-11-06T12:42:20.512" v="233"/>
          <ac:picMkLst>
            <pc:docMk/>
            <pc:sldMk cId="1446707802" sldId="1659"/>
            <ac:picMk id="8" creationId="{C318E7E0-9849-1472-1C65-D3F6B54410DA}"/>
          </ac:picMkLst>
        </pc:picChg>
      </pc:sldChg>
      <pc:sldChg chg="del">
        <pc:chgData name="Mark C. Faul" userId="S::cn215731_centene.com#ext#@reliaslearning.onmicrosoft.com::fe4bc21a-68e5-4ac2-ae04-cf4e7258e40a" providerId="AD" clId="Web-{D8C72546-F2DF-75EA-4257-3958B9417B64}" dt="2023-11-06T12:46:42.612" v="294"/>
        <pc:sldMkLst>
          <pc:docMk/>
          <pc:sldMk cId="406540523" sldId="1669"/>
        </pc:sldMkLst>
      </pc:sldChg>
      <pc:sldChg chg="del">
        <pc:chgData name="Mark C. Faul" userId="S::cn215731_centene.com#ext#@reliaslearning.onmicrosoft.com::fe4bc21a-68e5-4ac2-ae04-cf4e7258e40a" providerId="AD" clId="Web-{D8C72546-F2DF-75EA-4257-3958B9417B64}" dt="2023-11-06T12:46:43.190" v="295"/>
        <pc:sldMkLst>
          <pc:docMk/>
          <pc:sldMk cId="3361731415" sldId="1670"/>
        </pc:sldMkLst>
      </pc:sldChg>
      <pc:sldChg chg="del">
        <pc:chgData name="Mark C. Faul" userId="S::cn215731_centene.com#ext#@reliaslearning.onmicrosoft.com::fe4bc21a-68e5-4ac2-ae04-cf4e7258e40a" providerId="AD" clId="Web-{D8C72546-F2DF-75EA-4257-3958B9417B64}" dt="2023-11-06T12:46:43.909" v="296"/>
        <pc:sldMkLst>
          <pc:docMk/>
          <pc:sldMk cId="2535632400" sldId="1671"/>
        </pc:sldMkLst>
      </pc:sldChg>
      <pc:sldChg chg="del">
        <pc:chgData name="Mark C. Faul" userId="S::cn215731_centene.com#ext#@reliaslearning.onmicrosoft.com::fe4bc21a-68e5-4ac2-ae04-cf4e7258e40a" providerId="AD" clId="Web-{D8C72546-F2DF-75EA-4257-3958B9417B64}" dt="2023-11-06T12:42:27.169" v="235"/>
        <pc:sldMkLst>
          <pc:docMk/>
          <pc:sldMk cId="2931668066" sldId="1672"/>
        </pc:sldMkLst>
      </pc:sldChg>
      <pc:sldChg chg="ord">
        <pc:chgData name="Mark C. Faul" userId="S::cn215731_centene.com#ext#@reliaslearning.onmicrosoft.com::fe4bc21a-68e5-4ac2-ae04-cf4e7258e40a" providerId="AD" clId="Web-{D8C72546-F2DF-75EA-4257-3958B9417B64}" dt="2023-11-06T12:49:39.069" v="338"/>
        <pc:sldMkLst>
          <pc:docMk/>
          <pc:sldMk cId="1578445634" sldId="1674"/>
        </pc:sldMkLst>
      </pc:sldChg>
      <pc:sldChg chg="ord">
        <pc:chgData name="Mark C. Faul" userId="S::cn215731_centene.com#ext#@reliaslearning.onmicrosoft.com::fe4bc21a-68e5-4ac2-ae04-cf4e7258e40a" providerId="AD" clId="Web-{D8C72546-F2DF-75EA-4257-3958B9417B64}" dt="2023-11-06T12:49:48.444" v="340"/>
        <pc:sldMkLst>
          <pc:docMk/>
          <pc:sldMk cId="2435046388" sldId="1675"/>
        </pc:sldMkLst>
      </pc:sldChg>
      <pc:sldChg chg="ord">
        <pc:chgData name="Mark C. Faul" userId="S::cn215731_centene.com#ext#@reliaslearning.onmicrosoft.com::fe4bc21a-68e5-4ac2-ae04-cf4e7258e40a" providerId="AD" clId="Web-{D8C72546-F2DF-75EA-4257-3958B9417B64}" dt="2023-11-06T12:49:44.475" v="339"/>
        <pc:sldMkLst>
          <pc:docMk/>
          <pc:sldMk cId="2910420907" sldId="1676"/>
        </pc:sldMkLst>
      </pc:sldChg>
      <pc:sldChg chg="del">
        <pc:chgData name="Mark C. Faul" userId="S::cn215731_centene.com#ext#@reliaslearning.onmicrosoft.com::fe4bc21a-68e5-4ac2-ae04-cf4e7258e40a" providerId="AD" clId="Web-{D8C72546-F2DF-75EA-4257-3958B9417B64}" dt="2023-11-06T12:41:21.683" v="226"/>
        <pc:sldMkLst>
          <pc:docMk/>
          <pc:sldMk cId="1401526713" sldId="1677"/>
        </pc:sldMkLst>
      </pc:sldChg>
      <pc:sldChg chg="ord">
        <pc:chgData name="Mark C. Faul" userId="S::cn215731_centene.com#ext#@reliaslearning.onmicrosoft.com::fe4bc21a-68e5-4ac2-ae04-cf4e7258e40a" providerId="AD" clId="Web-{D8C72546-F2DF-75EA-4257-3958B9417B64}" dt="2023-11-06T12:49:34.506" v="337"/>
        <pc:sldMkLst>
          <pc:docMk/>
          <pc:sldMk cId="387955050" sldId="1678"/>
        </pc:sldMkLst>
      </pc:sldChg>
      <pc:sldChg chg="del">
        <pc:chgData name="Mark C. Faul" userId="S::cn215731_centene.com#ext#@reliaslearning.onmicrosoft.com::fe4bc21a-68e5-4ac2-ae04-cf4e7258e40a" providerId="AD" clId="Web-{D8C72546-F2DF-75EA-4257-3958B9417B64}" dt="2023-11-06T12:45:56.408" v="289"/>
        <pc:sldMkLst>
          <pc:docMk/>
          <pc:sldMk cId="2926580670" sldId="1679"/>
        </pc:sldMkLst>
      </pc:sldChg>
      <pc:sldChg chg="del">
        <pc:chgData name="Mark C. Faul" userId="S::cn215731_centene.com#ext#@reliaslearning.onmicrosoft.com::fe4bc21a-68e5-4ac2-ae04-cf4e7258e40a" providerId="AD" clId="Web-{D8C72546-F2DF-75EA-4257-3958B9417B64}" dt="2023-11-06T12:45:45.423" v="284"/>
        <pc:sldMkLst>
          <pc:docMk/>
          <pc:sldMk cId="2127790604" sldId="1680"/>
        </pc:sldMkLst>
      </pc:sldChg>
      <pc:sldChg chg="del">
        <pc:chgData name="Mark C. Faul" userId="S::cn215731_centene.com#ext#@reliaslearning.onmicrosoft.com::fe4bc21a-68e5-4ac2-ae04-cf4e7258e40a" providerId="AD" clId="Web-{D8C72546-F2DF-75EA-4257-3958B9417B64}" dt="2023-11-06T12:45:47.579" v="285"/>
        <pc:sldMkLst>
          <pc:docMk/>
          <pc:sldMk cId="2677471371" sldId="1681"/>
        </pc:sldMkLst>
      </pc:sldChg>
      <pc:sldChg chg="del">
        <pc:chgData name="Mark C. Faul" userId="S::cn215731_centene.com#ext#@reliaslearning.onmicrosoft.com::fe4bc21a-68e5-4ac2-ae04-cf4e7258e40a" providerId="AD" clId="Web-{D8C72546-F2DF-75EA-4257-3958B9417B64}" dt="2023-11-06T12:45:54.548" v="288"/>
        <pc:sldMkLst>
          <pc:docMk/>
          <pc:sldMk cId="1055388435" sldId="1682"/>
        </pc:sldMkLst>
      </pc:sldChg>
      <pc:sldChg chg="del">
        <pc:chgData name="Mark C. Faul" userId="S::cn215731_centene.com#ext#@reliaslearning.onmicrosoft.com::fe4bc21a-68e5-4ac2-ae04-cf4e7258e40a" providerId="AD" clId="Web-{D8C72546-F2DF-75EA-4257-3958B9417B64}" dt="2023-11-06T12:45:51.970" v="287"/>
        <pc:sldMkLst>
          <pc:docMk/>
          <pc:sldMk cId="4069679820" sldId="1683"/>
        </pc:sldMkLst>
      </pc:sldChg>
      <pc:sldChg chg="modSp mod modShow">
        <pc:chgData name="Mark C. Faul" userId="S::cn215731_centene.com#ext#@reliaslearning.onmicrosoft.com::fe4bc21a-68e5-4ac2-ae04-cf4e7258e40a" providerId="AD" clId="Web-{D8C72546-F2DF-75EA-4257-3958B9417B64}" dt="2023-11-06T12:34:04.403" v="4" actId="20577"/>
        <pc:sldMkLst>
          <pc:docMk/>
          <pc:sldMk cId="433794913" sldId="1684"/>
        </pc:sldMkLst>
        <pc:spChg chg="mod">
          <ac:chgData name="Mark C. Faul" userId="S::cn215731_centene.com#ext#@reliaslearning.onmicrosoft.com::fe4bc21a-68e5-4ac2-ae04-cf4e7258e40a" providerId="AD" clId="Web-{D8C72546-F2DF-75EA-4257-3958B9417B64}" dt="2023-11-06T12:34:04.403" v="4" actId="20577"/>
          <ac:spMkLst>
            <pc:docMk/>
            <pc:sldMk cId="433794913" sldId="1684"/>
            <ac:spMk id="3" creationId="{54A3C993-2F9E-4D56-8AF5-8D0AE087BE54}"/>
          </ac:spMkLst>
        </pc:spChg>
      </pc:sldChg>
      <pc:sldChg chg="modSp new">
        <pc:chgData name="Mark C. Faul" userId="S::cn215731_centene.com#ext#@reliaslearning.onmicrosoft.com::fe4bc21a-68e5-4ac2-ae04-cf4e7258e40a" providerId="AD" clId="Web-{D8C72546-F2DF-75EA-4257-3958B9417B64}" dt="2023-11-06T12:44:25.656" v="273" actId="20577"/>
        <pc:sldMkLst>
          <pc:docMk/>
          <pc:sldMk cId="1358802709" sldId="1688"/>
        </pc:sldMkLst>
        <pc:spChg chg="mod">
          <ac:chgData name="Mark C. Faul" userId="S::cn215731_centene.com#ext#@reliaslearning.onmicrosoft.com::fe4bc21a-68e5-4ac2-ae04-cf4e7258e40a" providerId="AD" clId="Web-{D8C72546-F2DF-75EA-4257-3958B9417B64}" dt="2023-11-06T12:44:25.656" v="273" actId="20577"/>
          <ac:spMkLst>
            <pc:docMk/>
            <pc:sldMk cId="1358802709" sldId="1688"/>
            <ac:spMk id="2" creationId="{24E0AAF6-8406-C2EB-38E3-D7E96BDCB5D0}"/>
          </ac:spMkLst>
        </pc:spChg>
      </pc:sldChg>
      <pc:sldChg chg="del">
        <pc:chgData name="Mark C. Faul" userId="S::cn215731_centene.com#ext#@reliaslearning.onmicrosoft.com::fe4bc21a-68e5-4ac2-ae04-cf4e7258e40a" providerId="AD" clId="Web-{D8C72546-F2DF-75EA-4257-3958B9417B64}" dt="2023-11-06T12:42:28.637" v="236"/>
        <pc:sldMkLst>
          <pc:docMk/>
          <pc:sldMk cId="1482528739" sldId="1688"/>
        </pc:sldMkLst>
      </pc:sldChg>
      <pc:sldChg chg="del">
        <pc:chgData name="Mark C. Faul" userId="S::cn215731_centene.com#ext#@reliaslearning.onmicrosoft.com::fe4bc21a-68e5-4ac2-ae04-cf4e7258e40a" providerId="AD" clId="Web-{D8C72546-F2DF-75EA-4257-3958B9417B64}" dt="2023-11-06T12:42:29.465" v="237"/>
        <pc:sldMkLst>
          <pc:docMk/>
          <pc:sldMk cId="1859228478" sldId="1689"/>
        </pc:sldMkLst>
      </pc:sldChg>
      <pc:sldChg chg="modSp add replId">
        <pc:chgData name="Mark C. Faul" userId="S::cn215731_centene.com#ext#@reliaslearning.onmicrosoft.com::fe4bc21a-68e5-4ac2-ae04-cf4e7258e40a" providerId="AD" clId="Web-{D8C72546-F2DF-75EA-4257-3958B9417B64}" dt="2023-11-06T12:45:02.844" v="281" actId="20577"/>
        <pc:sldMkLst>
          <pc:docMk/>
          <pc:sldMk cId="2804886700" sldId="1689"/>
        </pc:sldMkLst>
        <pc:spChg chg="mod">
          <ac:chgData name="Mark C. Faul" userId="S::cn215731_centene.com#ext#@reliaslearning.onmicrosoft.com::fe4bc21a-68e5-4ac2-ae04-cf4e7258e40a" providerId="AD" clId="Web-{D8C72546-F2DF-75EA-4257-3958B9417B64}" dt="2023-11-06T12:45:02.844" v="281" actId="20577"/>
          <ac:spMkLst>
            <pc:docMk/>
            <pc:sldMk cId="2804886700" sldId="1689"/>
            <ac:spMk id="7" creationId="{502F993F-663C-4E10-5153-7E5F81EED3A3}"/>
          </ac:spMkLst>
        </pc:spChg>
      </pc:sldChg>
      <pc:sldChg chg="del">
        <pc:chgData name="Mark C. Faul" userId="S::cn215731_centene.com#ext#@reliaslearning.onmicrosoft.com::fe4bc21a-68e5-4ac2-ae04-cf4e7258e40a" providerId="AD" clId="Web-{D8C72546-F2DF-75EA-4257-3958B9417B64}" dt="2023-11-06T12:42:30.528" v="238"/>
        <pc:sldMkLst>
          <pc:docMk/>
          <pc:sldMk cId="948153337" sldId="1690"/>
        </pc:sldMkLst>
      </pc:sldChg>
      <pc:sldChg chg="modSp add replId">
        <pc:chgData name="Mark C. Faul" userId="S::cn215731_centene.com#ext#@reliaslearning.onmicrosoft.com::fe4bc21a-68e5-4ac2-ae04-cf4e7258e40a" providerId="AD" clId="Web-{D8C72546-F2DF-75EA-4257-3958B9417B64}" dt="2023-11-06T12:46:58.409" v="300" actId="20577"/>
        <pc:sldMkLst>
          <pc:docMk/>
          <pc:sldMk cId="4075185081" sldId="1690"/>
        </pc:sldMkLst>
        <pc:spChg chg="mod">
          <ac:chgData name="Mark C. Faul" userId="S::cn215731_centene.com#ext#@reliaslearning.onmicrosoft.com::fe4bc21a-68e5-4ac2-ae04-cf4e7258e40a" providerId="AD" clId="Web-{D8C72546-F2DF-75EA-4257-3958B9417B64}" dt="2023-11-06T12:46:58.409" v="300" actId="20577"/>
          <ac:spMkLst>
            <pc:docMk/>
            <pc:sldMk cId="4075185081" sldId="1690"/>
            <ac:spMk id="7" creationId="{502F993F-663C-4E10-5153-7E5F81EED3A3}"/>
          </ac:spMkLst>
        </pc:spChg>
      </pc:sldChg>
      <pc:sldChg chg="add replId">
        <pc:chgData name="Mark C. Faul" userId="S::cn215731_centene.com#ext#@reliaslearning.onmicrosoft.com::fe4bc21a-68e5-4ac2-ae04-cf4e7258e40a" providerId="AD" clId="Web-{D8C72546-F2DF-75EA-4257-3958B9417B64}" dt="2023-11-06T12:46:33.987" v="290"/>
        <pc:sldMkLst>
          <pc:docMk/>
          <pc:sldMk cId="3508771969" sldId="1691"/>
        </pc:sldMkLst>
      </pc:sldChg>
      <pc:sldChg chg="del">
        <pc:chgData name="Mark C. Faul" userId="S::cn215731_centene.com#ext#@reliaslearning.onmicrosoft.com::fe4bc21a-68e5-4ac2-ae04-cf4e7258e40a" providerId="AD" clId="Web-{D8C72546-F2DF-75EA-4257-3958B9417B64}" dt="2023-11-06T12:42:33.387" v="239"/>
        <pc:sldMkLst>
          <pc:docMk/>
          <pc:sldMk cId="1182863038" sldId="1692"/>
        </pc:sldMkLst>
      </pc:sldChg>
      <pc:sldChg chg="add replId">
        <pc:chgData name="Mark C. Faul" userId="S::cn215731_centene.com#ext#@reliaslearning.onmicrosoft.com::fe4bc21a-68e5-4ac2-ae04-cf4e7258e40a" providerId="AD" clId="Web-{D8C72546-F2DF-75EA-4257-3958B9417B64}" dt="2023-11-06T12:46:34.127" v="291"/>
        <pc:sldMkLst>
          <pc:docMk/>
          <pc:sldMk cId="1307663868" sldId="1692"/>
        </pc:sldMkLst>
      </pc:sldChg>
      <pc:sldChg chg="add replId">
        <pc:chgData name="Mark C. Faul" userId="S::cn215731_centene.com#ext#@reliaslearning.onmicrosoft.com::fe4bc21a-68e5-4ac2-ae04-cf4e7258e40a" providerId="AD" clId="Web-{D8C72546-F2DF-75EA-4257-3958B9417B64}" dt="2023-11-06T12:46:34.221" v="292"/>
        <pc:sldMkLst>
          <pc:docMk/>
          <pc:sldMk cId="3925373280" sldId="1693"/>
        </pc:sldMkLst>
      </pc:sldChg>
      <pc:sldChg chg="modSp add replId">
        <pc:chgData name="Mark C. Faul" userId="S::cn215731_centene.com#ext#@reliaslearning.onmicrosoft.com::fe4bc21a-68e5-4ac2-ae04-cf4e7258e40a" providerId="AD" clId="Web-{D8C72546-F2DF-75EA-4257-3958B9417B64}" dt="2023-11-06T12:50:36.789" v="357" actId="20577"/>
        <pc:sldMkLst>
          <pc:docMk/>
          <pc:sldMk cId="4054407516" sldId="1694"/>
        </pc:sldMkLst>
        <pc:spChg chg="mod">
          <ac:chgData name="Mark C. Faul" userId="S::cn215731_centene.com#ext#@reliaslearning.onmicrosoft.com::fe4bc21a-68e5-4ac2-ae04-cf4e7258e40a" providerId="AD" clId="Web-{D8C72546-F2DF-75EA-4257-3958B9417B64}" dt="2023-11-06T12:50:36.789" v="357" actId="20577"/>
          <ac:spMkLst>
            <pc:docMk/>
            <pc:sldMk cId="4054407516" sldId="1694"/>
            <ac:spMk id="7" creationId="{502F993F-663C-4E10-5153-7E5F81EED3A3}"/>
          </ac:spMkLst>
        </pc:spChg>
      </pc:sldChg>
    </pc:docChg>
  </pc:docChgLst>
  <pc:docChgLst>
    <pc:chgData name="Hauck, Sarah M" userId="f4469b66-f048-4e35-8a94-a83a9177c551" providerId="ADAL" clId="{0DF4C574-3E4C-4255-A3B3-6F9320521339}"/>
    <pc:docChg chg="undo custSel addSld delSld modSld">
      <pc:chgData name="Hauck, Sarah M" userId="f4469b66-f048-4e35-8a94-a83a9177c551" providerId="ADAL" clId="{0DF4C574-3E4C-4255-A3B3-6F9320521339}" dt="2023-11-06T22:23:06.226" v="343" actId="1076"/>
      <pc:docMkLst>
        <pc:docMk/>
      </pc:docMkLst>
      <pc:sldChg chg="modSp mod">
        <pc:chgData name="Hauck, Sarah M" userId="f4469b66-f048-4e35-8a94-a83a9177c551" providerId="ADAL" clId="{0DF4C574-3E4C-4255-A3B3-6F9320521339}" dt="2023-11-06T21:49:30.375" v="14" actId="27636"/>
        <pc:sldMkLst>
          <pc:docMk/>
          <pc:sldMk cId="3396689434" sldId="257"/>
        </pc:sldMkLst>
        <pc:spChg chg="mod">
          <ac:chgData name="Hauck, Sarah M" userId="f4469b66-f048-4e35-8a94-a83a9177c551" providerId="ADAL" clId="{0DF4C574-3E4C-4255-A3B3-6F9320521339}" dt="2023-11-06T21:49:30.375" v="14" actId="27636"/>
          <ac:spMkLst>
            <pc:docMk/>
            <pc:sldMk cId="3396689434" sldId="257"/>
            <ac:spMk id="91" creationId="{00000000-0000-0000-0000-000000000000}"/>
          </ac:spMkLst>
        </pc:spChg>
      </pc:sldChg>
      <pc:sldChg chg="modSp mod">
        <pc:chgData name="Hauck, Sarah M" userId="f4469b66-f048-4e35-8a94-a83a9177c551" providerId="ADAL" clId="{0DF4C574-3E4C-4255-A3B3-6F9320521339}" dt="2023-11-06T21:49:30.391" v="15" actId="27636"/>
        <pc:sldMkLst>
          <pc:docMk/>
          <pc:sldMk cId="0" sldId="258"/>
        </pc:sldMkLst>
        <pc:spChg chg="mod">
          <ac:chgData name="Hauck, Sarah M" userId="f4469b66-f048-4e35-8a94-a83a9177c551" providerId="ADAL" clId="{0DF4C574-3E4C-4255-A3B3-6F9320521339}" dt="2023-11-06T21:49:30.391" v="15" actId="27636"/>
          <ac:spMkLst>
            <pc:docMk/>
            <pc:sldMk cId="0" sldId="258"/>
            <ac:spMk id="97" creationId="{00000000-0000-0000-0000-000000000000}"/>
          </ac:spMkLst>
        </pc:spChg>
      </pc:sldChg>
      <pc:sldChg chg="modSp mod">
        <pc:chgData name="Hauck, Sarah M" userId="f4469b66-f048-4e35-8a94-a83a9177c551" providerId="ADAL" clId="{0DF4C574-3E4C-4255-A3B3-6F9320521339}" dt="2023-11-06T21:53:39.515" v="77" actId="113"/>
        <pc:sldMkLst>
          <pc:docMk/>
          <pc:sldMk cId="1680462163" sldId="602"/>
        </pc:sldMkLst>
        <pc:graphicFrameChg chg="mod modGraphic">
          <ac:chgData name="Hauck, Sarah M" userId="f4469b66-f048-4e35-8a94-a83a9177c551" providerId="ADAL" clId="{0DF4C574-3E4C-4255-A3B3-6F9320521339}" dt="2023-11-06T21:53:39.515" v="77" actId="113"/>
          <ac:graphicFrameMkLst>
            <pc:docMk/>
            <pc:sldMk cId="1680462163" sldId="602"/>
            <ac:graphicFrameMk id="11" creationId="{99B760A2-3FD9-4DAC-863B-E8CABE6B5831}"/>
          </ac:graphicFrameMkLst>
        </pc:graphicFrameChg>
      </pc:sldChg>
      <pc:sldChg chg="addSp delSp modSp mod setBg">
        <pc:chgData name="Hauck, Sarah M" userId="f4469b66-f048-4e35-8a94-a83a9177c551" providerId="ADAL" clId="{0DF4C574-3E4C-4255-A3B3-6F9320521339}" dt="2023-11-06T22:23:06.226" v="343" actId="1076"/>
        <pc:sldMkLst>
          <pc:docMk/>
          <pc:sldMk cId="1358802709" sldId="1688"/>
        </pc:sldMkLst>
        <pc:spChg chg="mod">
          <ac:chgData name="Hauck, Sarah M" userId="f4469b66-f048-4e35-8a94-a83a9177c551" providerId="ADAL" clId="{0DF4C574-3E4C-4255-A3B3-6F9320521339}" dt="2023-11-06T22:23:06.226" v="343" actId="1076"/>
          <ac:spMkLst>
            <pc:docMk/>
            <pc:sldMk cId="1358802709" sldId="1688"/>
            <ac:spMk id="2" creationId="{24E0AAF6-8406-C2EB-38E3-D7E96BDCB5D0}"/>
          </ac:spMkLst>
        </pc:spChg>
        <pc:spChg chg="del">
          <ac:chgData name="Hauck, Sarah M" userId="f4469b66-f048-4e35-8a94-a83a9177c551" providerId="ADAL" clId="{0DF4C574-3E4C-4255-A3B3-6F9320521339}" dt="2023-11-06T22:05:58.617" v="78" actId="478"/>
          <ac:spMkLst>
            <pc:docMk/>
            <pc:sldMk cId="1358802709" sldId="1688"/>
            <ac:spMk id="3" creationId="{6250580A-F766-04EC-6FFF-1985BAC0C268}"/>
          </ac:spMkLst>
        </pc:spChg>
        <pc:spChg chg="add del mod">
          <ac:chgData name="Hauck, Sarah M" userId="f4469b66-f048-4e35-8a94-a83a9177c551" providerId="ADAL" clId="{0DF4C574-3E4C-4255-A3B3-6F9320521339}" dt="2023-11-06T22:07:53.877" v="85" actId="26606"/>
          <ac:spMkLst>
            <pc:docMk/>
            <pc:sldMk cId="1358802709" sldId="1688"/>
            <ac:spMk id="4" creationId="{0736AC5A-6528-4569-8D09-8ACF0734B710}"/>
          </ac:spMkLst>
        </pc:spChg>
        <pc:spChg chg="add mod">
          <ac:chgData name="Hauck, Sarah M" userId="f4469b66-f048-4e35-8a94-a83a9177c551" providerId="ADAL" clId="{0DF4C574-3E4C-4255-A3B3-6F9320521339}" dt="2023-11-06T22:11:22.570" v="204" actId="1076"/>
          <ac:spMkLst>
            <pc:docMk/>
            <pc:sldMk cId="1358802709" sldId="1688"/>
            <ac:spMk id="5" creationId="{EE0954AC-6B82-CC3F-63C9-D632708492D6}"/>
          </ac:spMkLst>
        </pc:spChg>
        <pc:spChg chg="add">
          <ac:chgData name="Hauck, Sarah M" userId="f4469b66-f048-4e35-8a94-a83a9177c551" providerId="ADAL" clId="{0DF4C574-3E4C-4255-A3B3-6F9320521339}" dt="2023-11-06T22:07:53.877" v="85" actId="26606"/>
          <ac:spMkLst>
            <pc:docMk/>
            <pc:sldMk cId="1358802709" sldId="1688"/>
            <ac:spMk id="10" creationId="{9F5E263C-FB7E-4A3E-AD04-5140CD3D1D97}"/>
          </ac:spMkLst>
        </pc:spChg>
        <pc:spChg chg="add">
          <ac:chgData name="Hauck, Sarah M" userId="f4469b66-f048-4e35-8a94-a83a9177c551" providerId="ADAL" clId="{0DF4C574-3E4C-4255-A3B3-6F9320521339}" dt="2023-11-06T22:07:53.877" v="85" actId="26606"/>
          <ac:spMkLst>
            <pc:docMk/>
            <pc:sldMk cId="1358802709" sldId="1688"/>
            <ac:spMk id="12" creationId="{9E65ED8C-90F7-4EB0-ACCB-64AEF411E8B9}"/>
          </ac:spMkLst>
        </pc:spChg>
        <pc:spChg chg="add">
          <ac:chgData name="Hauck, Sarah M" userId="f4469b66-f048-4e35-8a94-a83a9177c551" providerId="ADAL" clId="{0DF4C574-3E4C-4255-A3B3-6F9320521339}" dt="2023-11-06T22:07:53.877" v="85" actId="26606"/>
          <ac:spMkLst>
            <pc:docMk/>
            <pc:sldMk cId="1358802709" sldId="1688"/>
            <ac:spMk id="14" creationId="{6604E3BF-88F7-4D19-BEC9-8486966EA467}"/>
          </ac:spMkLst>
        </pc:spChg>
        <pc:spChg chg="add mod">
          <ac:chgData name="Hauck, Sarah M" userId="f4469b66-f048-4e35-8a94-a83a9177c551" providerId="ADAL" clId="{0DF4C574-3E4C-4255-A3B3-6F9320521339}" dt="2023-11-06T22:13:47.577" v="255" actId="14100"/>
          <ac:spMkLst>
            <pc:docMk/>
            <pc:sldMk cId="1358802709" sldId="1688"/>
            <ac:spMk id="16" creationId="{C50C6859-B990-CD37-F2D4-9BE78A2F67D7}"/>
          </ac:spMkLst>
        </pc:spChg>
        <pc:spChg chg="add del">
          <ac:chgData name="Hauck, Sarah M" userId="f4469b66-f048-4e35-8a94-a83a9177c551" providerId="ADAL" clId="{0DF4C574-3E4C-4255-A3B3-6F9320521339}" dt="2023-11-06T22:19:06.153" v="278" actId="22"/>
          <ac:spMkLst>
            <pc:docMk/>
            <pc:sldMk cId="1358802709" sldId="1688"/>
            <ac:spMk id="19" creationId="{CAE5C0CF-767A-3F0C-A115-5F2D9F9A16E9}"/>
          </ac:spMkLst>
        </pc:spChg>
        <pc:spChg chg="add del mod">
          <ac:chgData name="Hauck, Sarah M" userId="f4469b66-f048-4e35-8a94-a83a9177c551" providerId="ADAL" clId="{0DF4C574-3E4C-4255-A3B3-6F9320521339}" dt="2023-11-06T22:19:33.856" v="283" actId="478"/>
          <ac:spMkLst>
            <pc:docMk/>
            <pc:sldMk cId="1358802709" sldId="1688"/>
            <ac:spMk id="21" creationId="{2719C66A-3644-E88E-57F6-CAFFD2652F65}"/>
          </ac:spMkLst>
        </pc:spChg>
        <pc:spChg chg="add del mod">
          <ac:chgData name="Hauck, Sarah M" userId="f4469b66-f048-4e35-8a94-a83a9177c551" providerId="ADAL" clId="{0DF4C574-3E4C-4255-A3B3-6F9320521339}" dt="2023-11-06T22:19:43.419" v="286" actId="478"/>
          <ac:spMkLst>
            <pc:docMk/>
            <pc:sldMk cId="1358802709" sldId="1688"/>
            <ac:spMk id="23" creationId="{B1C5C35C-91CE-0D6F-BCC4-26EA0A22C5C3}"/>
          </ac:spMkLst>
        </pc:spChg>
        <pc:spChg chg="add mod">
          <ac:chgData name="Hauck, Sarah M" userId="f4469b66-f048-4e35-8a94-a83a9177c551" providerId="ADAL" clId="{0DF4C574-3E4C-4255-A3B3-6F9320521339}" dt="2023-11-06T22:22:34.380" v="342" actId="1076"/>
          <ac:spMkLst>
            <pc:docMk/>
            <pc:sldMk cId="1358802709" sldId="1688"/>
            <ac:spMk id="24" creationId="{C9B1108F-EB8C-FE8F-DA59-65BF707894C6}"/>
          </ac:spMkLst>
        </pc:spChg>
        <pc:spChg chg="add mod">
          <ac:chgData name="Hauck, Sarah M" userId="f4469b66-f048-4e35-8a94-a83a9177c551" providerId="ADAL" clId="{0DF4C574-3E4C-4255-A3B3-6F9320521339}" dt="2023-11-06T22:22:17.159" v="338" actId="20577"/>
          <ac:spMkLst>
            <pc:docMk/>
            <pc:sldMk cId="1358802709" sldId="1688"/>
            <ac:spMk id="25" creationId="{EB37CA65-3E31-ACD2-0ECD-E8C0F7CA3BCB}"/>
          </ac:spMkLst>
        </pc:spChg>
        <pc:graphicFrameChg chg="add mod modGraphic">
          <ac:chgData name="Hauck, Sarah M" userId="f4469b66-f048-4e35-8a94-a83a9177c551" providerId="ADAL" clId="{0DF4C574-3E4C-4255-A3B3-6F9320521339}" dt="2023-11-06T22:14:18.306" v="260" actId="207"/>
          <ac:graphicFrameMkLst>
            <pc:docMk/>
            <pc:sldMk cId="1358802709" sldId="1688"/>
            <ac:graphicFrameMk id="6" creationId="{27FFEB22-D381-4F2A-BBCD-FF32C25C0662}"/>
          </ac:graphicFrameMkLst>
        </pc:graphicFrameChg>
        <pc:graphicFrameChg chg="add mod modGraphic">
          <ac:chgData name="Hauck, Sarah M" userId="f4469b66-f048-4e35-8a94-a83a9177c551" providerId="ADAL" clId="{0DF4C574-3E4C-4255-A3B3-6F9320521339}" dt="2023-11-06T22:20:48.701" v="291" actId="1076"/>
          <ac:graphicFrameMkLst>
            <pc:docMk/>
            <pc:sldMk cId="1358802709" sldId="1688"/>
            <ac:graphicFrameMk id="17" creationId="{70ED94AF-5BD8-B990-7C54-252C8EE91AD4}"/>
          </ac:graphicFrameMkLst>
        </pc:graphicFrameChg>
        <pc:cxnChg chg="add mod">
          <ac:chgData name="Hauck, Sarah M" userId="f4469b66-f048-4e35-8a94-a83a9177c551" providerId="ADAL" clId="{0DF4C574-3E4C-4255-A3B3-6F9320521339}" dt="2023-11-06T22:12:51.463" v="215" actId="1076"/>
          <ac:cxnSpMkLst>
            <pc:docMk/>
            <pc:sldMk cId="1358802709" sldId="1688"/>
            <ac:cxnSpMk id="8" creationId="{30C19999-BF21-F8F7-DED8-3C9F5C411909}"/>
          </ac:cxnSpMkLst>
        </pc:cxnChg>
        <pc:cxnChg chg="add mod">
          <ac:chgData name="Hauck, Sarah M" userId="f4469b66-f048-4e35-8a94-a83a9177c551" providerId="ADAL" clId="{0DF4C574-3E4C-4255-A3B3-6F9320521339}" dt="2023-11-06T22:12:39.006" v="214" actId="14100"/>
          <ac:cxnSpMkLst>
            <pc:docMk/>
            <pc:sldMk cId="1358802709" sldId="1688"/>
            <ac:cxnSpMk id="11" creationId="{6D79C3E9-50CF-B8E9-0A7C-DF101A5B9EF6}"/>
          </ac:cxnSpMkLst>
        </pc:cxnChg>
      </pc:sldChg>
      <pc:sldChg chg="addSp modSp mod">
        <pc:chgData name="Hauck, Sarah M" userId="f4469b66-f048-4e35-8a94-a83a9177c551" providerId="ADAL" clId="{0DF4C574-3E4C-4255-A3B3-6F9320521339}" dt="2023-11-06T21:53:13.345" v="74" actId="1076"/>
        <pc:sldMkLst>
          <pc:docMk/>
          <pc:sldMk cId="2804886700" sldId="1689"/>
        </pc:sldMkLst>
        <pc:spChg chg="add mod">
          <ac:chgData name="Hauck, Sarah M" userId="f4469b66-f048-4e35-8a94-a83a9177c551" providerId="ADAL" clId="{0DF4C574-3E4C-4255-A3B3-6F9320521339}" dt="2023-11-06T21:51:01.872" v="21" actId="1076"/>
          <ac:spMkLst>
            <pc:docMk/>
            <pc:sldMk cId="2804886700" sldId="1689"/>
            <ac:spMk id="2" creationId="{43AEDF51-6216-4BB5-6499-0626AFC24B7E}"/>
          </ac:spMkLst>
        </pc:spChg>
        <pc:spChg chg="mod">
          <ac:chgData name="Hauck, Sarah M" userId="f4469b66-f048-4e35-8a94-a83a9177c551" providerId="ADAL" clId="{0DF4C574-3E4C-4255-A3B3-6F9320521339}" dt="2023-11-06T21:53:13.345" v="74" actId="1076"/>
          <ac:spMkLst>
            <pc:docMk/>
            <pc:sldMk cId="2804886700" sldId="1689"/>
            <ac:spMk id="7" creationId="{502F993F-663C-4E10-5153-7E5F81EED3A3}"/>
          </ac:spMkLst>
        </pc:spChg>
      </pc:sldChg>
      <pc:sldChg chg="modSp new del mod">
        <pc:chgData name="Hauck, Sarah M" userId="f4469b66-f048-4e35-8a94-a83a9177c551" providerId="ADAL" clId="{0DF4C574-3E4C-4255-A3B3-6F9320521339}" dt="2023-11-06T22:10:03.029" v="157" actId="2696"/>
        <pc:sldMkLst>
          <pc:docMk/>
          <pc:sldMk cId="770473996" sldId="1695"/>
        </pc:sldMkLst>
        <pc:spChg chg="mod">
          <ac:chgData name="Hauck, Sarah M" userId="f4469b66-f048-4e35-8a94-a83a9177c551" providerId="ADAL" clId="{0DF4C574-3E4C-4255-A3B3-6F9320521339}" dt="2023-11-06T22:09:55.269" v="156" actId="20577"/>
          <ac:spMkLst>
            <pc:docMk/>
            <pc:sldMk cId="770473996" sldId="1695"/>
            <ac:spMk id="2" creationId="{FC10408F-02CB-E1BE-7E42-F1FFB177E8B1}"/>
          </ac:spMkLst>
        </pc:spChg>
      </pc:sldChg>
    </pc:docChg>
  </pc:docChgLst>
  <pc:docChgLst>
    <pc:chgData name="Sylvia Sanders" userId="S::workforce_azahp.onmicrosoft.com#ext#@reliaslearning.onmicrosoft.com::f534505b-5d97-42ad-906e-096f817be331" providerId="AD" clId="Web-{5328F1DA-9DFA-3DC4-6C99-337F47734FC5}"/>
    <pc:docChg chg="modSld">
      <pc:chgData name="Sylvia Sanders" userId="S::workforce_azahp.onmicrosoft.com#ext#@reliaslearning.onmicrosoft.com::f534505b-5d97-42ad-906e-096f817be331" providerId="AD" clId="Web-{5328F1DA-9DFA-3DC4-6C99-337F47734FC5}" dt="2024-02-08T13:35:31.867" v="44" actId="20577"/>
      <pc:docMkLst>
        <pc:docMk/>
      </pc:docMkLst>
      <pc:sldChg chg="modSp">
        <pc:chgData name="Sylvia Sanders" userId="S::workforce_azahp.onmicrosoft.com#ext#@reliaslearning.onmicrosoft.com::f534505b-5d97-42ad-906e-096f817be331" providerId="AD" clId="Web-{5328F1DA-9DFA-3DC4-6C99-337F47734FC5}" dt="2024-02-08T13:35:31.867" v="44" actId="20577"/>
        <pc:sldMkLst>
          <pc:docMk/>
          <pc:sldMk cId="1008180998" sldId="1759"/>
        </pc:sldMkLst>
        <pc:graphicFrameChg chg="modGraphic">
          <ac:chgData name="Sylvia Sanders" userId="S::workforce_azahp.onmicrosoft.com#ext#@reliaslearning.onmicrosoft.com::f534505b-5d97-42ad-906e-096f817be331" providerId="AD" clId="Web-{5328F1DA-9DFA-3DC4-6C99-337F47734FC5}" dt="2024-02-08T13:35:31.867" v="44" actId="20577"/>
          <ac:graphicFrameMkLst>
            <pc:docMk/>
            <pc:sldMk cId="1008180998" sldId="1759"/>
            <ac:graphicFrameMk id="5" creationId="{15D1F34C-609F-3B3C-A189-084B3C7E32E1}"/>
          </ac:graphicFrameMkLst>
        </pc:graphicFrameChg>
      </pc:sldChg>
    </pc:docChg>
  </pc:docChgLst>
  <pc:docChgLst>
    <pc:chgData name="Joe Chemali" userId="S::jchemali@relias.com::c36205bd-d4d1-49f0-93ea-2560057d8415" providerId="AD" clId="Web-{08D775CB-886F-5671-937E-1B887E560BDF}"/>
    <pc:docChg chg="addSld delSld modSld">
      <pc:chgData name="Joe Chemali" userId="S::jchemali@relias.com::c36205bd-d4d1-49f0-93ea-2560057d8415" providerId="AD" clId="Web-{08D775CB-886F-5671-937E-1B887E560BDF}" dt="2024-02-06T16:54:45.301" v="2348" actId="1076"/>
      <pc:docMkLst>
        <pc:docMk/>
      </pc:docMkLst>
      <pc:sldChg chg="modSp">
        <pc:chgData name="Joe Chemali" userId="S::jchemali@relias.com::c36205bd-d4d1-49f0-93ea-2560057d8415" providerId="AD" clId="Web-{08D775CB-886F-5671-937E-1B887E560BDF}" dt="2024-02-06T16:47:20.616" v="2317" actId="1076"/>
        <pc:sldMkLst>
          <pc:docMk/>
          <pc:sldMk cId="2794530330" sldId="1635"/>
        </pc:sldMkLst>
        <pc:spChg chg="mod">
          <ac:chgData name="Joe Chemali" userId="S::jchemali@relias.com::c36205bd-d4d1-49f0-93ea-2560057d8415" providerId="AD" clId="Web-{08D775CB-886F-5671-937E-1B887E560BDF}" dt="2024-02-06T16:47:20.616" v="2317" actId="1076"/>
          <ac:spMkLst>
            <pc:docMk/>
            <pc:sldMk cId="2794530330" sldId="1635"/>
            <ac:spMk id="5" creationId="{3BDCB79D-12BF-7611-1356-27A181617CE1}"/>
          </ac:spMkLst>
        </pc:spChg>
      </pc:sldChg>
      <pc:sldChg chg="modSp">
        <pc:chgData name="Joe Chemali" userId="S::jchemali@relias.com::c36205bd-d4d1-49f0-93ea-2560057d8415" providerId="AD" clId="Web-{08D775CB-886F-5671-937E-1B887E560BDF}" dt="2024-02-06T16:44:20.893" v="2060" actId="1076"/>
        <pc:sldMkLst>
          <pc:docMk/>
          <pc:sldMk cId="2516450721" sldId="1666"/>
        </pc:sldMkLst>
        <pc:spChg chg="mod">
          <ac:chgData name="Joe Chemali" userId="S::jchemali@relias.com::c36205bd-d4d1-49f0-93ea-2560057d8415" providerId="AD" clId="Web-{08D775CB-886F-5671-937E-1B887E560BDF}" dt="2024-02-06T16:44:20.893" v="2060" actId="1076"/>
          <ac:spMkLst>
            <pc:docMk/>
            <pc:sldMk cId="2516450721" sldId="1666"/>
            <ac:spMk id="5" creationId="{15BBE668-AA62-AAD2-8525-3504B80EC07F}"/>
          </ac:spMkLst>
        </pc:spChg>
      </pc:sldChg>
      <pc:sldChg chg="addSp delSp modSp">
        <pc:chgData name="Joe Chemali" userId="S::jchemali@relias.com::c36205bd-d4d1-49f0-93ea-2560057d8415" providerId="AD" clId="Web-{08D775CB-886F-5671-937E-1B887E560BDF}" dt="2024-02-06T16:47:09.663" v="2316" actId="1076"/>
        <pc:sldMkLst>
          <pc:docMk/>
          <pc:sldMk cId="1457440864" sldId="1667"/>
        </pc:sldMkLst>
        <pc:spChg chg="del">
          <ac:chgData name="Joe Chemali" userId="S::jchemali@relias.com::c36205bd-d4d1-49f0-93ea-2560057d8415" providerId="AD" clId="Web-{08D775CB-886F-5671-937E-1B887E560BDF}" dt="2024-02-06T16:07:55.707" v="484"/>
          <ac:spMkLst>
            <pc:docMk/>
            <pc:sldMk cId="1457440864" sldId="1667"/>
            <ac:spMk id="3" creationId="{F51C59A9-383C-808F-90CB-9A21895E11C7}"/>
          </ac:spMkLst>
        </pc:spChg>
        <pc:spChg chg="add mod">
          <ac:chgData name="Joe Chemali" userId="S::jchemali@relias.com::c36205bd-d4d1-49f0-93ea-2560057d8415" providerId="AD" clId="Web-{08D775CB-886F-5671-937E-1B887E560BDF}" dt="2024-02-06T16:47:09.616" v="2315" actId="1076"/>
          <ac:spMkLst>
            <pc:docMk/>
            <pc:sldMk cId="1457440864" sldId="1667"/>
            <ac:spMk id="4" creationId="{84266238-5CB6-CCFD-B2EE-FCBD6403F277}"/>
          </ac:spMkLst>
        </pc:spChg>
        <pc:spChg chg="mod">
          <ac:chgData name="Joe Chemali" userId="S::jchemali@relias.com::c36205bd-d4d1-49f0-93ea-2560057d8415" providerId="AD" clId="Web-{08D775CB-886F-5671-937E-1B887E560BDF}" dt="2024-02-06T16:47:02.882" v="2314" actId="20577"/>
          <ac:spMkLst>
            <pc:docMk/>
            <pc:sldMk cId="1457440864" sldId="1667"/>
            <ac:spMk id="5" creationId="{C82DAFE1-E888-69C3-7148-4D1A319D4816}"/>
          </ac:spMkLst>
        </pc:spChg>
        <pc:spChg chg="add mod">
          <ac:chgData name="Joe Chemali" userId="S::jchemali@relias.com::c36205bd-d4d1-49f0-93ea-2560057d8415" providerId="AD" clId="Web-{08D775CB-886F-5671-937E-1B887E560BDF}" dt="2024-02-06T16:47:09.663" v="2316" actId="1076"/>
          <ac:spMkLst>
            <pc:docMk/>
            <pc:sldMk cId="1457440864" sldId="1667"/>
            <ac:spMk id="6" creationId="{3DEF082B-A897-FCFE-4DE0-AB33BF40A92C}"/>
          </ac:spMkLst>
        </pc:spChg>
      </pc:sldChg>
      <pc:sldChg chg="addSp delSp modSp">
        <pc:chgData name="Joe Chemali" userId="S::jchemali@relias.com::c36205bd-d4d1-49f0-93ea-2560057d8415" providerId="AD" clId="Web-{08D775CB-886F-5671-937E-1B887E560BDF}" dt="2024-02-06T16:54:45.301" v="2348" actId="1076"/>
        <pc:sldMkLst>
          <pc:docMk/>
          <pc:sldMk cId="1499766071" sldId="1668"/>
        </pc:sldMkLst>
        <pc:spChg chg="mod">
          <ac:chgData name="Joe Chemali" userId="S::jchemali@relias.com::c36205bd-d4d1-49f0-93ea-2560057d8415" providerId="AD" clId="Web-{08D775CB-886F-5671-937E-1B887E560BDF}" dt="2024-02-06T16:54:39.957" v="2346" actId="14100"/>
          <ac:spMkLst>
            <pc:docMk/>
            <pc:sldMk cId="1499766071" sldId="1668"/>
            <ac:spMk id="5" creationId="{665BBEAD-6539-D683-36D4-9BD7D71D5FA8}"/>
          </ac:spMkLst>
        </pc:spChg>
        <pc:spChg chg="del">
          <ac:chgData name="Joe Chemali" userId="S::jchemali@relias.com::c36205bd-d4d1-49f0-93ea-2560057d8415" providerId="AD" clId="Web-{08D775CB-886F-5671-937E-1B887E560BDF}" dt="2024-02-06T16:04:22.216" v="114"/>
          <ac:spMkLst>
            <pc:docMk/>
            <pc:sldMk cId="1499766071" sldId="1668"/>
            <ac:spMk id="6" creationId="{50DBA74A-E735-89B4-8E0A-4317EF73514D}"/>
          </ac:spMkLst>
        </pc:spChg>
        <pc:spChg chg="add mod">
          <ac:chgData name="Joe Chemali" userId="S::jchemali@relias.com::c36205bd-d4d1-49f0-93ea-2560057d8415" providerId="AD" clId="Web-{08D775CB-886F-5671-937E-1B887E560BDF}" dt="2024-02-06T16:54:43.426" v="2347" actId="1076"/>
          <ac:spMkLst>
            <pc:docMk/>
            <pc:sldMk cId="1499766071" sldId="1668"/>
            <ac:spMk id="7" creationId="{6944CDFF-F45E-D77E-CF8E-1644366C743A}"/>
          </ac:spMkLst>
        </pc:spChg>
        <pc:picChg chg="del">
          <ac:chgData name="Joe Chemali" userId="S::jchemali@relias.com::c36205bd-d4d1-49f0-93ea-2560057d8415" providerId="AD" clId="Web-{08D775CB-886F-5671-937E-1B887E560BDF}" dt="2024-02-06T16:04:22.654" v="115"/>
          <ac:picMkLst>
            <pc:docMk/>
            <pc:sldMk cId="1499766071" sldId="1668"/>
            <ac:picMk id="3" creationId="{C4CBB3E0-306C-6B79-D369-074F90D130A1}"/>
          </ac:picMkLst>
        </pc:picChg>
        <pc:picChg chg="add del mod">
          <ac:chgData name="Joe Chemali" userId="S::jchemali@relias.com::c36205bd-d4d1-49f0-93ea-2560057d8415" providerId="AD" clId="Web-{08D775CB-886F-5671-937E-1B887E560BDF}" dt="2024-02-06T16:53:13.923" v="2329"/>
          <ac:picMkLst>
            <pc:docMk/>
            <pc:sldMk cId="1499766071" sldId="1668"/>
            <ac:picMk id="4" creationId="{49CEEBF9-3EBE-2A6C-31B1-F5E74628749B}"/>
          </ac:picMkLst>
        </pc:picChg>
        <pc:picChg chg="add mod">
          <ac:chgData name="Joe Chemali" userId="S::jchemali@relias.com::c36205bd-d4d1-49f0-93ea-2560057d8415" providerId="AD" clId="Web-{08D775CB-886F-5671-937E-1B887E560BDF}" dt="2024-02-06T16:54:45.301" v="2348" actId="1076"/>
          <ac:picMkLst>
            <pc:docMk/>
            <pc:sldMk cId="1499766071" sldId="1668"/>
            <ac:picMk id="8" creationId="{B9157E99-166F-4AD0-D8EE-74A273DD4DE5}"/>
          </ac:picMkLst>
        </pc:picChg>
        <pc:cxnChg chg="mod">
          <ac:chgData name="Joe Chemali" userId="S::jchemali@relias.com::c36205bd-d4d1-49f0-93ea-2560057d8415" providerId="AD" clId="Web-{08D775CB-886F-5671-937E-1B887E560BDF}" dt="2024-02-06T16:51:46.921" v="2324" actId="1076"/>
          <ac:cxnSpMkLst>
            <pc:docMk/>
            <pc:sldMk cId="1499766071" sldId="1668"/>
            <ac:cxnSpMk id="9" creationId="{94A12A15-B4A1-7FA6-6C9E-6385FE84B067}"/>
          </ac:cxnSpMkLst>
        </pc:cxnChg>
      </pc:sldChg>
      <pc:sldChg chg="del">
        <pc:chgData name="Joe Chemali" userId="S::jchemali@relias.com::c36205bd-d4d1-49f0-93ea-2560057d8415" providerId="AD" clId="Web-{08D775CB-886F-5671-937E-1B887E560BDF}" dt="2024-02-06T16:07:05.471" v="478"/>
        <pc:sldMkLst>
          <pc:docMk/>
          <pc:sldMk cId="1007752660" sldId="1695"/>
        </pc:sldMkLst>
      </pc:sldChg>
      <pc:sldChg chg="addSp delSp modSp">
        <pc:chgData name="Joe Chemali" userId="S::jchemali@relias.com::c36205bd-d4d1-49f0-93ea-2560057d8415" providerId="AD" clId="Web-{08D775CB-886F-5671-937E-1B887E560BDF}" dt="2024-02-06T16:03:28.621" v="103" actId="20577"/>
        <pc:sldMkLst>
          <pc:docMk/>
          <pc:sldMk cId="3688639576" sldId="1696"/>
        </pc:sldMkLst>
        <pc:spChg chg="mod">
          <ac:chgData name="Joe Chemali" userId="S::jchemali@relias.com::c36205bd-d4d1-49f0-93ea-2560057d8415" providerId="AD" clId="Web-{08D775CB-886F-5671-937E-1B887E560BDF}" dt="2024-02-06T16:03:28.621" v="103" actId="20577"/>
          <ac:spMkLst>
            <pc:docMk/>
            <pc:sldMk cId="3688639576" sldId="1696"/>
            <ac:spMk id="5" creationId="{FAD4F14D-4AC6-0FB2-1581-73EC4C594A5E}"/>
          </ac:spMkLst>
        </pc:spChg>
        <pc:cxnChg chg="add del mod">
          <ac:chgData name="Joe Chemali" userId="S::jchemali@relias.com::c36205bd-d4d1-49f0-93ea-2560057d8415" providerId="AD" clId="Web-{08D775CB-886F-5671-937E-1B887E560BDF}" dt="2024-02-06T16:03:05.136" v="97" actId="1076"/>
          <ac:cxnSpMkLst>
            <pc:docMk/>
            <pc:sldMk cId="3688639576" sldId="1696"/>
            <ac:cxnSpMk id="9" creationId="{C5BC1F1D-32A9-70C0-DEE8-868E85C1609D}"/>
          </ac:cxnSpMkLst>
        </pc:cxnChg>
      </pc:sldChg>
      <pc:sldChg chg="modSp add replId">
        <pc:chgData name="Joe Chemali" userId="S::jchemali@relias.com::c36205bd-d4d1-49f0-93ea-2560057d8415" providerId="AD" clId="Web-{08D775CB-886F-5671-937E-1B887E560BDF}" dt="2024-02-06T16:26:11.238" v="1558" actId="20577"/>
        <pc:sldMkLst>
          <pc:docMk/>
          <pc:sldMk cId="526134323" sldId="1763"/>
        </pc:sldMkLst>
        <pc:spChg chg="mod">
          <ac:chgData name="Joe Chemali" userId="S::jchemali@relias.com::c36205bd-d4d1-49f0-93ea-2560057d8415" providerId="AD" clId="Web-{08D775CB-886F-5671-937E-1B887E560BDF}" dt="2024-02-06T16:26:11.238" v="1558" actId="20577"/>
          <ac:spMkLst>
            <pc:docMk/>
            <pc:sldMk cId="526134323" sldId="1763"/>
            <ac:spMk id="5" creationId="{3BDCB79D-12BF-7611-1356-27A181617CE1}"/>
          </ac:spMkLst>
        </pc:spChg>
      </pc:sldChg>
    </pc:docChg>
  </pc:docChgLst>
  <pc:docChgLst>
    <pc:chgData name="AzAHP Workforce Development" userId="4031f37a-6f0b-4ca9-97b7-6ccf06c7b467" providerId="ADAL" clId="{E3AEB691-2D78-44A1-BC32-A984963D96D9}"/>
    <pc:docChg chg="undo custSel addSld delSld modSld sldOrd delMainMaster">
      <pc:chgData name="AzAHP Workforce Development" userId="4031f37a-6f0b-4ca9-97b7-6ccf06c7b467" providerId="ADAL" clId="{E3AEB691-2D78-44A1-BC32-A984963D96D9}" dt="2024-02-05T21:49:29.177" v="212" actId="20577"/>
      <pc:docMkLst>
        <pc:docMk/>
      </pc:docMkLst>
      <pc:sldChg chg="add setBg">
        <pc:chgData name="AzAHP Workforce Development" userId="4031f37a-6f0b-4ca9-97b7-6ccf06c7b467" providerId="ADAL" clId="{E3AEB691-2D78-44A1-BC32-A984963D96D9}" dt="2024-02-05T21:33:35.282" v="45"/>
        <pc:sldMkLst>
          <pc:docMk/>
          <pc:sldMk cId="0" sldId="256"/>
        </pc:sldMkLst>
      </pc:sldChg>
      <pc:sldChg chg="add modTransition setBg">
        <pc:chgData name="AzAHP Workforce Development" userId="4031f37a-6f0b-4ca9-97b7-6ccf06c7b467" providerId="ADAL" clId="{E3AEB691-2D78-44A1-BC32-A984963D96D9}" dt="2024-02-05T21:33:35.282" v="45"/>
        <pc:sldMkLst>
          <pc:docMk/>
          <pc:sldMk cId="0" sldId="279"/>
        </pc:sldMkLst>
      </pc:sldChg>
      <pc:sldChg chg="addSp delSp modSp add del mod delDesignElem">
        <pc:chgData name="AzAHP Workforce Development" userId="4031f37a-6f0b-4ca9-97b7-6ccf06c7b467" providerId="ADAL" clId="{E3AEB691-2D78-44A1-BC32-A984963D96D9}" dt="2024-02-05T21:38:51.705" v="145" actId="27636"/>
        <pc:sldMkLst>
          <pc:docMk/>
          <pc:sldMk cId="0" sldId="287"/>
        </pc:sldMkLst>
        <pc:spChg chg="mod">
          <ac:chgData name="AzAHP Workforce Development" userId="4031f37a-6f0b-4ca9-97b7-6ccf06c7b467" providerId="ADAL" clId="{E3AEB691-2D78-44A1-BC32-A984963D96D9}" dt="2024-02-05T21:38:51.705" v="145" actId="27636"/>
          <ac:spMkLst>
            <pc:docMk/>
            <pc:sldMk cId="0" sldId="287"/>
            <ac:spMk id="21506" creationId="{00000000-0000-0000-0000-000000000000}"/>
          </ac:spMkLst>
        </pc:spChg>
        <pc:spChg chg="add del">
          <ac:chgData name="AzAHP Workforce Development" userId="4031f37a-6f0b-4ca9-97b7-6ccf06c7b467" providerId="ADAL" clId="{E3AEB691-2D78-44A1-BC32-A984963D96D9}" dt="2024-02-05T21:38:51.647" v="143"/>
          <ac:spMkLst>
            <pc:docMk/>
            <pc:sldMk cId="0" sldId="287"/>
            <ac:spMk id="21512" creationId="{B7BD7FCF-A254-4A97-A15C-319B67622677}"/>
          </ac:spMkLst>
        </pc:spChg>
        <pc:spChg chg="add del">
          <ac:chgData name="AzAHP Workforce Development" userId="4031f37a-6f0b-4ca9-97b7-6ccf06c7b467" providerId="ADAL" clId="{E3AEB691-2D78-44A1-BC32-A984963D96D9}" dt="2024-02-05T21:38:51.647" v="143"/>
          <ac:spMkLst>
            <pc:docMk/>
            <pc:sldMk cId="0" sldId="287"/>
            <ac:spMk id="21514" creationId="{52FFAF72-6204-4676-9C6F-9A4CC4D91805}"/>
          </ac:spMkLst>
        </pc:spChg>
      </pc:sldChg>
      <pc:sldChg chg="delSp add del modTransition setBg delDesignElem">
        <pc:chgData name="AzAHP Workforce Development" userId="4031f37a-6f0b-4ca9-97b7-6ccf06c7b467" providerId="ADAL" clId="{E3AEB691-2D78-44A1-BC32-A984963D96D9}" dt="2024-02-05T21:34:21.208" v="48" actId="47"/>
        <pc:sldMkLst>
          <pc:docMk/>
          <pc:sldMk cId="0" sldId="293"/>
        </pc:sldMkLst>
        <pc:spChg chg="del">
          <ac:chgData name="AzAHP Workforce Development" userId="4031f37a-6f0b-4ca9-97b7-6ccf06c7b467" providerId="ADAL" clId="{E3AEB691-2D78-44A1-BC32-A984963D96D9}" dt="2024-02-05T21:33:35.282" v="45"/>
          <ac:spMkLst>
            <pc:docMk/>
            <pc:sldMk cId="0" sldId="293"/>
            <ac:spMk id="10" creationId="{C7F55EAC-550A-4BDD-9099-3F20B8FA0EBC}"/>
          </ac:spMkLst>
        </pc:spChg>
        <pc:spChg chg="del">
          <ac:chgData name="AzAHP Workforce Development" userId="4031f37a-6f0b-4ca9-97b7-6ccf06c7b467" providerId="ADAL" clId="{E3AEB691-2D78-44A1-BC32-A984963D96D9}" dt="2024-02-05T21:33:35.282" v="45"/>
          <ac:spMkLst>
            <pc:docMk/>
            <pc:sldMk cId="0" sldId="293"/>
            <ac:spMk id="12" creationId="{DC4F5A5F-493F-49AE-89B6-D5AF5EBC8B0E}"/>
          </ac:spMkLst>
        </pc:spChg>
      </pc:sldChg>
      <pc:sldChg chg="add">
        <pc:chgData name="AzAHP Workforce Development" userId="4031f37a-6f0b-4ca9-97b7-6ccf06c7b467" providerId="ADAL" clId="{E3AEB691-2D78-44A1-BC32-A984963D96D9}" dt="2024-02-05T21:33:35.282" v="45"/>
        <pc:sldMkLst>
          <pc:docMk/>
          <pc:sldMk cId="0" sldId="296"/>
        </pc:sldMkLst>
      </pc:sldChg>
      <pc:sldChg chg="add setBg">
        <pc:chgData name="AzAHP Workforce Development" userId="4031f37a-6f0b-4ca9-97b7-6ccf06c7b467" providerId="ADAL" clId="{E3AEB691-2D78-44A1-BC32-A984963D96D9}" dt="2024-02-05T21:33:35.282" v="45"/>
        <pc:sldMkLst>
          <pc:docMk/>
          <pc:sldMk cId="0" sldId="297"/>
        </pc:sldMkLst>
      </pc:sldChg>
      <pc:sldChg chg="add del">
        <pc:chgData name="AzAHP Workforce Development" userId="4031f37a-6f0b-4ca9-97b7-6ccf06c7b467" providerId="ADAL" clId="{E3AEB691-2D78-44A1-BC32-A984963D96D9}" dt="2024-02-05T21:34:22.370" v="49" actId="47"/>
        <pc:sldMkLst>
          <pc:docMk/>
          <pc:sldMk cId="0" sldId="300"/>
        </pc:sldMkLst>
      </pc:sldChg>
      <pc:sldChg chg="add">
        <pc:chgData name="AzAHP Workforce Development" userId="4031f37a-6f0b-4ca9-97b7-6ccf06c7b467" providerId="ADAL" clId="{E3AEB691-2D78-44A1-BC32-A984963D96D9}" dt="2024-02-05T21:33:35.282" v="45"/>
        <pc:sldMkLst>
          <pc:docMk/>
          <pc:sldMk cId="0" sldId="301"/>
        </pc:sldMkLst>
      </pc:sldChg>
      <pc:sldChg chg="add">
        <pc:chgData name="AzAHP Workforce Development" userId="4031f37a-6f0b-4ca9-97b7-6ccf06c7b467" providerId="ADAL" clId="{E3AEB691-2D78-44A1-BC32-A984963D96D9}" dt="2024-02-05T21:33:35.282" v="45"/>
        <pc:sldMkLst>
          <pc:docMk/>
          <pc:sldMk cId="0" sldId="302"/>
        </pc:sldMkLst>
      </pc:sldChg>
      <pc:sldChg chg="add">
        <pc:chgData name="AzAHP Workforce Development" userId="4031f37a-6f0b-4ca9-97b7-6ccf06c7b467" providerId="ADAL" clId="{E3AEB691-2D78-44A1-BC32-A984963D96D9}" dt="2024-02-05T21:33:35.282" v="45"/>
        <pc:sldMkLst>
          <pc:docMk/>
          <pc:sldMk cId="0" sldId="303"/>
        </pc:sldMkLst>
      </pc:sldChg>
      <pc:sldChg chg="modSp add mod">
        <pc:chgData name="AzAHP Workforce Development" userId="4031f37a-6f0b-4ca9-97b7-6ccf06c7b467" providerId="ADAL" clId="{E3AEB691-2D78-44A1-BC32-A984963D96D9}" dt="2024-02-05T21:36:10.787" v="82" actId="1035"/>
        <pc:sldMkLst>
          <pc:docMk/>
          <pc:sldMk cId="0" sldId="304"/>
        </pc:sldMkLst>
        <pc:spChg chg="mod">
          <ac:chgData name="AzAHP Workforce Development" userId="4031f37a-6f0b-4ca9-97b7-6ccf06c7b467" providerId="ADAL" clId="{E3AEB691-2D78-44A1-BC32-A984963D96D9}" dt="2024-02-05T21:36:10.787" v="82" actId="1035"/>
          <ac:spMkLst>
            <pc:docMk/>
            <pc:sldMk cId="0" sldId="304"/>
            <ac:spMk id="2" creationId="{6BDB2CC3-2635-B4C3-D483-26F1583DF27E}"/>
          </ac:spMkLst>
        </pc:spChg>
      </pc:sldChg>
      <pc:sldChg chg="modSp add mod">
        <pc:chgData name="AzAHP Workforce Development" userId="4031f37a-6f0b-4ca9-97b7-6ccf06c7b467" providerId="ADAL" clId="{E3AEB691-2D78-44A1-BC32-A984963D96D9}" dt="2024-02-05T21:35:53.055" v="67" actId="1076"/>
        <pc:sldMkLst>
          <pc:docMk/>
          <pc:sldMk cId="0" sldId="305"/>
        </pc:sldMkLst>
        <pc:spChg chg="mod">
          <ac:chgData name="AzAHP Workforce Development" userId="4031f37a-6f0b-4ca9-97b7-6ccf06c7b467" providerId="ADAL" clId="{E3AEB691-2D78-44A1-BC32-A984963D96D9}" dt="2024-02-05T21:35:53.055" v="67" actId="1076"/>
          <ac:spMkLst>
            <pc:docMk/>
            <pc:sldMk cId="0" sldId="305"/>
            <ac:spMk id="2" creationId="{6E120E07-067C-730A-82B1-7CA78FCA3149}"/>
          </ac:spMkLst>
        </pc:spChg>
      </pc:sldChg>
      <pc:sldChg chg="add">
        <pc:chgData name="AzAHP Workforce Development" userId="4031f37a-6f0b-4ca9-97b7-6ccf06c7b467" providerId="ADAL" clId="{E3AEB691-2D78-44A1-BC32-A984963D96D9}" dt="2024-02-05T21:33:35.282" v="45"/>
        <pc:sldMkLst>
          <pc:docMk/>
          <pc:sldMk cId="953316880" sldId="306"/>
        </pc:sldMkLst>
      </pc:sldChg>
      <pc:sldChg chg="add">
        <pc:chgData name="AzAHP Workforce Development" userId="4031f37a-6f0b-4ca9-97b7-6ccf06c7b467" providerId="ADAL" clId="{E3AEB691-2D78-44A1-BC32-A984963D96D9}" dt="2024-02-05T21:33:35.282" v="45"/>
        <pc:sldMkLst>
          <pc:docMk/>
          <pc:sldMk cId="262456203" sldId="307"/>
        </pc:sldMkLst>
      </pc:sldChg>
      <pc:sldChg chg="add">
        <pc:chgData name="AzAHP Workforce Development" userId="4031f37a-6f0b-4ca9-97b7-6ccf06c7b467" providerId="ADAL" clId="{E3AEB691-2D78-44A1-BC32-A984963D96D9}" dt="2024-02-05T21:33:35.282" v="45"/>
        <pc:sldMkLst>
          <pc:docMk/>
          <pc:sldMk cId="1596136192" sldId="308"/>
        </pc:sldMkLst>
      </pc:sldChg>
      <pc:sldChg chg="addSp delSp modSp add mod">
        <pc:chgData name="AzAHP Workforce Development" userId="4031f37a-6f0b-4ca9-97b7-6ccf06c7b467" providerId="ADAL" clId="{E3AEB691-2D78-44A1-BC32-A984963D96D9}" dt="2024-02-05T21:35:57.801" v="68" actId="1076"/>
        <pc:sldMkLst>
          <pc:docMk/>
          <pc:sldMk cId="3921322643" sldId="309"/>
        </pc:sldMkLst>
        <pc:spChg chg="mod ord">
          <ac:chgData name="AzAHP Workforce Development" userId="4031f37a-6f0b-4ca9-97b7-6ccf06c7b467" providerId="ADAL" clId="{E3AEB691-2D78-44A1-BC32-A984963D96D9}" dt="2024-02-05T21:35:57.801" v="68" actId="1076"/>
          <ac:spMkLst>
            <pc:docMk/>
            <pc:sldMk cId="3921322643" sldId="309"/>
            <ac:spMk id="2" creationId="{86D75DC7-E4BD-47DE-2C42-E70377485CC5}"/>
          </ac:spMkLst>
        </pc:spChg>
        <pc:spChg chg="add del">
          <ac:chgData name="AzAHP Workforce Development" userId="4031f37a-6f0b-4ca9-97b7-6ccf06c7b467" providerId="ADAL" clId="{E3AEB691-2D78-44A1-BC32-A984963D96D9}" dt="2024-02-05T21:35:14.176" v="56" actId="22"/>
          <ac:spMkLst>
            <pc:docMk/>
            <pc:sldMk cId="3921322643" sldId="309"/>
            <ac:spMk id="5" creationId="{1007E04C-2AE6-A24E-6585-DC074ABAD021}"/>
          </ac:spMkLst>
        </pc:spChg>
      </pc:sldChg>
      <pc:sldChg chg="addSp delSp add del modTransition delDesignElem">
        <pc:chgData name="AzAHP Workforce Development" userId="4031f37a-6f0b-4ca9-97b7-6ccf06c7b467" providerId="ADAL" clId="{E3AEB691-2D78-44A1-BC32-A984963D96D9}" dt="2024-02-05T21:38:51.681" v="144"/>
        <pc:sldMkLst>
          <pc:docMk/>
          <pc:sldMk cId="2586679261" sldId="318"/>
        </pc:sldMkLst>
        <pc:spChg chg="add del">
          <ac:chgData name="AzAHP Workforce Development" userId="4031f37a-6f0b-4ca9-97b7-6ccf06c7b467" providerId="ADAL" clId="{E3AEB691-2D78-44A1-BC32-A984963D96D9}" dt="2024-02-05T21:38:51.647" v="143"/>
          <ac:spMkLst>
            <pc:docMk/>
            <pc:sldMk cId="2586679261" sldId="318"/>
            <ac:spMk id="98" creationId="{F27E9F68-4C6B-44CF-905B-98EC49DD3A05}"/>
          </ac:spMkLst>
        </pc:spChg>
        <pc:spChg chg="add del">
          <ac:chgData name="AzAHP Workforce Development" userId="4031f37a-6f0b-4ca9-97b7-6ccf06c7b467" providerId="ADAL" clId="{E3AEB691-2D78-44A1-BC32-A984963D96D9}" dt="2024-02-05T21:38:51.647" v="143"/>
          <ac:spMkLst>
            <pc:docMk/>
            <pc:sldMk cId="2586679261" sldId="318"/>
            <ac:spMk id="99" creationId="{963C26DC-8AFA-4023-B207-F7664781D5C4}"/>
          </ac:spMkLst>
        </pc:spChg>
      </pc:sldChg>
      <pc:sldChg chg="addSp delSp modSp add del mod modTransition delDesignElem">
        <pc:chgData name="AzAHP Workforce Development" userId="4031f37a-6f0b-4ca9-97b7-6ccf06c7b467" providerId="ADAL" clId="{E3AEB691-2D78-44A1-BC32-A984963D96D9}" dt="2024-02-05T21:38:51.681" v="144"/>
        <pc:sldMkLst>
          <pc:docMk/>
          <pc:sldMk cId="1609100255" sldId="321"/>
        </pc:sldMkLst>
        <pc:spChg chg="mod">
          <ac:chgData name="AzAHP Workforce Development" userId="4031f37a-6f0b-4ca9-97b7-6ccf06c7b467" providerId="ADAL" clId="{E3AEB691-2D78-44A1-BC32-A984963D96D9}" dt="2024-02-05T21:38:51.647" v="143"/>
          <ac:spMkLst>
            <pc:docMk/>
            <pc:sldMk cId="1609100255" sldId="321"/>
            <ac:spMk id="3" creationId="{71BB890A-A7FA-4181-4C79-AA457418A204}"/>
          </ac:spMkLst>
        </pc:spChg>
        <pc:spChg chg="add del">
          <ac:chgData name="AzAHP Workforce Development" userId="4031f37a-6f0b-4ca9-97b7-6ccf06c7b467" providerId="ADAL" clId="{E3AEB691-2D78-44A1-BC32-A984963D96D9}" dt="2024-02-05T21:38:51.647" v="143"/>
          <ac:spMkLst>
            <pc:docMk/>
            <pc:sldMk cId="1609100255" sldId="321"/>
            <ac:spMk id="38" creationId="{C7FA33FF-088D-4F16-95A2-2C64D353DEA8}"/>
          </ac:spMkLst>
        </pc:spChg>
        <pc:spChg chg="add del">
          <ac:chgData name="AzAHP Workforce Development" userId="4031f37a-6f0b-4ca9-97b7-6ccf06c7b467" providerId="ADAL" clId="{E3AEB691-2D78-44A1-BC32-A984963D96D9}" dt="2024-02-05T21:38:51.647" v="143"/>
          <ac:spMkLst>
            <pc:docMk/>
            <pc:sldMk cId="1609100255" sldId="321"/>
            <ac:spMk id="40" creationId="{A376EFB1-01CF-419F-ABF1-2AF02BBFCBD1}"/>
          </ac:spMkLst>
        </pc:spChg>
        <pc:spChg chg="add del">
          <ac:chgData name="AzAHP Workforce Development" userId="4031f37a-6f0b-4ca9-97b7-6ccf06c7b467" providerId="ADAL" clId="{E3AEB691-2D78-44A1-BC32-A984963D96D9}" dt="2024-02-05T21:38:51.647" v="143"/>
          <ac:spMkLst>
            <pc:docMk/>
            <pc:sldMk cId="1609100255" sldId="321"/>
            <ac:spMk id="42" creationId="{FF9DEA15-78BD-4750-AA18-B9F28A6D5AB8}"/>
          </ac:spMkLst>
        </pc:spChg>
      </pc:sldChg>
      <pc:sldChg chg="modSp del mod">
        <pc:chgData name="AzAHP Workforce Development" userId="4031f37a-6f0b-4ca9-97b7-6ccf06c7b467" providerId="ADAL" clId="{E3AEB691-2D78-44A1-BC32-A984963D96D9}" dt="2024-02-05T21:46:42.539" v="185" actId="47"/>
        <pc:sldMkLst>
          <pc:docMk/>
          <pc:sldMk cId="3326768109" sldId="450"/>
        </pc:sldMkLst>
        <pc:spChg chg="mod">
          <ac:chgData name="AzAHP Workforce Development" userId="4031f37a-6f0b-4ca9-97b7-6ccf06c7b467" providerId="ADAL" clId="{E3AEB691-2D78-44A1-BC32-A984963D96D9}" dt="2024-02-05T21:45:54.970" v="169" actId="20577"/>
          <ac:spMkLst>
            <pc:docMk/>
            <pc:sldMk cId="3326768109" sldId="450"/>
            <ac:spMk id="5" creationId="{83DA9EB4-B2EF-4137-B526-A20C71741ABA}"/>
          </ac:spMkLst>
        </pc:spChg>
      </pc:sldChg>
      <pc:sldChg chg="modSp mod">
        <pc:chgData name="AzAHP Workforce Development" userId="4031f37a-6f0b-4ca9-97b7-6ccf06c7b467" providerId="ADAL" clId="{E3AEB691-2D78-44A1-BC32-A984963D96D9}" dt="2024-02-05T21:49:29.177" v="212" actId="20577"/>
        <pc:sldMkLst>
          <pc:docMk/>
          <pc:sldMk cId="1680462163" sldId="602"/>
        </pc:sldMkLst>
        <pc:spChg chg="mod">
          <ac:chgData name="AzAHP Workforce Development" userId="4031f37a-6f0b-4ca9-97b7-6ccf06c7b467" providerId="ADAL" clId="{E3AEB691-2D78-44A1-BC32-A984963D96D9}" dt="2024-02-05T21:48:47.643" v="207" actId="14100"/>
          <ac:spMkLst>
            <pc:docMk/>
            <pc:sldMk cId="1680462163" sldId="602"/>
            <ac:spMk id="4" creationId="{75E1AE51-D6BA-3440-36EB-F452E87EAEDA}"/>
          </ac:spMkLst>
        </pc:spChg>
        <pc:graphicFrameChg chg="mod modGraphic">
          <ac:chgData name="AzAHP Workforce Development" userId="4031f37a-6f0b-4ca9-97b7-6ccf06c7b467" providerId="ADAL" clId="{E3AEB691-2D78-44A1-BC32-A984963D96D9}" dt="2024-02-05T21:49:29.177" v="212" actId="20577"/>
          <ac:graphicFrameMkLst>
            <pc:docMk/>
            <pc:sldMk cId="1680462163" sldId="602"/>
            <ac:graphicFrameMk id="11" creationId="{99B760A2-3FD9-4DAC-863B-E8CABE6B5831}"/>
          </ac:graphicFrameMkLst>
        </pc:graphicFrameChg>
      </pc:sldChg>
      <pc:sldChg chg="add">
        <pc:chgData name="AzAHP Workforce Development" userId="4031f37a-6f0b-4ca9-97b7-6ccf06c7b467" providerId="ADAL" clId="{E3AEB691-2D78-44A1-BC32-A984963D96D9}" dt="2024-02-05T21:31:52.143" v="1"/>
        <pc:sldMkLst>
          <pc:docMk/>
          <pc:sldMk cId="2794530330" sldId="1635"/>
        </pc:sldMkLst>
      </pc:sldChg>
      <pc:sldChg chg="del">
        <pc:chgData name="AzAHP Workforce Development" userId="4031f37a-6f0b-4ca9-97b7-6ccf06c7b467" providerId="ADAL" clId="{E3AEB691-2D78-44A1-BC32-A984963D96D9}" dt="2024-02-05T21:31:40.683" v="0" actId="2696"/>
        <pc:sldMkLst>
          <pc:docMk/>
          <pc:sldMk cId="3332281000" sldId="1635"/>
        </pc:sldMkLst>
      </pc:sldChg>
      <pc:sldChg chg="add">
        <pc:chgData name="AzAHP Workforce Development" userId="4031f37a-6f0b-4ca9-97b7-6ccf06c7b467" providerId="ADAL" clId="{E3AEB691-2D78-44A1-BC32-A984963D96D9}" dt="2024-02-05T21:31:52.143" v="1"/>
        <pc:sldMkLst>
          <pc:docMk/>
          <pc:sldMk cId="1705349285" sldId="1637"/>
        </pc:sldMkLst>
      </pc:sldChg>
      <pc:sldChg chg="del">
        <pc:chgData name="AzAHP Workforce Development" userId="4031f37a-6f0b-4ca9-97b7-6ccf06c7b467" providerId="ADAL" clId="{E3AEB691-2D78-44A1-BC32-A984963D96D9}" dt="2024-02-05T21:31:40.683" v="0" actId="2696"/>
        <pc:sldMkLst>
          <pc:docMk/>
          <pc:sldMk cId="2233030674" sldId="1637"/>
        </pc:sldMkLst>
      </pc:sldChg>
      <pc:sldChg chg="del">
        <pc:chgData name="AzAHP Workforce Development" userId="4031f37a-6f0b-4ca9-97b7-6ccf06c7b467" providerId="ADAL" clId="{E3AEB691-2D78-44A1-BC32-A984963D96D9}" dt="2024-02-05T21:31:40.683" v="0" actId="2696"/>
        <pc:sldMkLst>
          <pc:docMk/>
          <pc:sldMk cId="2508023434" sldId="1666"/>
        </pc:sldMkLst>
      </pc:sldChg>
      <pc:sldChg chg="add">
        <pc:chgData name="AzAHP Workforce Development" userId="4031f37a-6f0b-4ca9-97b7-6ccf06c7b467" providerId="ADAL" clId="{E3AEB691-2D78-44A1-BC32-A984963D96D9}" dt="2024-02-05T21:31:52.143" v="1"/>
        <pc:sldMkLst>
          <pc:docMk/>
          <pc:sldMk cId="2516450721" sldId="1666"/>
        </pc:sldMkLst>
      </pc:sldChg>
      <pc:sldChg chg="del">
        <pc:chgData name="AzAHP Workforce Development" userId="4031f37a-6f0b-4ca9-97b7-6ccf06c7b467" providerId="ADAL" clId="{E3AEB691-2D78-44A1-BC32-A984963D96D9}" dt="2024-02-05T21:31:40.683" v="0" actId="2696"/>
        <pc:sldMkLst>
          <pc:docMk/>
          <pc:sldMk cId="1386302711" sldId="1667"/>
        </pc:sldMkLst>
      </pc:sldChg>
      <pc:sldChg chg="add">
        <pc:chgData name="AzAHP Workforce Development" userId="4031f37a-6f0b-4ca9-97b7-6ccf06c7b467" providerId="ADAL" clId="{E3AEB691-2D78-44A1-BC32-A984963D96D9}" dt="2024-02-05T21:31:52.143" v="1"/>
        <pc:sldMkLst>
          <pc:docMk/>
          <pc:sldMk cId="1457440864" sldId="1667"/>
        </pc:sldMkLst>
      </pc:sldChg>
      <pc:sldChg chg="del">
        <pc:chgData name="AzAHP Workforce Development" userId="4031f37a-6f0b-4ca9-97b7-6ccf06c7b467" providerId="ADAL" clId="{E3AEB691-2D78-44A1-BC32-A984963D96D9}" dt="2024-02-05T21:31:40.683" v="0" actId="2696"/>
        <pc:sldMkLst>
          <pc:docMk/>
          <pc:sldMk cId="170511198" sldId="1668"/>
        </pc:sldMkLst>
      </pc:sldChg>
      <pc:sldChg chg="add">
        <pc:chgData name="AzAHP Workforce Development" userId="4031f37a-6f0b-4ca9-97b7-6ccf06c7b467" providerId="ADAL" clId="{E3AEB691-2D78-44A1-BC32-A984963D96D9}" dt="2024-02-05T21:31:52.143" v="1"/>
        <pc:sldMkLst>
          <pc:docMk/>
          <pc:sldMk cId="1499766071" sldId="1668"/>
        </pc:sldMkLst>
      </pc:sldChg>
      <pc:sldChg chg="add">
        <pc:chgData name="AzAHP Workforce Development" userId="4031f37a-6f0b-4ca9-97b7-6ccf06c7b467" providerId="ADAL" clId="{E3AEB691-2D78-44A1-BC32-A984963D96D9}" dt="2024-02-05T21:31:52.143" v="1"/>
        <pc:sldMkLst>
          <pc:docMk/>
          <pc:sldMk cId="1007752660" sldId="1695"/>
        </pc:sldMkLst>
      </pc:sldChg>
      <pc:sldChg chg="del">
        <pc:chgData name="AzAHP Workforce Development" userId="4031f37a-6f0b-4ca9-97b7-6ccf06c7b467" providerId="ADAL" clId="{E3AEB691-2D78-44A1-BC32-A984963D96D9}" dt="2024-02-05T21:31:40.683" v="0" actId="2696"/>
        <pc:sldMkLst>
          <pc:docMk/>
          <pc:sldMk cId="3614480376" sldId="1695"/>
        </pc:sldMkLst>
      </pc:sldChg>
      <pc:sldChg chg="del">
        <pc:chgData name="AzAHP Workforce Development" userId="4031f37a-6f0b-4ca9-97b7-6ccf06c7b467" providerId="ADAL" clId="{E3AEB691-2D78-44A1-BC32-A984963D96D9}" dt="2024-02-05T21:31:40.683" v="0" actId="2696"/>
        <pc:sldMkLst>
          <pc:docMk/>
          <pc:sldMk cId="3280926965" sldId="1696"/>
        </pc:sldMkLst>
      </pc:sldChg>
      <pc:sldChg chg="add">
        <pc:chgData name="AzAHP Workforce Development" userId="4031f37a-6f0b-4ca9-97b7-6ccf06c7b467" providerId="ADAL" clId="{E3AEB691-2D78-44A1-BC32-A984963D96D9}" dt="2024-02-05T21:31:52.143" v="1"/>
        <pc:sldMkLst>
          <pc:docMk/>
          <pc:sldMk cId="3688639576" sldId="1696"/>
        </pc:sldMkLst>
      </pc:sldChg>
      <pc:sldChg chg="addSp delSp modSp del mod delDesignElem">
        <pc:chgData name="AzAHP Workforce Development" userId="4031f37a-6f0b-4ca9-97b7-6ccf06c7b467" providerId="ADAL" clId="{E3AEB691-2D78-44A1-BC32-A984963D96D9}" dt="2024-02-05T21:47:26.998" v="190" actId="47"/>
        <pc:sldMkLst>
          <pc:docMk/>
          <pc:sldMk cId="3052491950" sldId="1753"/>
        </pc:sldMkLst>
        <pc:spChg chg="add del mod">
          <ac:chgData name="AzAHP Workforce Development" userId="4031f37a-6f0b-4ca9-97b7-6ccf06c7b467" providerId="ADAL" clId="{E3AEB691-2D78-44A1-BC32-A984963D96D9}" dt="2024-02-05T21:43:23.711" v="157" actId="21"/>
          <ac:spMkLst>
            <pc:docMk/>
            <pc:sldMk cId="3052491950" sldId="1753"/>
            <ac:spMk id="7" creationId="{739A10C1-A413-CCA1-A3E2-322492ACEB09}"/>
          </ac:spMkLst>
        </pc:spChg>
        <pc:spChg chg="add del">
          <ac:chgData name="AzAHP Workforce Development" userId="4031f37a-6f0b-4ca9-97b7-6ccf06c7b467" providerId="ADAL" clId="{E3AEB691-2D78-44A1-BC32-A984963D96D9}" dt="2024-02-05T21:43:05.391" v="153"/>
          <ac:spMkLst>
            <pc:docMk/>
            <pc:sldMk cId="3052491950" sldId="1753"/>
            <ac:spMk id="24" creationId="{0D7B6173-1D58-48E2-83CF-37350F315F75}"/>
          </ac:spMkLst>
        </pc:spChg>
        <pc:spChg chg="add del">
          <ac:chgData name="AzAHP Workforce Development" userId="4031f37a-6f0b-4ca9-97b7-6ccf06c7b467" providerId="ADAL" clId="{E3AEB691-2D78-44A1-BC32-A984963D96D9}" dt="2024-02-05T21:43:05.391" v="153"/>
          <ac:spMkLst>
            <pc:docMk/>
            <pc:sldMk cId="3052491950" sldId="1753"/>
            <ac:spMk id="26" creationId="{BE149CDF-5DAC-4860-A285-9492CF2090AA}"/>
          </ac:spMkLst>
        </pc:spChg>
        <pc:spChg chg="add del">
          <ac:chgData name="AzAHP Workforce Development" userId="4031f37a-6f0b-4ca9-97b7-6ccf06c7b467" providerId="ADAL" clId="{E3AEB691-2D78-44A1-BC32-A984963D96D9}" dt="2024-02-05T21:43:05.391" v="153"/>
          <ac:spMkLst>
            <pc:docMk/>
            <pc:sldMk cId="3052491950" sldId="1753"/>
            <ac:spMk id="30" creationId="{21BDEC81-16A7-4451-B893-C15000083B77}"/>
          </ac:spMkLst>
        </pc:spChg>
        <pc:spChg chg="add del">
          <ac:chgData name="AzAHP Workforce Development" userId="4031f37a-6f0b-4ca9-97b7-6ccf06c7b467" providerId="ADAL" clId="{E3AEB691-2D78-44A1-BC32-A984963D96D9}" dt="2024-02-05T21:43:05.391" v="153"/>
          <ac:spMkLst>
            <pc:docMk/>
            <pc:sldMk cId="3052491950" sldId="1753"/>
            <ac:spMk id="32" creationId="{26A515A1-4D80-430E-BE0A-71A290516A82}"/>
          </ac:spMkLst>
        </pc:spChg>
        <pc:picChg chg="del">
          <ac:chgData name="AzAHP Workforce Development" userId="4031f37a-6f0b-4ca9-97b7-6ccf06c7b467" providerId="ADAL" clId="{E3AEB691-2D78-44A1-BC32-A984963D96D9}" dt="2024-02-05T21:42:31.088" v="149" actId="21"/>
          <ac:picMkLst>
            <pc:docMk/>
            <pc:sldMk cId="3052491950" sldId="1753"/>
            <ac:picMk id="4" creationId="{9FB7F4A3-1A69-FCDE-C7FA-B7E34BBFCCF6}"/>
          </ac:picMkLst>
        </pc:picChg>
        <pc:picChg chg="add del mod">
          <ac:chgData name="AzAHP Workforce Development" userId="4031f37a-6f0b-4ca9-97b7-6ccf06c7b467" providerId="ADAL" clId="{E3AEB691-2D78-44A1-BC32-A984963D96D9}" dt="2024-02-05T21:43:23.711" v="157" actId="21"/>
          <ac:picMkLst>
            <pc:docMk/>
            <pc:sldMk cId="3052491950" sldId="1753"/>
            <ac:picMk id="6" creationId="{0104FC4C-86C1-A282-9F3C-63103AD98163}"/>
          </ac:picMkLst>
        </pc:picChg>
        <pc:picChg chg="add mod">
          <ac:chgData name="AzAHP Workforce Development" userId="4031f37a-6f0b-4ca9-97b7-6ccf06c7b467" providerId="ADAL" clId="{E3AEB691-2D78-44A1-BC32-A984963D96D9}" dt="2024-02-05T21:43:21.328" v="156"/>
          <ac:picMkLst>
            <pc:docMk/>
            <pc:sldMk cId="3052491950" sldId="1753"/>
            <ac:picMk id="8" creationId="{9FB7F4A3-1A69-FCDE-C7FA-B7E34BBFCCF6}"/>
          </ac:picMkLst>
        </pc:picChg>
        <pc:picChg chg="add del">
          <ac:chgData name="AzAHP Workforce Development" userId="4031f37a-6f0b-4ca9-97b7-6ccf06c7b467" providerId="ADAL" clId="{E3AEB691-2D78-44A1-BC32-A984963D96D9}" dt="2024-02-05T21:43:05.391" v="153"/>
          <ac:picMkLst>
            <pc:docMk/>
            <pc:sldMk cId="3052491950" sldId="1753"/>
            <ac:picMk id="28" creationId="{B0DAC8FB-A162-44E3-A606-C855A03A5B09}"/>
          </ac:picMkLst>
        </pc:picChg>
      </pc:sldChg>
      <pc:sldChg chg="modSp new mod">
        <pc:chgData name="AzAHP Workforce Development" userId="4031f37a-6f0b-4ca9-97b7-6ccf06c7b467" providerId="ADAL" clId="{E3AEB691-2D78-44A1-BC32-A984963D96D9}" dt="2024-02-05T21:33:03.125" v="13" actId="20577"/>
        <pc:sldMkLst>
          <pc:docMk/>
          <pc:sldMk cId="2289031774" sldId="1754"/>
        </pc:sldMkLst>
        <pc:spChg chg="mod">
          <ac:chgData name="AzAHP Workforce Development" userId="4031f37a-6f0b-4ca9-97b7-6ccf06c7b467" providerId="ADAL" clId="{E3AEB691-2D78-44A1-BC32-A984963D96D9}" dt="2024-02-05T21:33:03.125" v="13" actId="20577"/>
          <ac:spMkLst>
            <pc:docMk/>
            <pc:sldMk cId="2289031774" sldId="1754"/>
            <ac:spMk id="2" creationId="{F9469ACF-CE7B-AE70-0BCC-C808373FE54B}"/>
          </ac:spMkLst>
        </pc:spChg>
      </pc:sldChg>
      <pc:sldChg chg="new del">
        <pc:chgData name="AzAHP Workforce Development" userId="4031f37a-6f0b-4ca9-97b7-6ccf06c7b467" providerId="ADAL" clId="{E3AEB691-2D78-44A1-BC32-A984963D96D9}" dt="2024-02-05T21:32:38.199" v="3" actId="680"/>
        <pc:sldMkLst>
          <pc:docMk/>
          <pc:sldMk cId="3187975174" sldId="1754"/>
        </pc:sldMkLst>
      </pc:sldChg>
      <pc:sldChg chg="modSp new mod">
        <pc:chgData name="AzAHP Workforce Development" userId="4031f37a-6f0b-4ca9-97b7-6ccf06c7b467" providerId="ADAL" clId="{E3AEB691-2D78-44A1-BC32-A984963D96D9}" dt="2024-02-05T21:33:11.287" v="43" actId="20577"/>
        <pc:sldMkLst>
          <pc:docMk/>
          <pc:sldMk cId="2216466057" sldId="1755"/>
        </pc:sldMkLst>
        <pc:spChg chg="mod">
          <ac:chgData name="AzAHP Workforce Development" userId="4031f37a-6f0b-4ca9-97b7-6ccf06c7b467" providerId="ADAL" clId="{E3AEB691-2D78-44A1-BC32-A984963D96D9}" dt="2024-02-05T21:33:11.287" v="43" actId="20577"/>
          <ac:spMkLst>
            <pc:docMk/>
            <pc:sldMk cId="2216466057" sldId="1755"/>
            <ac:spMk id="2" creationId="{BBB33C7F-6C50-5DA0-E770-D7C03F10E8D8}"/>
          </ac:spMkLst>
        </pc:spChg>
      </pc:sldChg>
      <pc:sldChg chg="add del setBg">
        <pc:chgData name="AzAHP Workforce Development" userId="4031f37a-6f0b-4ca9-97b7-6ccf06c7b467" providerId="ADAL" clId="{E3AEB691-2D78-44A1-BC32-A984963D96D9}" dt="2024-02-05T21:34:13.871" v="47" actId="47"/>
        <pc:sldMkLst>
          <pc:docMk/>
          <pc:sldMk cId="0" sldId="1756"/>
        </pc:sldMkLst>
      </pc:sldChg>
      <pc:sldChg chg="add setBg">
        <pc:chgData name="AzAHP Workforce Development" userId="4031f37a-6f0b-4ca9-97b7-6ccf06c7b467" providerId="ADAL" clId="{E3AEB691-2D78-44A1-BC32-A984963D96D9}" dt="2024-02-05T21:33:35.282" v="45"/>
        <pc:sldMkLst>
          <pc:docMk/>
          <pc:sldMk cId="0" sldId="1757"/>
        </pc:sldMkLst>
      </pc:sldChg>
      <pc:sldChg chg="modSp add mod">
        <pc:chgData name="AzAHP Workforce Development" userId="4031f37a-6f0b-4ca9-97b7-6ccf06c7b467" providerId="ADAL" clId="{E3AEB691-2D78-44A1-BC32-A984963D96D9}" dt="2024-02-05T21:36:32.441" v="87" actId="1076"/>
        <pc:sldMkLst>
          <pc:docMk/>
          <pc:sldMk cId="0" sldId="1758"/>
        </pc:sldMkLst>
        <pc:spChg chg="mod">
          <ac:chgData name="AzAHP Workforce Development" userId="4031f37a-6f0b-4ca9-97b7-6ccf06c7b467" providerId="ADAL" clId="{E3AEB691-2D78-44A1-BC32-A984963D96D9}" dt="2024-02-05T21:36:32.441" v="87" actId="1076"/>
          <ac:spMkLst>
            <pc:docMk/>
            <pc:sldMk cId="0" sldId="1758"/>
            <ac:spMk id="2" creationId="{37B187B2-1889-0D0A-32EA-C80E87501B2C}"/>
          </ac:spMkLst>
        </pc:spChg>
      </pc:sldChg>
      <pc:sldChg chg="modSp new mod ord">
        <pc:chgData name="AzAHP Workforce Development" userId="4031f37a-6f0b-4ca9-97b7-6ccf06c7b467" providerId="ADAL" clId="{E3AEB691-2D78-44A1-BC32-A984963D96D9}" dt="2024-02-05T21:37:54.108" v="118" actId="20577"/>
        <pc:sldMkLst>
          <pc:docMk/>
          <pc:sldMk cId="1008180998" sldId="1759"/>
        </pc:sldMkLst>
        <pc:spChg chg="mod">
          <ac:chgData name="AzAHP Workforce Development" userId="4031f37a-6f0b-4ca9-97b7-6ccf06c7b467" providerId="ADAL" clId="{E3AEB691-2D78-44A1-BC32-A984963D96D9}" dt="2024-02-05T21:37:54.108" v="118" actId="20577"/>
          <ac:spMkLst>
            <pc:docMk/>
            <pc:sldMk cId="1008180998" sldId="1759"/>
            <ac:spMk id="2" creationId="{ED959065-3161-E905-B896-2C86ED626678}"/>
          </ac:spMkLst>
        </pc:spChg>
      </pc:sldChg>
      <pc:sldChg chg="addSp delSp modSp add del mod delDesignElem">
        <pc:chgData name="AzAHP Workforce Development" userId="4031f37a-6f0b-4ca9-97b7-6ccf06c7b467" providerId="ADAL" clId="{E3AEB691-2D78-44A1-BC32-A984963D96D9}" dt="2024-02-05T21:38:51.681" v="144"/>
        <pc:sldMkLst>
          <pc:docMk/>
          <pc:sldMk cId="0" sldId="1760"/>
        </pc:sldMkLst>
        <pc:spChg chg="mod">
          <ac:chgData name="AzAHP Workforce Development" userId="4031f37a-6f0b-4ca9-97b7-6ccf06c7b467" providerId="ADAL" clId="{E3AEB691-2D78-44A1-BC32-A984963D96D9}" dt="2024-02-05T21:38:51.647" v="143"/>
          <ac:spMkLst>
            <pc:docMk/>
            <pc:sldMk cId="0" sldId="1760"/>
            <ac:spMk id="24579" creationId="{00000000-0000-0000-0000-000000000000}"/>
          </ac:spMkLst>
        </pc:spChg>
        <pc:spChg chg="mod">
          <ac:chgData name="AzAHP Workforce Development" userId="4031f37a-6f0b-4ca9-97b7-6ccf06c7b467" providerId="ADAL" clId="{E3AEB691-2D78-44A1-BC32-A984963D96D9}" dt="2024-02-05T21:38:51.647" v="143"/>
          <ac:spMkLst>
            <pc:docMk/>
            <pc:sldMk cId="0" sldId="1760"/>
            <ac:spMk id="96258" creationId="{00000000-0000-0000-0000-000000000000}"/>
          </ac:spMkLst>
        </pc:spChg>
        <pc:spChg chg="add del">
          <ac:chgData name="AzAHP Workforce Development" userId="4031f37a-6f0b-4ca9-97b7-6ccf06c7b467" providerId="ADAL" clId="{E3AEB691-2D78-44A1-BC32-A984963D96D9}" dt="2024-02-05T21:38:51.647" v="143"/>
          <ac:spMkLst>
            <pc:docMk/>
            <pc:sldMk cId="0" sldId="1760"/>
            <ac:spMk id="96278" creationId="{4F74D28C-3268-4E35-8EE1-D92CB4A85A7D}"/>
          </ac:spMkLst>
        </pc:spChg>
        <pc:spChg chg="add del">
          <ac:chgData name="AzAHP Workforce Development" userId="4031f37a-6f0b-4ca9-97b7-6ccf06c7b467" providerId="ADAL" clId="{E3AEB691-2D78-44A1-BC32-A984963D96D9}" dt="2024-02-05T21:38:51.647" v="143"/>
          <ac:spMkLst>
            <pc:docMk/>
            <pc:sldMk cId="0" sldId="1760"/>
            <ac:spMk id="96280" creationId="{58D44E42-C462-4105-BC86-FE75B4E3C4AF}"/>
          </ac:spMkLst>
        </pc:spChg>
      </pc:sldChg>
      <pc:sldChg chg="new del">
        <pc:chgData name="AzAHP Workforce Development" userId="4031f37a-6f0b-4ca9-97b7-6ccf06c7b467" providerId="ADAL" clId="{E3AEB691-2D78-44A1-BC32-A984963D96D9}" dt="2024-02-05T21:37:42.733" v="92" actId="680"/>
        <pc:sldMkLst>
          <pc:docMk/>
          <pc:sldMk cId="3656532240" sldId="1760"/>
        </pc:sldMkLst>
      </pc:sldChg>
      <pc:sldChg chg="add del">
        <pc:chgData name="AzAHP Workforce Development" userId="4031f37a-6f0b-4ca9-97b7-6ccf06c7b467" providerId="ADAL" clId="{E3AEB691-2D78-44A1-BC32-A984963D96D9}" dt="2024-02-05T21:38:40.419" v="132" actId="47"/>
        <pc:sldMkLst>
          <pc:docMk/>
          <pc:sldMk cId="239718411" sldId="1761"/>
        </pc:sldMkLst>
      </pc:sldChg>
      <pc:sldChg chg="addSp delSp modSp new mod setBg modClrScheme chgLayout">
        <pc:chgData name="AzAHP Workforce Development" userId="4031f37a-6f0b-4ca9-97b7-6ccf06c7b467" providerId="ADAL" clId="{E3AEB691-2D78-44A1-BC32-A984963D96D9}" dt="2024-02-05T21:47:18.179" v="189" actId="403"/>
        <pc:sldMkLst>
          <pc:docMk/>
          <pc:sldMk cId="1107951532" sldId="1761"/>
        </pc:sldMkLst>
        <pc:spChg chg="mod ord">
          <ac:chgData name="AzAHP Workforce Development" userId="4031f37a-6f0b-4ca9-97b7-6ccf06c7b467" providerId="ADAL" clId="{E3AEB691-2D78-44A1-BC32-A984963D96D9}" dt="2024-02-05T21:47:06.819" v="187" actId="26606"/>
          <ac:spMkLst>
            <pc:docMk/>
            <pc:sldMk cId="1107951532" sldId="1761"/>
            <ac:spMk id="2" creationId="{927D904C-DB93-11BC-AF03-ECB3E251EE7A}"/>
          </ac:spMkLst>
        </pc:spChg>
        <pc:spChg chg="mod ord">
          <ac:chgData name="AzAHP Workforce Development" userId="4031f37a-6f0b-4ca9-97b7-6ccf06c7b467" providerId="ADAL" clId="{E3AEB691-2D78-44A1-BC32-A984963D96D9}" dt="2024-02-05T21:47:18.179" v="189" actId="403"/>
          <ac:spMkLst>
            <pc:docMk/>
            <pc:sldMk cId="1107951532" sldId="1761"/>
            <ac:spMk id="3" creationId="{7DA30A3F-A929-5DCA-EDF5-7029EB59A932}"/>
          </ac:spMkLst>
        </pc:spChg>
        <pc:spChg chg="add del mod">
          <ac:chgData name="AzAHP Workforce Development" userId="4031f37a-6f0b-4ca9-97b7-6ccf06c7b467" providerId="ADAL" clId="{E3AEB691-2D78-44A1-BC32-A984963D96D9}" dt="2024-02-05T21:44:15.220" v="164" actId="478"/>
          <ac:spMkLst>
            <pc:docMk/>
            <pc:sldMk cId="1107951532" sldId="1761"/>
            <ac:spMk id="7" creationId="{739A10C1-A413-CCA1-A3E2-322492ACEB09}"/>
          </ac:spMkLst>
        </pc:spChg>
        <pc:spChg chg="add del">
          <ac:chgData name="AzAHP Workforce Development" userId="4031f37a-6f0b-4ca9-97b7-6ccf06c7b467" providerId="ADAL" clId="{E3AEB691-2D78-44A1-BC32-A984963D96D9}" dt="2024-02-05T21:47:06.819" v="187" actId="26606"/>
          <ac:spMkLst>
            <pc:docMk/>
            <pc:sldMk cId="1107951532" sldId="1761"/>
            <ac:spMk id="11" creationId="{38247643-37AB-47DE-B7BD-7A64FEB13371}"/>
          </ac:spMkLst>
        </pc:spChg>
        <pc:spChg chg="add del">
          <ac:chgData name="AzAHP Workforce Development" userId="4031f37a-6f0b-4ca9-97b7-6ccf06c7b467" providerId="ADAL" clId="{E3AEB691-2D78-44A1-BC32-A984963D96D9}" dt="2024-02-05T21:47:06.819" v="187" actId="26606"/>
          <ac:spMkLst>
            <pc:docMk/>
            <pc:sldMk cId="1107951532" sldId="1761"/>
            <ac:spMk id="13" creationId="{AEBC3119-F8E7-4266-91B8-7A1E808B481B}"/>
          </ac:spMkLst>
        </pc:spChg>
        <pc:spChg chg="add del">
          <ac:chgData name="AzAHP Workforce Development" userId="4031f37a-6f0b-4ca9-97b7-6ccf06c7b467" providerId="ADAL" clId="{E3AEB691-2D78-44A1-BC32-A984963D96D9}" dt="2024-02-05T21:47:06.819" v="187" actId="26606"/>
          <ac:spMkLst>
            <pc:docMk/>
            <pc:sldMk cId="1107951532" sldId="1761"/>
            <ac:spMk id="17" creationId="{B80045BC-58DB-469C-8997-6C0C16B1739C}"/>
          </ac:spMkLst>
        </pc:spChg>
        <pc:spChg chg="add del">
          <ac:chgData name="AzAHP Workforce Development" userId="4031f37a-6f0b-4ca9-97b7-6ccf06c7b467" providerId="ADAL" clId="{E3AEB691-2D78-44A1-BC32-A984963D96D9}" dt="2024-02-05T21:47:06.819" v="187" actId="26606"/>
          <ac:spMkLst>
            <pc:docMk/>
            <pc:sldMk cId="1107951532" sldId="1761"/>
            <ac:spMk id="21" creationId="{150BDA68-EBDD-443C-9B6B-03CA14AFFB3A}"/>
          </ac:spMkLst>
        </pc:spChg>
        <pc:spChg chg="add del">
          <ac:chgData name="AzAHP Workforce Development" userId="4031f37a-6f0b-4ca9-97b7-6ccf06c7b467" providerId="ADAL" clId="{E3AEB691-2D78-44A1-BC32-A984963D96D9}" dt="2024-02-05T21:47:06.819" v="187" actId="26606"/>
          <ac:spMkLst>
            <pc:docMk/>
            <pc:sldMk cId="1107951532" sldId="1761"/>
            <ac:spMk id="23" creationId="{00C07DB3-666C-4A9D-81CE-83B435F95BB5}"/>
          </ac:spMkLst>
        </pc:spChg>
        <pc:spChg chg="add">
          <ac:chgData name="AzAHP Workforce Development" userId="4031f37a-6f0b-4ca9-97b7-6ccf06c7b467" providerId="ADAL" clId="{E3AEB691-2D78-44A1-BC32-A984963D96D9}" dt="2024-02-05T21:47:06.819" v="187" actId="26606"/>
          <ac:spMkLst>
            <pc:docMk/>
            <pc:sldMk cId="1107951532" sldId="1761"/>
            <ac:spMk id="28" creationId="{430511CB-2556-40C9-9975-93D0D2EF292E}"/>
          </ac:spMkLst>
        </pc:spChg>
        <pc:spChg chg="add">
          <ac:chgData name="AzAHP Workforce Development" userId="4031f37a-6f0b-4ca9-97b7-6ccf06c7b467" providerId="ADAL" clId="{E3AEB691-2D78-44A1-BC32-A984963D96D9}" dt="2024-02-05T21:47:06.819" v="187" actId="26606"/>
          <ac:spMkLst>
            <pc:docMk/>
            <pc:sldMk cId="1107951532" sldId="1761"/>
            <ac:spMk id="30" creationId="{0137E738-AFAB-48B2-97F9-5C4BF393458B}"/>
          </ac:spMkLst>
        </pc:spChg>
        <pc:spChg chg="add">
          <ac:chgData name="AzAHP Workforce Development" userId="4031f37a-6f0b-4ca9-97b7-6ccf06c7b467" providerId="ADAL" clId="{E3AEB691-2D78-44A1-BC32-A984963D96D9}" dt="2024-02-05T21:47:06.819" v="187" actId="26606"/>
          <ac:spMkLst>
            <pc:docMk/>
            <pc:sldMk cId="1107951532" sldId="1761"/>
            <ac:spMk id="34" creationId="{552D83D0-1B9D-4034-A175-CA980152758C}"/>
          </ac:spMkLst>
        </pc:spChg>
        <pc:spChg chg="add">
          <ac:chgData name="AzAHP Workforce Development" userId="4031f37a-6f0b-4ca9-97b7-6ccf06c7b467" providerId="ADAL" clId="{E3AEB691-2D78-44A1-BC32-A984963D96D9}" dt="2024-02-05T21:47:06.819" v="187" actId="26606"/>
          <ac:spMkLst>
            <pc:docMk/>
            <pc:sldMk cId="1107951532" sldId="1761"/>
            <ac:spMk id="36" creationId="{5BB7A09E-9DB2-4EB4-9C14-D3E1C780A846}"/>
          </ac:spMkLst>
        </pc:spChg>
        <pc:spChg chg="add">
          <ac:chgData name="AzAHP Workforce Development" userId="4031f37a-6f0b-4ca9-97b7-6ccf06c7b467" providerId="ADAL" clId="{E3AEB691-2D78-44A1-BC32-A984963D96D9}" dt="2024-02-05T21:47:06.819" v="187" actId="26606"/>
          <ac:spMkLst>
            <pc:docMk/>
            <pc:sldMk cId="1107951532" sldId="1761"/>
            <ac:spMk id="38" creationId="{9406B87E-474F-4B1D-9DBA-587A2BC73B1D}"/>
          </ac:spMkLst>
        </pc:spChg>
        <pc:spChg chg="add">
          <ac:chgData name="AzAHP Workforce Development" userId="4031f37a-6f0b-4ca9-97b7-6ccf06c7b467" providerId="ADAL" clId="{E3AEB691-2D78-44A1-BC32-A984963D96D9}" dt="2024-02-05T21:47:06.819" v="187" actId="26606"/>
          <ac:spMkLst>
            <pc:docMk/>
            <pc:sldMk cId="1107951532" sldId="1761"/>
            <ac:spMk id="40" creationId="{D4A28900-D253-40FB-A828-B609002BDDDF}"/>
          </ac:spMkLst>
        </pc:spChg>
        <pc:spChg chg="add">
          <ac:chgData name="AzAHP Workforce Development" userId="4031f37a-6f0b-4ca9-97b7-6ccf06c7b467" providerId="ADAL" clId="{E3AEB691-2D78-44A1-BC32-A984963D96D9}" dt="2024-02-05T21:47:06.819" v="187" actId="26606"/>
          <ac:spMkLst>
            <pc:docMk/>
            <pc:sldMk cId="1107951532" sldId="1761"/>
            <ac:spMk id="44" creationId="{87C04326-2C03-4AAE-A2F7-FEA42A885B75}"/>
          </ac:spMkLst>
        </pc:spChg>
        <pc:spChg chg="add">
          <ac:chgData name="AzAHP Workforce Development" userId="4031f37a-6f0b-4ca9-97b7-6ccf06c7b467" providerId="ADAL" clId="{E3AEB691-2D78-44A1-BC32-A984963D96D9}" dt="2024-02-05T21:47:06.819" v="187" actId="26606"/>
          <ac:spMkLst>
            <pc:docMk/>
            <pc:sldMk cId="1107951532" sldId="1761"/>
            <ac:spMk id="46" creationId="{B4F95911-88F4-4A79-8333-3B1D7B05B022}"/>
          </ac:spMkLst>
        </pc:spChg>
        <pc:spChg chg="add">
          <ac:chgData name="AzAHP Workforce Development" userId="4031f37a-6f0b-4ca9-97b7-6ccf06c7b467" providerId="ADAL" clId="{E3AEB691-2D78-44A1-BC32-A984963D96D9}" dt="2024-02-05T21:47:06.819" v="187" actId="26606"/>
          <ac:spMkLst>
            <pc:docMk/>
            <pc:sldMk cId="1107951532" sldId="1761"/>
            <ac:spMk id="48" creationId="{D867116F-D0DD-42D4-87A4-71EB09943DC6}"/>
          </ac:spMkLst>
        </pc:spChg>
        <pc:spChg chg="add">
          <ac:chgData name="AzAHP Workforce Development" userId="4031f37a-6f0b-4ca9-97b7-6ccf06c7b467" providerId="ADAL" clId="{E3AEB691-2D78-44A1-BC32-A984963D96D9}" dt="2024-02-05T21:47:06.819" v="187" actId="26606"/>
          <ac:spMkLst>
            <pc:docMk/>
            <pc:sldMk cId="1107951532" sldId="1761"/>
            <ac:spMk id="50" creationId="{3C9268DF-A2DD-4DA6-8222-1319FF37C050}"/>
          </ac:spMkLst>
        </pc:spChg>
        <pc:picChg chg="add mod">
          <ac:chgData name="AzAHP Workforce Development" userId="4031f37a-6f0b-4ca9-97b7-6ccf06c7b467" providerId="ADAL" clId="{E3AEB691-2D78-44A1-BC32-A984963D96D9}" dt="2024-02-05T21:47:06.819" v="187" actId="26606"/>
          <ac:picMkLst>
            <pc:docMk/>
            <pc:sldMk cId="1107951532" sldId="1761"/>
            <ac:picMk id="4" creationId="{5F0C9219-5431-DE62-316F-73D80F37BE5C}"/>
          </ac:picMkLst>
        </pc:picChg>
        <pc:picChg chg="add mod">
          <ac:chgData name="AzAHP Workforce Development" userId="4031f37a-6f0b-4ca9-97b7-6ccf06c7b467" providerId="ADAL" clId="{E3AEB691-2D78-44A1-BC32-A984963D96D9}" dt="2024-02-05T21:47:06.819" v="187" actId="26606"/>
          <ac:picMkLst>
            <pc:docMk/>
            <pc:sldMk cId="1107951532" sldId="1761"/>
            <ac:picMk id="6" creationId="{0104FC4C-86C1-A282-9F3C-63103AD98163}"/>
          </ac:picMkLst>
        </pc:picChg>
        <pc:cxnChg chg="add del">
          <ac:chgData name="AzAHP Workforce Development" userId="4031f37a-6f0b-4ca9-97b7-6ccf06c7b467" providerId="ADAL" clId="{E3AEB691-2D78-44A1-BC32-A984963D96D9}" dt="2024-02-05T21:47:06.819" v="187" actId="26606"/>
          <ac:cxnSpMkLst>
            <pc:docMk/>
            <pc:sldMk cId="1107951532" sldId="1761"/>
            <ac:cxnSpMk id="15" creationId="{57D15890-6502-4FAA-AB03-AFAC88EE29D1}"/>
          </ac:cxnSpMkLst>
        </pc:cxnChg>
        <pc:cxnChg chg="add del">
          <ac:chgData name="AzAHP Workforce Development" userId="4031f37a-6f0b-4ca9-97b7-6ccf06c7b467" providerId="ADAL" clId="{E3AEB691-2D78-44A1-BC32-A984963D96D9}" dt="2024-02-05T21:47:06.819" v="187" actId="26606"/>
          <ac:cxnSpMkLst>
            <pc:docMk/>
            <pc:sldMk cId="1107951532" sldId="1761"/>
            <ac:cxnSpMk id="19" creationId="{83EF6BB5-A95D-4C59-808C-3B64F444F29D}"/>
          </ac:cxnSpMkLst>
        </pc:cxnChg>
        <pc:cxnChg chg="add">
          <ac:chgData name="AzAHP Workforce Development" userId="4031f37a-6f0b-4ca9-97b7-6ccf06c7b467" providerId="ADAL" clId="{E3AEB691-2D78-44A1-BC32-A984963D96D9}" dt="2024-02-05T21:47:06.819" v="187" actId="26606"/>
          <ac:cxnSpMkLst>
            <pc:docMk/>
            <pc:sldMk cId="1107951532" sldId="1761"/>
            <ac:cxnSpMk id="32" creationId="{0703A2A2-0F14-45FC-8CB4-D5DEEC49AC59}"/>
          </ac:cxnSpMkLst>
        </pc:cxnChg>
        <pc:cxnChg chg="add">
          <ac:chgData name="AzAHP Workforce Development" userId="4031f37a-6f0b-4ca9-97b7-6ccf06c7b467" providerId="ADAL" clId="{E3AEB691-2D78-44A1-BC32-A984963D96D9}" dt="2024-02-05T21:47:06.819" v="187" actId="26606"/>
          <ac:cxnSpMkLst>
            <pc:docMk/>
            <pc:sldMk cId="1107951532" sldId="1761"/>
            <ac:cxnSpMk id="42" creationId="{5525586A-EF27-4F5E-93D3-443559DBECD6}"/>
          </ac:cxnSpMkLst>
        </pc:cxnChg>
      </pc:sldChg>
      <pc:sldChg chg="addSp delSp add del modTransition delDesignElem">
        <pc:chgData name="AzAHP Workforce Development" userId="4031f37a-6f0b-4ca9-97b7-6ccf06c7b467" providerId="ADAL" clId="{E3AEB691-2D78-44A1-BC32-A984963D96D9}" dt="2024-02-05T21:38:33.674" v="130"/>
        <pc:sldMkLst>
          <pc:docMk/>
          <pc:sldMk cId="3925176979" sldId="1761"/>
        </pc:sldMkLst>
        <pc:spChg chg="add del">
          <ac:chgData name="AzAHP Workforce Development" userId="4031f37a-6f0b-4ca9-97b7-6ccf06c7b467" providerId="ADAL" clId="{E3AEB691-2D78-44A1-BC32-A984963D96D9}" dt="2024-02-05T21:38:33.674" v="130"/>
          <ac:spMkLst>
            <pc:docMk/>
            <pc:sldMk cId="3925176979" sldId="1761"/>
            <ac:spMk id="98" creationId="{F27E9F68-4C6B-44CF-905B-98EC49DD3A05}"/>
          </ac:spMkLst>
        </pc:spChg>
        <pc:spChg chg="add del">
          <ac:chgData name="AzAHP Workforce Development" userId="4031f37a-6f0b-4ca9-97b7-6ccf06c7b467" providerId="ADAL" clId="{E3AEB691-2D78-44A1-BC32-A984963D96D9}" dt="2024-02-05T21:38:33.674" v="130"/>
          <ac:spMkLst>
            <pc:docMk/>
            <pc:sldMk cId="3925176979" sldId="1761"/>
            <ac:spMk id="99" creationId="{963C26DC-8AFA-4023-B207-F7664781D5C4}"/>
          </ac:spMkLst>
        </pc:spChg>
      </pc:sldChg>
      <pc:sldChg chg="new del">
        <pc:chgData name="AzAHP Workforce Development" userId="4031f37a-6f0b-4ca9-97b7-6ccf06c7b467" providerId="ADAL" clId="{E3AEB691-2D78-44A1-BC32-A984963D96D9}" dt="2024-02-05T21:43:13.882" v="155" actId="680"/>
        <pc:sldMkLst>
          <pc:docMk/>
          <pc:sldMk cId="3243245052" sldId="1762"/>
        </pc:sldMkLst>
      </pc:sldChg>
      <pc:sldMasterChg chg="del delSldLayout">
        <pc:chgData name="AzAHP Workforce Development" userId="4031f37a-6f0b-4ca9-97b7-6ccf06c7b467" providerId="ADAL" clId="{E3AEB691-2D78-44A1-BC32-A984963D96D9}" dt="2024-02-05T21:43:57.593" v="163" actId="700"/>
        <pc:sldMasterMkLst>
          <pc:docMk/>
          <pc:sldMasterMk cId="1924017030" sldId="2147483648"/>
        </pc:sldMasterMkLst>
        <pc:sldLayoutChg chg="del">
          <pc:chgData name="AzAHP Workforce Development" userId="4031f37a-6f0b-4ca9-97b7-6ccf06c7b467" providerId="ADAL" clId="{E3AEB691-2D78-44A1-BC32-A984963D96D9}" dt="2024-02-05T21:43:57.593" v="163" actId="700"/>
          <pc:sldLayoutMkLst>
            <pc:docMk/>
            <pc:sldMasterMk cId="1924017030" sldId="2147483648"/>
            <pc:sldLayoutMk cId="3794573028" sldId="2147483649"/>
          </pc:sldLayoutMkLst>
        </pc:sldLayoutChg>
        <pc:sldLayoutChg chg="del">
          <pc:chgData name="AzAHP Workforce Development" userId="4031f37a-6f0b-4ca9-97b7-6ccf06c7b467" providerId="ADAL" clId="{E3AEB691-2D78-44A1-BC32-A984963D96D9}" dt="2024-02-05T21:43:57.593" v="163" actId="700"/>
          <pc:sldLayoutMkLst>
            <pc:docMk/>
            <pc:sldMasterMk cId="1924017030" sldId="2147483648"/>
            <pc:sldLayoutMk cId="1502998717" sldId="2147483650"/>
          </pc:sldLayoutMkLst>
        </pc:sldLayoutChg>
        <pc:sldLayoutChg chg="del">
          <pc:chgData name="AzAHP Workforce Development" userId="4031f37a-6f0b-4ca9-97b7-6ccf06c7b467" providerId="ADAL" clId="{E3AEB691-2D78-44A1-BC32-A984963D96D9}" dt="2024-02-05T21:43:57.593" v="163" actId="700"/>
          <pc:sldLayoutMkLst>
            <pc:docMk/>
            <pc:sldMasterMk cId="1924017030" sldId="2147483648"/>
            <pc:sldLayoutMk cId="1578029180" sldId="2147483651"/>
          </pc:sldLayoutMkLst>
        </pc:sldLayoutChg>
        <pc:sldLayoutChg chg="del">
          <pc:chgData name="AzAHP Workforce Development" userId="4031f37a-6f0b-4ca9-97b7-6ccf06c7b467" providerId="ADAL" clId="{E3AEB691-2D78-44A1-BC32-A984963D96D9}" dt="2024-02-05T21:43:57.593" v="163" actId="700"/>
          <pc:sldLayoutMkLst>
            <pc:docMk/>
            <pc:sldMasterMk cId="1924017030" sldId="2147483648"/>
            <pc:sldLayoutMk cId="2976489023" sldId="2147483652"/>
          </pc:sldLayoutMkLst>
        </pc:sldLayoutChg>
        <pc:sldLayoutChg chg="del">
          <pc:chgData name="AzAHP Workforce Development" userId="4031f37a-6f0b-4ca9-97b7-6ccf06c7b467" providerId="ADAL" clId="{E3AEB691-2D78-44A1-BC32-A984963D96D9}" dt="2024-02-05T21:43:57.593" v="163" actId="700"/>
          <pc:sldLayoutMkLst>
            <pc:docMk/>
            <pc:sldMasterMk cId="1924017030" sldId="2147483648"/>
            <pc:sldLayoutMk cId="546047726" sldId="2147483653"/>
          </pc:sldLayoutMkLst>
        </pc:sldLayoutChg>
        <pc:sldLayoutChg chg="del">
          <pc:chgData name="AzAHP Workforce Development" userId="4031f37a-6f0b-4ca9-97b7-6ccf06c7b467" providerId="ADAL" clId="{E3AEB691-2D78-44A1-BC32-A984963D96D9}" dt="2024-02-05T21:43:57.593" v="163" actId="700"/>
          <pc:sldLayoutMkLst>
            <pc:docMk/>
            <pc:sldMasterMk cId="1924017030" sldId="2147483648"/>
            <pc:sldLayoutMk cId="2764223820" sldId="2147483654"/>
          </pc:sldLayoutMkLst>
        </pc:sldLayoutChg>
        <pc:sldLayoutChg chg="del">
          <pc:chgData name="AzAHP Workforce Development" userId="4031f37a-6f0b-4ca9-97b7-6ccf06c7b467" providerId="ADAL" clId="{E3AEB691-2D78-44A1-BC32-A984963D96D9}" dt="2024-02-05T21:43:57.593" v="163" actId="700"/>
          <pc:sldLayoutMkLst>
            <pc:docMk/>
            <pc:sldMasterMk cId="1924017030" sldId="2147483648"/>
            <pc:sldLayoutMk cId="830887006" sldId="2147483655"/>
          </pc:sldLayoutMkLst>
        </pc:sldLayoutChg>
        <pc:sldLayoutChg chg="del">
          <pc:chgData name="AzAHP Workforce Development" userId="4031f37a-6f0b-4ca9-97b7-6ccf06c7b467" providerId="ADAL" clId="{E3AEB691-2D78-44A1-BC32-A984963D96D9}" dt="2024-02-05T21:43:57.593" v="163" actId="700"/>
          <pc:sldLayoutMkLst>
            <pc:docMk/>
            <pc:sldMasterMk cId="1924017030" sldId="2147483648"/>
            <pc:sldLayoutMk cId="2229111533" sldId="2147483656"/>
          </pc:sldLayoutMkLst>
        </pc:sldLayoutChg>
        <pc:sldLayoutChg chg="del">
          <pc:chgData name="AzAHP Workforce Development" userId="4031f37a-6f0b-4ca9-97b7-6ccf06c7b467" providerId="ADAL" clId="{E3AEB691-2D78-44A1-BC32-A984963D96D9}" dt="2024-02-05T21:43:57.593" v="163" actId="700"/>
          <pc:sldLayoutMkLst>
            <pc:docMk/>
            <pc:sldMasterMk cId="1924017030" sldId="2147483648"/>
            <pc:sldLayoutMk cId="3065688239" sldId="2147483657"/>
          </pc:sldLayoutMkLst>
        </pc:sldLayoutChg>
        <pc:sldLayoutChg chg="del">
          <pc:chgData name="AzAHP Workforce Development" userId="4031f37a-6f0b-4ca9-97b7-6ccf06c7b467" providerId="ADAL" clId="{E3AEB691-2D78-44A1-BC32-A984963D96D9}" dt="2024-02-05T21:43:57.593" v="163" actId="700"/>
          <pc:sldLayoutMkLst>
            <pc:docMk/>
            <pc:sldMasterMk cId="1924017030" sldId="2147483648"/>
            <pc:sldLayoutMk cId="3041713076" sldId="2147483658"/>
          </pc:sldLayoutMkLst>
        </pc:sldLayoutChg>
        <pc:sldLayoutChg chg="del">
          <pc:chgData name="AzAHP Workforce Development" userId="4031f37a-6f0b-4ca9-97b7-6ccf06c7b467" providerId="ADAL" clId="{E3AEB691-2D78-44A1-BC32-A984963D96D9}" dt="2024-02-05T21:43:57.593" v="163" actId="700"/>
          <pc:sldLayoutMkLst>
            <pc:docMk/>
            <pc:sldMasterMk cId="1924017030" sldId="2147483648"/>
            <pc:sldLayoutMk cId="1394312749" sldId="2147483659"/>
          </pc:sldLayoutMkLst>
        </pc:sldLayoutChg>
      </pc:sldMasterChg>
      <pc:sldMasterChg chg="delSldLayout">
        <pc:chgData name="AzAHP Workforce Development" userId="4031f37a-6f0b-4ca9-97b7-6ccf06c7b467" providerId="ADAL" clId="{E3AEB691-2D78-44A1-BC32-A984963D96D9}" dt="2024-02-05T21:38:40.419" v="132" actId="47"/>
        <pc:sldMasterMkLst>
          <pc:docMk/>
          <pc:sldMasterMk cId="29540742" sldId="2147484091"/>
        </pc:sldMasterMkLst>
        <pc:sldLayoutChg chg="del">
          <pc:chgData name="AzAHP Workforce Development" userId="4031f37a-6f0b-4ca9-97b7-6ccf06c7b467" providerId="ADAL" clId="{E3AEB691-2D78-44A1-BC32-A984963D96D9}" dt="2024-02-05T21:38:40.419" v="132" actId="47"/>
          <pc:sldLayoutMkLst>
            <pc:docMk/>
            <pc:sldMasterMk cId="29540742" sldId="2147484091"/>
            <pc:sldLayoutMk cId="56236111" sldId="2147484222"/>
          </pc:sldLayoutMkLst>
        </pc:sldLayoutChg>
      </pc:sldMasterChg>
      <pc:sldMasterChg chg="del delSldLayout">
        <pc:chgData name="AzAHP Workforce Development" userId="4031f37a-6f0b-4ca9-97b7-6ccf06c7b467" providerId="ADAL" clId="{E3AEB691-2D78-44A1-BC32-A984963D96D9}" dt="2024-02-05T21:43:57.593" v="163" actId="700"/>
        <pc:sldMasterMkLst>
          <pc:docMk/>
          <pc:sldMasterMk cId="649911577" sldId="2147484161"/>
        </pc:sldMasterMkLst>
        <pc:sldLayoutChg chg="del">
          <pc:chgData name="AzAHP Workforce Development" userId="4031f37a-6f0b-4ca9-97b7-6ccf06c7b467" providerId="ADAL" clId="{E3AEB691-2D78-44A1-BC32-A984963D96D9}" dt="2024-02-05T21:43:57.593" v="163" actId="700"/>
          <pc:sldLayoutMkLst>
            <pc:docMk/>
            <pc:sldMasterMk cId="649911577" sldId="2147484161"/>
            <pc:sldLayoutMk cId="1958522919" sldId="2147484162"/>
          </pc:sldLayoutMkLst>
        </pc:sldLayoutChg>
      </pc:sldMasterChg>
      <pc:sldMasterChg chg="del delSldLayout">
        <pc:chgData name="AzAHP Workforce Development" userId="4031f37a-6f0b-4ca9-97b7-6ccf06c7b467" providerId="ADAL" clId="{E3AEB691-2D78-44A1-BC32-A984963D96D9}" dt="2024-02-05T21:38:40.419" v="132" actId="47"/>
        <pc:sldMasterMkLst>
          <pc:docMk/>
          <pc:sldMasterMk cId="1079912004" sldId="2147484223"/>
        </pc:sldMasterMkLst>
        <pc:sldLayoutChg chg="del">
          <pc:chgData name="AzAHP Workforce Development" userId="4031f37a-6f0b-4ca9-97b7-6ccf06c7b467" providerId="ADAL" clId="{E3AEB691-2D78-44A1-BC32-A984963D96D9}" dt="2024-02-05T21:38:40.419" v="132" actId="47"/>
          <pc:sldLayoutMkLst>
            <pc:docMk/>
            <pc:sldMasterMk cId="1079912004" sldId="2147484223"/>
            <pc:sldLayoutMk cId="1554168608" sldId="2147484224"/>
          </pc:sldLayoutMkLst>
        </pc:sldLayoutChg>
        <pc:sldLayoutChg chg="del">
          <pc:chgData name="AzAHP Workforce Development" userId="4031f37a-6f0b-4ca9-97b7-6ccf06c7b467" providerId="ADAL" clId="{E3AEB691-2D78-44A1-BC32-A984963D96D9}" dt="2024-02-05T21:38:40.419" v="132" actId="47"/>
          <pc:sldLayoutMkLst>
            <pc:docMk/>
            <pc:sldMasterMk cId="1079912004" sldId="2147484223"/>
            <pc:sldLayoutMk cId="679257489" sldId="2147484225"/>
          </pc:sldLayoutMkLst>
        </pc:sldLayoutChg>
        <pc:sldLayoutChg chg="del">
          <pc:chgData name="AzAHP Workforce Development" userId="4031f37a-6f0b-4ca9-97b7-6ccf06c7b467" providerId="ADAL" clId="{E3AEB691-2D78-44A1-BC32-A984963D96D9}" dt="2024-02-05T21:38:40.419" v="132" actId="47"/>
          <pc:sldLayoutMkLst>
            <pc:docMk/>
            <pc:sldMasterMk cId="1079912004" sldId="2147484223"/>
            <pc:sldLayoutMk cId="2076983861" sldId="2147484226"/>
          </pc:sldLayoutMkLst>
        </pc:sldLayoutChg>
        <pc:sldLayoutChg chg="del">
          <pc:chgData name="AzAHP Workforce Development" userId="4031f37a-6f0b-4ca9-97b7-6ccf06c7b467" providerId="ADAL" clId="{E3AEB691-2D78-44A1-BC32-A984963D96D9}" dt="2024-02-05T21:38:40.419" v="132" actId="47"/>
          <pc:sldLayoutMkLst>
            <pc:docMk/>
            <pc:sldMasterMk cId="1079912004" sldId="2147484223"/>
            <pc:sldLayoutMk cId="38671468" sldId="2147484227"/>
          </pc:sldLayoutMkLst>
        </pc:sldLayoutChg>
        <pc:sldLayoutChg chg="del">
          <pc:chgData name="AzAHP Workforce Development" userId="4031f37a-6f0b-4ca9-97b7-6ccf06c7b467" providerId="ADAL" clId="{E3AEB691-2D78-44A1-BC32-A984963D96D9}" dt="2024-02-05T21:38:40.419" v="132" actId="47"/>
          <pc:sldLayoutMkLst>
            <pc:docMk/>
            <pc:sldMasterMk cId="1079912004" sldId="2147484223"/>
            <pc:sldLayoutMk cId="3017014829" sldId="2147484228"/>
          </pc:sldLayoutMkLst>
        </pc:sldLayoutChg>
        <pc:sldLayoutChg chg="del">
          <pc:chgData name="AzAHP Workforce Development" userId="4031f37a-6f0b-4ca9-97b7-6ccf06c7b467" providerId="ADAL" clId="{E3AEB691-2D78-44A1-BC32-A984963D96D9}" dt="2024-02-05T21:38:40.419" v="132" actId="47"/>
          <pc:sldLayoutMkLst>
            <pc:docMk/>
            <pc:sldMasterMk cId="1079912004" sldId="2147484223"/>
            <pc:sldLayoutMk cId="3046693173" sldId="2147484229"/>
          </pc:sldLayoutMkLst>
        </pc:sldLayoutChg>
        <pc:sldLayoutChg chg="del">
          <pc:chgData name="AzAHP Workforce Development" userId="4031f37a-6f0b-4ca9-97b7-6ccf06c7b467" providerId="ADAL" clId="{E3AEB691-2D78-44A1-BC32-A984963D96D9}" dt="2024-02-05T21:38:40.419" v="132" actId="47"/>
          <pc:sldLayoutMkLst>
            <pc:docMk/>
            <pc:sldMasterMk cId="1079912004" sldId="2147484223"/>
            <pc:sldLayoutMk cId="641266043" sldId="2147484230"/>
          </pc:sldLayoutMkLst>
        </pc:sldLayoutChg>
        <pc:sldLayoutChg chg="del">
          <pc:chgData name="AzAHP Workforce Development" userId="4031f37a-6f0b-4ca9-97b7-6ccf06c7b467" providerId="ADAL" clId="{E3AEB691-2D78-44A1-BC32-A984963D96D9}" dt="2024-02-05T21:38:40.419" v="132" actId="47"/>
          <pc:sldLayoutMkLst>
            <pc:docMk/>
            <pc:sldMasterMk cId="1079912004" sldId="2147484223"/>
            <pc:sldLayoutMk cId="4009115508" sldId="2147484231"/>
          </pc:sldLayoutMkLst>
        </pc:sldLayoutChg>
        <pc:sldLayoutChg chg="del">
          <pc:chgData name="AzAHP Workforce Development" userId="4031f37a-6f0b-4ca9-97b7-6ccf06c7b467" providerId="ADAL" clId="{E3AEB691-2D78-44A1-BC32-A984963D96D9}" dt="2024-02-05T21:38:40.419" v="132" actId="47"/>
          <pc:sldLayoutMkLst>
            <pc:docMk/>
            <pc:sldMasterMk cId="1079912004" sldId="2147484223"/>
            <pc:sldLayoutMk cId="3467561657" sldId="2147484232"/>
          </pc:sldLayoutMkLst>
        </pc:sldLayoutChg>
        <pc:sldLayoutChg chg="del">
          <pc:chgData name="AzAHP Workforce Development" userId="4031f37a-6f0b-4ca9-97b7-6ccf06c7b467" providerId="ADAL" clId="{E3AEB691-2D78-44A1-BC32-A984963D96D9}" dt="2024-02-05T21:38:40.419" v="132" actId="47"/>
          <pc:sldLayoutMkLst>
            <pc:docMk/>
            <pc:sldMasterMk cId="1079912004" sldId="2147484223"/>
            <pc:sldLayoutMk cId="3825680004" sldId="2147484233"/>
          </pc:sldLayoutMkLst>
        </pc:sldLayoutChg>
        <pc:sldLayoutChg chg="del">
          <pc:chgData name="AzAHP Workforce Development" userId="4031f37a-6f0b-4ca9-97b7-6ccf06c7b467" providerId="ADAL" clId="{E3AEB691-2D78-44A1-BC32-A984963D96D9}" dt="2024-02-05T21:38:40.419" v="132" actId="47"/>
          <pc:sldLayoutMkLst>
            <pc:docMk/>
            <pc:sldMasterMk cId="1079912004" sldId="2147484223"/>
            <pc:sldLayoutMk cId="589550263" sldId="2147484234"/>
          </pc:sldLayoutMkLst>
        </pc:sldLayoutChg>
      </pc:sldMasterChg>
    </pc:docChg>
  </pc:docChgLst>
  <pc:docChgLst>
    <pc:chgData name="Sylvia Sanders" userId="S::workforce_azahp.onmicrosoft.com#ext#@reliaslearning.onmicrosoft.com::f534505b-5d97-42ad-906e-096f817be331" providerId="AD" clId="Web-{CCD5BC9C-5458-784C-A6C9-E96C994D762F}"/>
    <pc:docChg chg="modSld">
      <pc:chgData name="Sylvia Sanders" userId="S::workforce_azahp.onmicrosoft.com#ext#@reliaslearning.onmicrosoft.com::f534505b-5d97-42ad-906e-096f817be331" providerId="AD" clId="Web-{CCD5BC9C-5458-784C-A6C9-E96C994D762F}" dt="2024-02-08T17:30:59.483" v="0" actId="14100"/>
      <pc:docMkLst>
        <pc:docMk/>
      </pc:docMkLst>
      <pc:sldChg chg="modSp">
        <pc:chgData name="Sylvia Sanders" userId="S::workforce_azahp.onmicrosoft.com#ext#@reliaslearning.onmicrosoft.com::f534505b-5d97-42ad-906e-096f817be331" providerId="AD" clId="Web-{CCD5BC9C-5458-784C-A6C9-E96C994D762F}" dt="2024-02-08T17:30:59.483" v="0" actId="14100"/>
        <pc:sldMkLst>
          <pc:docMk/>
          <pc:sldMk cId="1680462163" sldId="602"/>
        </pc:sldMkLst>
        <pc:graphicFrameChg chg="mod">
          <ac:chgData name="Sylvia Sanders" userId="S::workforce_azahp.onmicrosoft.com#ext#@reliaslearning.onmicrosoft.com::f534505b-5d97-42ad-906e-096f817be331" providerId="AD" clId="Web-{CCD5BC9C-5458-784C-A6C9-E96C994D762F}" dt="2024-02-08T17:30:59.483" v="0" actId="14100"/>
          <ac:graphicFrameMkLst>
            <pc:docMk/>
            <pc:sldMk cId="1680462163" sldId="602"/>
            <ac:graphicFrameMk id="11" creationId="{99B760A2-3FD9-4DAC-863B-E8CABE6B5831}"/>
          </ac:graphicFrameMkLst>
        </pc:graphicFrameChg>
      </pc:sldChg>
    </pc:docChg>
  </pc:docChgLst>
  <pc:docChgLst>
    <pc:chgData name="Sylvia Sanders" userId="S::workforce_azahp.onmicrosoft.com#ext#@reliaslearning.onmicrosoft.com::f534505b-5d97-42ad-906e-096f817be331" providerId="AD" clId="Web-{78EC403C-00B5-F873-1F52-89F82D53E096}"/>
    <pc:docChg chg="modSld">
      <pc:chgData name="Sylvia Sanders" userId="S::workforce_azahp.onmicrosoft.com#ext#@reliaslearning.onmicrosoft.com::f534505b-5d97-42ad-906e-096f817be331" providerId="AD" clId="Web-{78EC403C-00B5-F873-1F52-89F82D53E096}" dt="2024-03-13T18:31:31.216" v="5" actId="20577"/>
      <pc:docMkLst>
        <pc:docMk/>
      </pc:docMkLst>
      <pc:sldChg chg="modSp">
        <pc:chgData name="Sylvia Sanders" userId="S::workforce_azahp.onmicrosoft.com#ext#@reliaslearning.onmicrosoft.com::f534505b-5d97-42ad-906e-096f817be331" providerId="AD" clId="Web-{78EC403C-00B5-F873-1F52-89F82D53E096}" dt="2024-03-13T17:19:52.771" v="3" actId="20577"/>
        <pc:sldMkLst>
          <pc:docMk/>
          <pc:sldMk cId="1680462163" sldId="602"/>
        </pc:sldMkLst>
        <pc:graphicFrameChg chg="mod modGraphic">
          <ac:chgData name="Sylvia Sanders" userId="S::workforce_azahp.onmicrosoft.com#ext#@reliaslearning.onmicrosoft.com::f534505b-5d97-42ad-906e-096f817be331" providerId="AD" clId="Web-{78EC403C-00B5-F873-1F52-89F82D53E096}" dt="2024-03-13T17:19:52.771" v="3" actId="20577"/>
          <ac:graphicFrameMkLst>
            <pc:docMk/>
            <pc:sldMk cId="1680462163" sldId="602"/>
            <ac:graphicFrameMk id="11" creationId="{99B760A2-3FD9-4DAC-863B-E8CABE6B5831}"/>
          </ac:graphicFrameMkLst>
        </pc:graphicFrameChg>
      </pc:sldChg>
      <pc:sldChg chg="modSp">
        <pc:chgData name="Sylvia Sanders" userId="S::workforce_azahp.onmicrosoft.com#ext#@reliaslearning.onmicrosoft.com::f534505b-5d97-42ad-906e-096f817be331" providerId="AD" clId="Web-{78EC403C-00B5-F873-1F52-89F82D53E096}" dt="2024-03-13T18:31:31.216" v="5" actId="20577"/>
        <pc:sldMkLst>
          <pc:docMk/>
          <pc:sldMk cId="1375469789" sldId="1774"/>
        </pc:sldMkLst>
        <pc:spChg chg="mod">
          <ac:chgData name="Sylvia Sanders" userId="S::workforce_azahp.onmicrosoft.com#ext#@reliaslearning.onmicrosoft.com::f534505b-5d97-42ad-906e-096f817be331" providerId="AD" clId="Web-{78EC403C-00B5-F873-1F52-89F82D53E096}" dt="2024-03-13T18:31:31.216" v="5" actId="20577"/>
          <ac:spMkLst>
            <pc:docMk/>
            <pc:sldMk cId="1375469789" sldId="1774"/>
            <ac:spMk id="3" creationId="{7DA30A3F-A929-5DCA-EDF5-7029EB59A932}"/>
          </ac:spMkLst>
        </pc:spChg>
      </pc:sldChg>
    </pc:docChg>
  </pc:docChgLst>
  <pc:docChgLst>
    <pc:chgData name="Sylvia Sanders" userId="4031f37a-6f0b-4ca9-97b7-6ccf06c7b467" providerId="ADAL" clId="{E3AEB691-2D78-44A1-BC32-A984963D96D9}"/>
    <pc:docChg chg="custSel modSld">
      <pc:chgData name="Sylvia Sanders" userId="4031f37a-6f0b-4ca9-97b7-6ccf06c7b467" providerId="ADAL" clId="{E3AEB691-2D78-44A1-BC32-A984963D96D9}" dt="2024-02-09T13:30:38.575" v="140" actId="478"/>
      <pc:docMkLst>
        <pc:docMk/>
      </pc:docMkLst>
      <pc:sldChg chg="modSp">
        <pc:chgData name="Sylvia Sanders" userId="4031f37a-6f0b-4ca9-97b7-6ccf06c7b467" providerId="ADAL" clId="{E3AEB691-2D78-44A1-BC32-A984963D96D9}" dt="2024-02-08T17:39:52.559" v="138"/>
        <pc:sldMkLst>
          <pc:docMk/>
          <pc:sldMk cId="1680462163" sldId="602"/>
        </pc:sldMkLst>
        <pc:graphicFrameChg chg="mod">
          <ac:chgData name="Sylvia Sanders" userId="4031f37a-6f0b-4ca9-97b7-6ccf06c7b467" providerId="ADAL" clId="{E3AEB691-2D78-44A1-BC32-A984963D96D9}" dt="2024-02-08T17:39:52.559" v="138"/>
          <ac:graphicFrameMkLst>
            <pc:docMk/>
            <pc:sldMk cId="1680462163" sldId="602"/>
            <ac:graphicFrameMk id="11" creationId="{99B760A2-3FD9-4DAC-863B-E8CABE6B5831}"/>
          </ac:graphicFrameMkLst>
        </pc:graphicFrameChg>
      </pc:sldChg>
      <pc:sldChg chg="modSp">
        <pc:chgData name="Sylvia Sanders" userId="4031f37a-6f0b-4ca9-97b7-6ccf06c7b467" providerId="ADAL" clId="{E3AEB691-2D78-44A1-BC32-A984963D96D9}" dt="2024-02-08T13:36:12.503" v="8" actId="122"/>
        <pc:sldMkLst>
          <pc:docMk/>
          <pc:sldMk cId="1008180998" sldId="1759"/>
        </pc:sldMkLst>
        <pc:graphicFrameChg chg="mod">
          <ac:chgData name="Sylvia Sanders" userId="4031f37a-6f0b-4ca9-97b7-6ccf06c7b467" providerId="ADAL" clId="{E3AEB691-2D78-44A1-BC32-A984963D96D9}" dt="2024-02-08T13:36:12.503" v="8" actId="122"/>
          <ac:graphicFrameMkLst>
            <pc:docMk/>
            <pc:sldMk cId="1008180998" sldId="1759"/>
            <ac:graphicFrameMk id="5" creationId="{15D1F34C-609F-3B3C-A189-084B3C7E32E1}"/>
          </ac:graphicFrameMkLst>
        </pc:graphicFrameChg>
      </pc:sldChg>
      <pc:sldChg chg="delSp modSp mod">
        <pc:chgData name="Sylvia Sanders" userId="4031f37a-6f0b-4ca9-97b7-6ccf06c7b467" providerId="ADAL" clId="{E3AEB691-2D78-44A1-BC32-A984963D96D9}" dt="2024-02-09T13:30:38.575" v="140" actId="478"/>
        <pc:sldMkLst>
          <pc:docMk/>
          <pc:sldMk cId="1320892201" sldId="1773"/>
        </pc:sldMkLst>
        <pc:spChg chg="del mod">
          <ac:chgData name="Sylvia Sanders" userId="4031f37a-6f0b-4ca9-97b7-6ccf06c7b467" providerId="ADAL" clId="{E3AEB691-2D78-44A1-BC32-A984963D96D9}" dt="2024-02-09T13:30:38.575" v="140" actId="478"/>
          <ac:spMkLst>
            <pc:docMk/>
            <pc:sldMk cId="1320892201" sldId="1773"/>
            <ac:spMk id="3" creationId="{4AF2C358-86A3-AFBA-BACD-7BFDD609FDF8}"/>
          </ac:spMkLst>
        </pc:spChg>
      </pc:sldChg>
    </pc:docChg>
  </pc:docChgLst>
  <pc:docChgLst>
    <pc:chgData name="McDonald, Selena M" userId="S::selena.mcdonald_bannerhealth.com#ext#@relias.com::03eabb69-95c5-4eb9-b502-2447982a0932" providerId="AD" clId="Web-{CA35CEB3-6899-A062-DCDF-35D55382FB38}"/>
    <pc:docChg chg="modSld">
      <pc:chgData name="McDonald, Selena M" userId="S::selena.mcdonald_bannerhealth.com#ext#@relias.com::03eabb69-95c5-4eb9-b502-2447982a0932" providerId="AD" clId="Web-{CA35CEB3-6899-A062-DCDF-35D55382FB38}" dt="2024-03-14T15:24:19.885" v="0"/>
      <pc:docMkLst>
        <pc:docMk/>
      </pc:docMkLst>
      <pc:sldChg chg="modSp">
        <pc:chgData name="McDonald, Selena M" userId="S::selena.mcdonald_bannerhealth.com#ext#@relias.com::03eabb69-95c5-4eb9-b502-2447982a0932" providerId="AD" clId="Web-{CA35CEB3-6899-A062-DCDF-35D55382FB38}" dt="2024-03-14T15:24:19.885" v="0"/>
        <pc:sldMkLst>
          <pc:docMk/>
          <pc:sldMk cId="2465427025" sldId="1779"/>
        </pc:sldMkLst>
        <pc:picChg chg="ord">
          <ac:chgData name="McDonald, Selena M" userId="S::selena.mcdonald_bannerhealth.com#ext#@relias.com::03eabb69-95c5-4eb9-b502-2447982a0932" providerId="AD" clId="Web-{CA35CEB3-6899-A062-DCDF-35D55382FB38}" dt="2024-03-14T15:24:19.885" v="0"/>
          <ac:picMkLst>
            <pc:docMk/>
            <pc:sldMk cId="2465427025" sldId="1779"/>
            <ac:picMk id="5" creationId="{C3A173CF-D612-39A2-A3F6-D20109B2F574}"/>
          </ac:picMkLst>
        </pc:picChg>
      </pc:sldChg>
    </pc:docChg>
  </pc:docChgLst>
  <pc:docChgLst>
    <pc:chgData name="Yvette M. Tucker" userId="S::yvette.m.tucker_azcompletehealth.com#ext#@reliaslearning.onmicrosoft.com::5a37ec55-9a22-4880-8f91-d509a84aa97c" providerId="AD" clId="Web-{5678FD49-A16B-C2C6-0F10-BCCD7A5DD833}"/>
    <pc:docChg chg="addSld delSld modSld">
      <pc:chgData name="Yvette M. Tucker" userId="S::yvette.m.tucker_azcompletehealth.com#ext#@reliaslearning.onmicrosoft.com::5a37ec55-9a22-4880-8f91-d509a84aa97c" providerId="AD" clId="Web-{5678FD49-A16B-C2C6-0F10-BCCD7A5DD833}" dt="2024-02-02T23:44:19.773" v="105" actId="1076"/>
      <pc:docMkLst>
        <pc:docMk/>
      </pc:docMkLst>
      <pc:sldChg chg="addSp delSp modSp">
        <pc:chgData name="Yvette M. Tucker" userId="S::yvette.m.tucker_azcompletehealth.com#ext#@reliaslearning.onmicrosoft.com::5a37ec55-9a22-4880-8f91-d509a84aa97c" providerId="AD" clId="Web-{5678FD49-A16B-C2C6-0F10-BCCD7A5DD833}" dt="2024-02-02T23:26:30.489" v="10" actId="1076"/>
        <pc:sldMkLst>
          <pc:docMk/>
          <pc:sldMk cId="1680462163" sldId="602"/>
        </pc:sldMkLst>
        <pc:picChg chg="del">
          <ac:chgData name="Yvette M. Tucker" userId="S::yvette.m.tucker_azcompletehealth.com#ext#@reliaslearning.onmicrosoft.com::5a37ec55-9a22-4880-8f91-d509a84aa97c" providerId="AD" clId="Web-{5678FD49-A16B-C2C6-0F10-BCCD7A5DD833}" dt="2024-02-02T23:24:17.260" v="8"/>
          <ac:picMkLst>
            <pc:docMk/>
            <pc:sldMk cId="1680462163" sldId="602"/>
            <ac:picMk id="2" creationId="{6641BBF8-ABA2-7ADD-E973-1AA3E1F6D016}"/>
          </ac:picMkLst>
        </pc:picChg>
        <pc:picChg chg="add mod">
          <ac:chgData name="Yvette M. Tucker" userId="S::yvette.m.tucker_azcompletehealth.com#ext#@reliaslearning.onmicrosoft.com::5a37ec55-9a22-4880-8f91-d509a84aa97c" providerId="AD" clId="Web-{5678FD49-A16B-C2C6-0F10-BCCD7A5DD833}" dt="2024-02-02T23:26:30.489" v="10" actId="1076"/>
          <ac:picMkLst>
            <pc:docMk/>
            <pc:sldMk cId="1680462163" sldId="602"/>
            <ac:picMk id="50" creationId="{5CD5E314-E300-23E3-6550-3D92D2C6B54C}"/>
          </ac:picMkLst>
        </pc:picChg>
      </pc:sldChg>
      <pc:sldChg chg="addSp delSp modSp add">
        <pc:chgData name="Yvette M. Tucker" userId="S::yvette.m.tucker_azcompletehealth.com#ext#@reliaslearning.onmicrosoft.com::5a37ec55-9a22-4880-8f91-d509a84aa97c" providerId="AD" clId="Web-{5678FD49-A16B-C2C6-0F10-BCCD7A5DD833}" dt="2024-02-02T23:44:19.773" v="105" actId="1076"/>
        <pc:sldMkLst>
          <pc:docMk/>
          <pc:sldMk cId="2951883565" sldId="1737"/>
        </pc:sldMkLst>
        <pc:spChg chg="mod">
          <ac:chgData name="Yvette M. Tucker" userId="S::yvette.m.tucker_azcompletehealth.com#ext#@reliaslearning.onmicrosoft.com::5a37ec55-9a22-4880-8f91-d509a84aa97c" providerId="AD" clId="Web-{5678FD49-A16B-C2C6-0F10-BCCD7A5DD833}" dt="2024-02-02T23:21:53.405" v="2" actId="20577"/>
          <ac:spMkLst>
            <pc:docMk/>
            <pc:sldMk cId="2951883565" sldId="1737"/>
            <ac:spMk id="2" creationId="{BD1E662D-DCA0-C0A5-36DB-59F540527CF5}"/>
          </ac:spMkLst>
        </pc:spChg>
        <pc:spChg chg="mod">
          <ac:chgData name="Yvette M. Tucker" userId="S::yvette.m.tucker_azcompletehealth.com#ext#@reliaslearning.onmicrosoft.com::5a37ec55-9a22-4880-8f91-d509a84aa97c" providerId="AD" clId="Web-{5678FD49-A16B-C2C6-0F10-BCCD7A5DD833}" dt="2024-02-02T23:43:16.987" v="99" actId="20577"/>
          <ac:spMkLst>
            <pc:docMk/>
            <pc:sldMk cId="2951883565" sldId="1737"/>
            <ac:spMk id="3" creationId="{062615C4-8E9B-DA8E-9CB7-52DA9A555814}"/>
          </ac:spMkLst>
        </pc:spChg>
        <pc:spChg chg="mod">
          <ac:chgData name="Yvette M. Tucker" userId="S::yvette.m.tucker_azcompletehealth.com#ext#@reliaslearning.onmicrosoft.com::5a37ec55-9a22-4880-8f91-d509a84aa97c" providerId="AD" clId="Web-{5678FD49-A16B-C2C6-0F10-BCCD7A5DD833}" dt="2024-02-02T23:42:05.232" v="89" actId="1076"/>
          <ac:spMkLst>
            <pc:docMk/>
            <pc:sldMk cId="2951883565" sldId="1737"/>
            <ac:spMk id="6" creationId="{F69B6C74-B839-82BF-0849-BD3C5DCE65EC}"/>
          </ac:spMkLst>
        </pc:spChg>
        <pc:picChg chg="add mod">
          <ac:chgData name="Yvette M. Tucker" userId="S::yvette.m.tucker_azcompletehealth.com#ext#@reliaslearning.onmicrosoft.com::5a37ec55-9a22-4880-8f91-d509a84aa97c" providerId="AD" clId="Web-{5678FD49-A16B-C2C6-0F10-BCCD7A5DD833}" dt="2024-02-02T23:44:15.070" v="103" actId="1076"/>
          <ac:picMkLst>
            <pc:docMk/>
            <pc:sldMk cId="2951883565" sldId="1737"/>
            <ac:picMk id="4" creationId="{E9AD99B2-99FC-083B-23FE-E7F4630E1103}"/>
          </ac:picMkLst>
        </pc:picChg>
        <pc:picChg chg="del">
          <ac:chgData name="Yvette M. Tucker" userId="S::yvette.m.tucker_azcompletehealth.com#ext#@reliaslearning.onmicrosoft.com::5a37ec55-9a22-4880-8f91-d509a84aa97c" providerId="AD" clId="Web-{5678FD49-A16B-C2C6-0F10-BCCD7A5DD833}" dt="2024-02-02T23:27:19.227" v="13"/>
          <ac:picMkLst>
            <pc:docMk/>
            <pc:sldMk cId="2951883565" sldId="1737"/>
            <ac:picMk id="5" creationId="{1B94C74A-D726-0895-B231-3AEBB1AA11B0}"/>
          </ac:picMkLst>
        </pc:picChg>
        <pc:picChg chg="add mod">
          <ac:chgData name="Yvette M. Tucker" userId="S::yvette.m.tucker_azcompletehealth.com#ext#@reliaslearning.onmicrosoft.com::5a37ec55-9a22-4880-8f91-d509a84aa97c" providerId="AD" clId="Web-{5678FD49-A16B-C2C6-0F10-BCCD7A5DD833}" dt="2024-02-02T23:44:19.773" v="105" actId="1076"/>
          <ac:picMkLst>
            <pc:docMk/>
            <pc:sldMk cId="2951883565" sldId="1737"/>
            <ac:picMk id="7" creationId="{17C59E70-AA9A-53EC-BC61-43B711998CFC}"/>
          </ac:picMkLst>
        </pc:picChg>
        <pc:picChg chg="add mod">
          <ac:chgData name="Yvette M. Tucker" userId="S::yvette.m.tucker_azcompletehealth.com#ext#@reliaslearning.onmicrosoft.com::5a37ec55-9a22-4880-8f91-d509a84aa97c" providerId="AD" clId="Web-{5678FD49-A16B-C2C6-0F10-BCCD7A5DD833}" dt="2024-02-02T23:44:17.211" v="104" actId="1076"/>
          <ac:picMkLst>
            <pc:docMk/>
            <pc:sldMk cId="2951883565" sldId="1737"/>
            <ac:picMk id="8" creationId="{2682DB18-7F4E-9653-D492-3F9742504948}"/>
          </ac:picMkLst>
        </pc:picChg>
        <pc:picChg chg="del">
          <ac:chgData name="Yvette M. Tucker" userId="S::yvette.m.tucker_azcompletehealth.com#ext#@reliaslearning.onmicrosoft.com::5a37ec55-9a22-4880-8f91-d509a84aa97c" providerId="AD" clId="Web-{5678FD49-A16B-C2C6-0F10-BCCD7A5DD833}" dt="2024-02-02T23:27:17.102" v="12"/>
          <ac:picMkLst>
            <pc:docMk/>
            <pc:sldMk cId="2951883565" sldId="1737"/>
            <ac:picMk id="10" creationId="{D725D4AA-9D15-A71A-9133-98E43129480E}"/>
          </ac:picMkLst>
        </pc:picChg>
      </pc:sldChg>
      <pc:sldChg chg="modSp add del">
        <pc:chgData name="Yvette M. Tucker" userId="S::yvette.m.tucker_azcompletehealth.com#ext#@reliaslearning.onmicrosoft.com::5a37ec55-9a22-4880-8f91-d509a84aa97c" providerId="AD" clId="Web-{5678FD49-A16B-C2C6-0F10-BCCD7A5DD833}" dt="2024-02-02T23:23:58.852" v="7"/>
        <pc:sldMkLst>
          <pc:docMk/>
          <pc:sldMk cId="4083624409" sldId="1747"/>
        </pc:sldMkLst>
        <pc:spChg chg="mod">
          <ac:chgData name="Yvette M. Tucker" userId="S::yvette.m.tucker_azcompletehealth.com#ext#@reliaslearning.onmicrosoft.com::5a37ec55-9a22-4880-8f91-d509a84aa97c" providerId="AD" clId="Web-{5678FD49-A16B-C2C6-0F10-BCCD7A5DD833}" dt="2024-02-02T23:22:59.707" v="5" actId="20577"/>
          <ac:spMkLst>
            <pc:docMk/>
            <pc:sldMk cId="4083624409" sldId="1747"/>
            <ac:spMk id="2" creationId="{4679E7DF-00AF-ABDC-5EA2-D5549F97F187}"/>
          </ac:spMkLst>
        </pc:spChg>
      </pc:sldChg>
      <pc:sldChg chg="modSp add replId">
        <pc:chgData name="Yvette M. Tucker" userId="S::yvette.m.tucker_azcompletehealth.com#ext#@reliaslearning.onmicrosoft.com::5a37ec55-9a22-4880-8f91-d509a84aa97c" providerId="AD" clId="Web-{5678FD49-A16B-C2C6-0F10-BCCD7A5DD833}" dt="2024-02-02T23:44:00.741" v="102" actId="1076"/>
        <pc:sldMkLst>
          <pc:docMk/>
          <pc:sldMk cId="2475542267" sldId="1748"/>
        </pc:sldMkLst>
        <pc:spChg chg="mod">
          <ac:chgData name="Yvette M. Tucker" userId="S::yvette.m.tucker_azcompletehealth.com#ext#@reliaslearning.onmicrosoft.com::5a37ec55-9a22-4880-8f91-d509a84aa97c" providerId="AD" clId="Web-{5678FD49-A16B-C2C6-0F10-BCCD7A5DD833}" dt="2024-02-02T23:41:01.680" v="82" actId="14100"/>
          <ac:spMkLst>
            <pc:docMk/>
            <pc:sldMk cId="2475542267" sldId="1748"/>
            <ac:spMk id="3" creationId="{DC3AA850-E780-0734-3D8B-FA87F732755B}"/>
          </ac:spMkLst>
        </pc:spChg>
        <pc:picChg chg="mod">
          <ac:chgData name="Yvette M. Tucker" userId="S::yvette.m.tucker_azcompletehealth.com#ext#@reliaslearning.onmicrosoft.com::5a37ec55-9a22-4880-8f91-d509a84aa97c" providerId="AD" clId="Web-{5678FD49-A16B-C2C6-0F10-BCCD7A5DD833}" dt="2024-02-02T23:43:57.115" v="101" actId="1076"/>
          <ac:picMkLst>
            <pc:docMk/>
            <pc:sldMk cId="2475542267" sldId="1748"/>
            <ac:picMk id="4" creationId="{82931DF8-03B1-5D29-E465-B1D7F8B1E07A}"/>
          </ac:picMkLst>
        </pc:picChg>
        <pc:picChg chg="mod">
          <ac:chgData name="Yvette M. Tucker" userId="S::yvette.m.tucker_azcompletehealth.com#ext#@reliaslearning.onmicrosoft.com::5a37ec55-9a22-4880-8f91-d509a84aa97c" providerId="AD" clId="Web-{5678FD49-A16B-C2C6-0F10-BCCD7A5DD833}" dt="2024-02-02T23:44:00.741" v="102" actId="1076"/>
          <ac:picMkLst>
            <pc:docMk/>
            <pc:sldMk cId="2475542267" sldId="1748"/>
            <ac:picMk id="7" creationId="{CE770059-603B-F981-EA55-2CDF057B9A73}"/>
          </ac:picMkLst>
        </pc:picChg>
        <pc:picChg chg="mod">
          <ac:chgData name="Yvette M. Tucker" userId="S::yvette.m.tucker_azcompletehealth.com#ext#@reliaslearning.onmicrosoft.com::5a37ec55-9a22-4880-8f91-d509a84aa97c" providerId="AD" clId="Web-{5678FD49-A16B-C2C6-0F10-BCCD7A5DD833}" dt="2024-02-02T23:26:52.131" v="11" actId="1076"/>
          <ac:picMkLst>
            <pc:docMk/>
            <pc:sldMk cId="2475542267" sldId="1748"/>
            <ac:picMk id="8" creationId="{97F63ED5-2E2A-B22A-79AF-7FBD01266A25}"/>
          </ac:picMkLst>
        </pc:picChg>
      </pc:sldChg>
    </pc:docChg>
  </pc:docChgLst>
  <pc:docChgLst>
    <pc:chgData name="Hauck, Sarah M" userId="f4469b66-f048-4e35-8a94-a83a9177c551" providerId="ADAL" clId="{08100F5B-9073-4116-A2EA-589DFF44CC24}"/>
    <pc:docChg chg="modSld">
      <pc:chgData name="Hauck, Sarah M" userId="f4469b66-f048-4e35-8a94-a83a9177c551" providerId="ADAL" clId="{08100F5B-9073-4116-A2EA-589DFF44CC24}" dt="2024-02-05T21:06:08.103" v="27" actId="1076"/>
      <pc:docMkLst>
        <pc:docMk/>
      </pc:docMkLst>
      <pc:sldChg chg="addSp modSp mod modNotesTx">
        <pc:chgData name="Hauck, Sarah M" userId="f4469b66-f048-4e35-8a94-a83a9177c551" providerId="ADAL" clId="{08100F5B-9073-4116-A2EA-589DFF44CC24}" dt="2024-02-05T21:06:08.103" v="27" actId="1076"/>
        <pc:sldMkLst>
          <pc:docMk/>
          <pc:sldMk cId="3292612939" sldId="1752"/>
        </pc:sldMkLst>
        <pc:spChg chg="add mod">
          <ac:chgData name="Hauck, Sarah M" userId="f4469b66-f048-4e35-8a94-a83a9177c551" providerId="ADAL" clId="{08100F5B-9073-4116-A2EA-589DFF44CC24}" dt="2024-02-05T21:06:08.103" v="27" actId="1076"/>
          <ac:spMkLst>
            <pc:docMk/>
            <pc:sldMk cId="3292612939" sldId="1752"/>
            <ac:spMk id="5" creationId="{E7DFC156-3A63-4CFF-38D4-4507F10193FB}"/>
          </ac:spMkLst>
        </pc:spChg>
      </pc:sldChg>
    </pc:docChg>
  </pc:docChgLst>
  <pc:docChgLst>
    <pc:chgData name="McDonald, Selena M" userId="S::selena.mcdonald_bannerhealth.com#ext#@relias.com::03eabb69-95c5-4eb9-b502-2447982a0932" providerId="AD" clId="Web-{D83FA77A-3F3E-B527-A25E-F17B04348506}"/>
    <pc:docChg chg="modSld">
      <pc:chgData name="McDonald, Selena M" userId="S::selena.mcdonald_bannerhealth.com#ext#@relias.com::03eabb69-95c5-4eb9-b502-2447982a0932" providerId="AD" clId="Web-{D83FA77A-3F3E-B527-A25E-F17B04348506}" dt="2023-11-07T16:46:12.573" v="2" actId="14100"/>
      <pc:docMkLst>
        <pc:docMk/>
      </pc:docMkLst>
      <pc:sldChg chg="modSp">
        <pc:chgData name="McDonald, Selena M" userId="S::selena.mcdonald_bannerhealth.com#ext#@relias.com::03eabb69-95c5-4eb9-b502-2447982a0932" providerId="AD" clId="Web-{D83FA77A-3F3E-B527-A25E-F17B04348506}" dt="2023-11-07T16:46:12.573" v="2" actId="14100"/>
        <pc:sldMkLst>
          <pc:docMk/>
          <pc:sldMk cId="2435046388" sldId="1675"/>
        </pc:sldMkLst>
        <pc:spChg chg="mod">
          <ac:chgData name="McDonald, Selena M" userId="S::selena.mcdonald_bannerhealth.com#ext#@relias.com::03eabb69-95c5-4eb9-b502-2447982a0932" providerId="AD" clId="Web-{D83FA77A-3F3E-B527-A25E-F17B04348506}" dt="2023-11-07T16:46:12.573" v="2" actId="14100"/>
          <ac:spMkLst>
            <pc:docMk/>
            <pc:sldMk cId="2435046388" sldId="1675"/>
            <ac:spMk id="4" creationId="{75E1AE51-D6BA-3440-36EB-F452E87EAEDA}"/>
          </ac:spMkLst>
        </pc:spChg>
      </pc:sldChg>
    </pc:docChg>
  </pc:docChgLst>
  <pc:docChgLst>
    <pc:chgData name="Yvette M. Tucker" userId="S::yvette.m.tucker_azcompletehealth.com#ext#@reliaslearning.onmicrosoft.com::5a37ec55-9a22-4880-8f91-d509a84aa97c" providerId="AD" clId="Web-{D0C1A61C-AADC-3788-A6C2-7EDC9A4B8E2B}"/>
    <pc:docChg chg="modSld">
      <pc:chgData name="Yvette M. Tucker" userId="S::yvette.m.tucker_azcompletehealth.com#ext#@reliaslearning.onmicrosoft.com::5a37ec55-9a22-4880-8f91-d509a84aa97c" providerId="AD" clId="Web-{D0C1A61C-AADC-3788-A6C2-7EDC9A4B8E2B}" dt="2023-11-07T19:29:32.886" v="132" actId="20577"/>
      <pc:docMkLst>
        <pc:docMk/>
      </pc:docMkLst>
      <pc:sldChg chg="delSp modSp">
        <pc:chgData name="Yvette M. Tucker" userId="S::yvette.m.tucker_azcompletehealth.com#ext#@reliaslearning.onmicrosoft.com::5a37ec55-9a22-4880-8f91-d509a84aa97c" providerId="AD" clId="Web-{D0C1A61C-AADC-3788-A6C2-7EDC9A4B8E2B}" dt="2023-11-07T19:29:32.886" v="132" actId="20577"/>
        <pc:sldMkLst>
          <pc:docMk/>
          <pc:sldMk cId="1426314545" sldId="1425"/>
        </pc:sldMkLst>
        <pc:spChg chg="mod">
          <ac:chgData name="Yvette M. Tucker" userId="S::yvette.m.tucker_azcompletehealth.com#ext#@reliaslearning.onmicrosoft.com::5a37ec55-9a22-4880-8f91-d509a84aa97c" providerId="AD" clId="Web-{D0C1A61C-AADC-3788-A6C2-7EDC9A4B8E2B}" dt="2023-11-07T19:29:32.886" v="132" actId="20577"/>
          <ac:spMkLst>
            <pc:docMk/>
            <pc:sldMk cId="1426314545" sldId="1425"/>
            <ac:spMk id="3" creationId="{C9971254-893D-44FC-AE93-19128B629507}"/>
          </ac:spMkLst>
        </pc:spChg>
        <pc:picChg chg="del">
          <ac:chgData name="Yvette M. Tucker" userId="S::yvette.m.tucker_azcompletehealth.com#ext#@reliaslearning.onmicrosoft.com::5a37ec55-9a22-4880-8f91-d509a84aa97c" providerId="AD" clId="Web-{D0C1A61C-AADC-3788-A6C2-7EDC9A4B8E2B}" dt="2023-11-07T19:12:19.803" v="14"/>
          <ac:picMkLst>
            <pc:docMk/>
            <pc:sldMk cId="1426314545" sldId="1425"/>
            <ac:picMk id="7" creationId="{A39CB3F8-7CA7-2C7B-E99E-3D164205B7E5}"/>
          </ac:picMkLst>
        </pc:picChg>
      </pc:sldChg>
    </pc:docChg>
  </pc:docChgLst>
  <pc:docChgLst>
    <pc:chgData name="workforce" userId="S::workforce_azahp.org#ext#@reliaslearning.onmicrosoft.com::fd3efe2f-850e-423f-9511-72a0a870dd16" providerId="AD" clId="Web-{50494CA8-ACF7-DE40-ADB5-C9796431C2A3}"/>
    <pc:docChg chg="modSld">
      <pc:chgData name="workforce" userId="S::workforce_azahp.org#ext#@reliaslearning.onmicrosoft.com::fd3efe2f-850e-423f-9511-72a0a870dd16" providerId="AD" clId="Web-{50494CA8-ACF7-DE40-ADB5-C9796431C2A3}" dt="2023-11-09T18:57:51.252" v="65"/>
      <pc:docMkLst>
        <pc:docMk/>
      </pc:docMkLst>
      <pc:sldChg chg="modSp">
        <pc:chgData name="workforce" userId="S::workforce_azahp.org#ext#@reliaslearning.onmicrosoft.com::fd3efe2f-850e-423f-9511-72a0a870dd16" providerId="AD" clId="Web-{50494CA8-ACF7-DE40-ADB5-C9796431C2A3}" dt="2023-11-09T18:29:01.966" v="4" actId="20577"/>
        <pc:sldMkLst>
          <pc:docMk/>
          <pc:sldMk cId="3332281000" sldId="1635"/>
        </pc:sldMkLst>
        <pc:spChg chg="mod">
          <ac:chgData name="workforce" userId="S::workforce_azahp.org#ext#@reliaslearning.onmicrosoft.com::fd3efe2f-850e-423f-9511-72a0a870dd16" providerId="AD" clId="Web-{50494CA8-ACF7-DE40-ADB5-C9796431C2A3}" dt="2023-11-09T18:29:01.966" v="4" actId="20577"/>
          <ac:spMkLst>
            <pc:docMk/>
            <pc:sldMk cId="3332281000" sldId="1635"/>
            <ac:spMk id="5" creationId="{0F765E46-8D27-43EF-BD67-E3DCD0757957}"/>
          </ac:spMkLst>
        </pc:spChg>
      </pc:sldChg>
      <pc:sldChg chg="modNotes">
        <pc:chgData name="workforce" userId="S::workforce_azahp.org#ext#@reliaslearning.onmicrosoft.com::fd3efe2f-850e-423f-9511-72a0a870dd16" providerId="AD" clId="Web-{50494CA8-ACF7-DE40-ADB5-C9796431C2A3}" dt="2023-11-09T18:55:30.109" v="20"/>
        <pc:sldMkLst>
          <pc:docMk/>
          <pc:sldMk cId="1358802709" sldId="1688"/>
        </pc:sldMkLst>
      </pc:sldChg>
      <pc:sldChg chg="modNotes">
        <pc:chgData name="workforce" userId="S::workforce_azahp.org#ext#@reliaslearning.onmicrosoft.com::fd3efe2f-850e-423f-9511-72a0a870dd16" providerId="AD" clId="Web-{50494CA8-ACF7-DE40-ADB5-C9796431C2A3}" dt="2023-11-09T18:57:51.252" v="65"/>
        <pc:sldMkLst>
          <pc:docMk/>
          <pc:sldMk cId="1092719679" sldId="1727"/>
        </pc:sldMkLst>
      </pc:sldChg>
    </pc:docChg>
  </pc:docChgLst>
  <pc:docChgLst>
    <pc:chgData name="Bishop, Layla" userId="S::layla_bishop_uhc.com#ext#@reliaslearning.onmicrosoft.com::1f2ee2f8-4b3c-46ce-94e4-5bcca05b8fe8" providerId="AD" clId="Web-{8B55ECD2-0AAB-C8A4-0221-38E6E5BD0CEB}"/>
    <pc:docChg chg="modSld">
      <pc:chgData name="Bishop, Layla" userId="S::layla_bishop_uhc.com#ext#@reliaslearning.onmicrosoft.com::1f2ee2f8-4b3c-46ce-94e4-5bcca05b8fe8" providerId="AD" clId="Web-{8B55ECD2-0AAB-C8A4-0221-38E6E5BD0CEB}" dt="2023-11-10T18:17:25.917" v="9" actId="20577"/>
      <pc:docMkLst>
        <pc:docMk/>
      </pc:docMkLst>
      <pc:sldChg chg="modSp">
        <pc:chgData name="Bishop, Layla" userId="S::layla_bishop_uhc.com#ext#@reliaslearning.onmicrosoft.com::1f2ee2f8-4b3c-46ce-94e4-5bcca05b8fe8" providerId="AD" clId="Web-{8B55ECD2-0AAB-C8A4-0221-38E6E5BD0CEB}" dt="2023-11-10T18:17:25.917" v="9" actId="20577"/>
        <pc:sldMkLst>
          <pc:docMk/>
          <pc:sldMk cId="1680462163" sldId="602"/>
        </pc:sldMkLst>
        <pc:graphicFrameChg chg="modGraphic">
          <ac:chgData name="Bishop, Layla" userId="S::layla_bishop_uhc.com#ext#@reliaslearning.onmicrosoft.com::1f2ee2f8-4b3c-46ce-94e4-5bcca05b8fe8" providerId="AD" clId="Web-{8B55ECD2-0AAB-C8A4-0221-38E6E5BD0CEB}" dt="2023-11-10T18:17:25.917" v="9" actId="20577"/>
          <ac:graphicFrameMkLst>
            <pc:docMk/>
            <pc:sldMk cId="1680462163" sldId="602"/>
            <ac:graphicFrameMk id="11" creationId="{99B760A2-3FD9-4DAC-863B-E8CABE6B5831}"/>
          </ac:graphicFrameMkLst>
        </pc:graphicFrameChg>
      </pc:sldChg>
    </pc:docChg>
  </pc:docChgLst>
  <pc:docChgLst>
    <pc:chgData name="Hauck, Sarah M" userId="f4469b66-f048-4e35-8a94-a83a9177c551" providerId="ADAL" clId="{F0960285-DB56-48DF-8E67-B3C3FC972D8F}"/>
    <pc:docChg chg="modSld">
      <pc:chgData name="Hauck, Sarah M" userId="f4469b66-f048-4e35-8a94-a83a9177c551" providerId="ADAL" clId="{F0960285-DB56-48DF-8E67-B3C3FC972D8F}" dt="2024-01-09T21:43:50.131" v="77" actId="20577"/>
      <pc:docMkLst>
        <pc:docMk/>
      </pc:docMkLst>
      <pc:sldChg chg="modSp">
        <pc:chgData name="Hauck, Sarah M" userId="f4469b66-f048-4e35-8a94-a83a9177c551" providerId="ADAL" clId="{F0960285-DB56-48DF-8E67-B3C3FC972D8F}" dt="2024-01-09T21:43:50.131" v="77" actId="20577"/>
        <pc:sldMkLst>
          <pc:docMk/>
          <pc:sldMk cId="1680462163" sldId="602"/>
        </pc:sldMkLst>
        <pc:graphicFrameChg chg="mod">
          <ac:chgData name="Hauck, Sarah M" userId="f4469b66-f048-4e35-8a94-a83a9177c551" providerId="ADAL" clId="{F0960285-DB56-48DF-8E67-B3C3FC972D8F}" dt="2024-01-09T21:43:50.131" v="77" actId="20577"/>
          <ac:graphicFrameMkLst>
            <pc:docMk/>
            <pc:sldMk cId="1680462163" sldId="602"/>
            <ac:graphicFrameMk id="11" creationId="{99B760A2-3FD9-4DAC-863B-E8CABE6B5831}"/>
          </ac:graphicFrameMkLst>
        </pc:graphicFrameChg>
      </pc:sldChg>
    </pc:docChg>
  </pc:docChgLst>
  <pc:docChgLst>
    <pc:chgData name="Sylvia Sanders" userId="S::workforce_azahp.onmicrosoft.com#ext#@reliaslearning.onmicrosoft.com::f534505b-5d97-42ad-906e-096f817be331" providerId="AD" clId="Web-{8ADDD10F-3547-E038-F498-25247C25EF7B}"/>
    <pc:docChg chg="modSld">
      <pc:chgData name="Sylvia Sanders" userId="S::workforce_azahp.onmicrosoft.com#ext#@reliaslearning.onmicrosoft.com::f534505b-5d97-42ad-906e-096f817be331" providerId="AD" clId="Web-{8ADDD10F-3547-E038-F498-25247C25EF7B}" dt="2024-02-09T13:29:57.489" v="8" actId="14100"/>
      <pc:docMkLst>
        <pc:docMk/>
      </pc:docMkLst>
      <pc:sldChg chg="addSp modSp">
        <pc:chgData name="Sylvia Sanders" userId="S::workforce_azahp.onmicrosoft.com#ext#@reliaslearning.onmicrosoft.com::f534505b-5d97-42ad-906e-096f817be331" providerId="AD" clId="Web-{8ADDD10F-3547-E038-F498-25247C25EF7B}" dt="2024-02-09T13:29:57.489" v="8" actId="14100"/>
        <pc:sldMkLst>
          <pc:docMk/>
          <pc:sldMk cId="1320892201" sldId="1773"/>
        </pc:sldMkLst>
        <pc:spChg chg="add mod">
          <ac:chgData name="Sylvia Sanders" userId="S::workforce_azahp.onmicrosoft.com#ext#@reliaslearning.onmicrosoft.com::f534505b-5d97-42ad-906e-096f817be331" providerId="AD" clId="Web-{8ADDD10F-3547-E038-F498-25247C25EF7B}" dt="2024-02-09T13:29:57.489" v="8" actId="14100"/>
          <ac:spMkLst>
            <pc:docMk/>
            <pc:sldMk cId="1320892201" sldId="1773"/>
            <ac:spMk id="3" creationId="{4AF2C358-86A3-AFBA-BACD-7BFDD609FDF8}"/>
          </ac:spMkLst>
        </pc:spChg>
        <pc:picChg chg="mod modCrop">
          <ac:chgData name="Sylvia Sanders" userId="S::workforce_azahp.onmicrosoft.com#ext#@reliaslearning.onmicrosoft.com::f534505b-5d97-42ad-906e-096f817be331" providerId="AD" clId="Web-{8ADDD10F-3547-E038-F498-25247C25EF7B}" dt="2024-02-09T13:29:14.676" v="5" actId="1076"/>
          <ac:picMkLst>
            <pc:docMk/>
            <pc:sldMk cId="1320892201" sldId="1773"/>
            <ac:picMk id="8" creationId="{B00BEEBA-E185-7D86-DFC5-D5E436A1A7FA}"/>
          </ac:picMkLst>
        </pc:picChg>
      </pc:sldChg>
    </pc:docChg>
  </pc:docChgLst>
  <pc:docChgLst>
    <pc:chgData name="Sylvia Sanders" userId="S::workforce_azahp.onmicrosoft.com#ext#@reliaslearning.onmicrosoft.com::f534505b-5d97-42ad-906e-096f817be331" providerId="AD" clId="Web-{B4A9D2FE-A618-FBA0-7D3E-7F8FA34D323D}"/>
    <pc:docChg chg="addSld modSld sldOrd">
      <pc:chgData name="Sylvia Sanders" userId="S::workforce_azahp.onmicrosoft.com#ext#@reliaslearning.onmicrosoft.com::f534505b-5d97-42ad-906e-096f817be331" providerId="AD" clId="Web-{B4A9D2FE-A618-FBA0-7D3E-7F8FA34D323D}" dt="2024-02-05T21:14:04.855" v="79"/>
      <pc:docMkLst>
        <pc:docMk/>
      </pc:docMkLst>
      <pc:sldChg chg="ord">
        <pc:chgData name="Sylvia Sanders" userId="S::workforce_azahp.onmicrosoft.com#ext#@reliaslearning.onmicrosoft.com::f534505b-5d97-42ad-906e-096f817be331" providerId="AD" clId="Web-{B4A9D2FE-A618-FBA0-7D3E-7F8FA34D323D}" dt="2024-02-05T21:10:10.330" v="9"/>
        <pc:sldMkLst>
          <pc:docMk/>
          <pc:sldMk cId="3332281000" sldId="1635"/>
        </pc:sldMkLst>
      </pc:sldChg>
      <pc:sldChg chg="ord">
        <pc:chgData name="Sylvia Sanders" userId="S::workforce_azahp.onmicrosoft.com#ext#@reliaslearning.onmicrosoft.com::f534505b-5d97-42ad-906e-096f817be331" providerId="AD" clId="Web-{B4A9D2FE-A618-FBA0-7D3E-7F8FA34D323D}" dt="2024-02-05T21:10:10.330" v="13"/>
        <pc:sldMkLst>
          <pc:docMk/>
          <pc:sldMk cId="2233030674" sldId="1637"/>
        </pc:sldMkLst>
      </pc:sldChg>
      <pc:sldChg chg="ord">
        <pc:chgData name="Sylvia Sanders" userId="S::workforce_azahp.onmicrosoft.com#ext#@reliaslearning.onmicrosoft.com::f534505b-5d97-42ad-906e-096f817be331" providerId="AD" clId="Web-{B4A9D2FE-A618-FBA0-7D3E-7F8FA34D323D}" dt="2024-02-05T21:10:10.330" v="12"/>
        <pc:sldMkLst>
          <pc:docMk/>
          <pc:sldMk cId="2508023434" sldId="1666"/>
        </pc:sldMkLst>
      </pc:sldChg>
      <pc:sldChg chg="ord">
        <pc:chgData name="Sylvia Sanders" userId="S::workforce_azahp.onmicrosoft.com#ext#@reliaslearning.onmicrosoft.com::f534505b-5d97-42ad-906e-096f817be331" providerId="AD" clId="Web-{B4A9D2FE-A618-FBA0-7D3E-7F8FA34D323D}" dt="2024-02-05T21:10:10.330" v="8"/>
        <pc:sldMkLst>
          <pc:docMk/>
          <pc:sldMk cId="1386302711" sldId="1667"/>
        </pc:sldMkLst>
      </pc:sldChg>
      <pc:sldChg chg="ord">
        <pc:chgData name="Sylvia Sanders" userId="S::workforce_azahp.onmicrosoft.com#ext#@reliaslearning.onmicrosoft.com::f534505b-5d97-42ad-906e-096f817be331" providerId="AD" clId="Web-{B4A9D2FE-A618-FBA0-7D3E-7F8FA34D323D}" dt="2024-02-05T21:10:10.330" v="11"/>
        <pc:sldMkLst>
          <pc:docMk/>
          <pc:sldMk cId="170511198" sldId="1668"/>
        </pc:sldMkLst>
      </pc:sldChg>
      <pc:sldChg chg="ord">
        <pc:chgData name="Sylvia Sanders" userId="S::workforce_azahp.onmicrosoft.com#ext#@reliaslearning.onmicrosoft.com::f534505b-5d97-42ad-906e-096f817be331" providerId="AD" clId="Web-{B4A9D2FE-A618-FBA0-7D3E-7F8FA34D323D}" dt="2024-02-05T21:10:10.330" v="10"/>
        <pc:sldMkLst>
          <pc:docMk/>
          <pc:sldMk cId="3614480376" sldId="1695"/>
        </pc:sldMkLst>
      </pc:sldChg>
      <pc:sldChg chg="ord">
        <pc:chgData name="Sylvia Sanders" userId="S::workforce_azahp.onmicrosoft.com#ext#@reliaslearning.onmicrosoft.com::f534505b-5d97-42ad-906e-096f817be331" providerId="AD" clId="Web-{B4A9D2FE-A618-FBA0-7D3E-7F8FA34D323D}" dt="2024-02-05T21:10:10.330" v="7"/>
        <pc:sldMkLst>
          <pc:docMk/>
          <pc:sldMk cId="3280926965" sldId="1696"/>
        </pc:sldMkLst>
      </pc:sldChg>
      <pc:sldChg chg="addSp delSp modSp new mod ord setBg">
        <pc:chgData name="Sylvia Sanders" userId="S::workforce_azahp.onmicrosoft.com#ext#@reliaslearning.onmicrosoft.com::f534505b-5d97-42ad-906e-096f817be331" providerId="AD" clId="Web-{B4A9D2FE-A618-FBA0-7D3E-7F8FA34D323D}" dt="2024-02-05T21:14:04.855" v="79"/>
        <pc:sldMkLst>
          <pc:docMk/>
          <pc:sldMk cId="3052491950" sldId="1753"/>
        </pc:sldMkLst>
        <pc:spChg chg="mod">
          <ac:chgData name="Sylvia Sanders" userId="S::workforce_azahp.onmicrosoft.com#ext#@reliaslearning.onmicrosoft.com::f534505b-5d97-42ad-906e-096f817be331" providerId="AD" clId="Web-{B4A9D2FE-A618-FBA0-7D3E-7F8FA34D323D}" dt="2024-02-05T21:13:36.448" v="77" actId="20577"/>
          <ac:spMkLst>
            <pc:docMk/>
            <pc:sldMk cId="3052491950" sldId="1753"/>
            <ac:spMk id="2" creationId="{2D7C42E9-9782-F6E2-7B34-010CCD8260EC}"/>
          </ac:spMkLst>
        </pc:spChg>
        <pc:spChg chg="mod">
          <ac:chgData name="Sylvia Sanders" userId="S::workforce_azahp.onmicrosoft.com#ext#@reliaslearning.onmicrosoft.com::f534505b-5d97-42ad-906e-096f817be331" providerId="AD" clId="Web-{B4A9D2FE-A618-FBA0-7D3E-7F8FA34D323D}" dt="2024-02-05T21:13:29.979" v="75" actId="20577"/>
          <ac:spMkLst>
            <pc:docMk/>
            <pc:sldMk cId="3052491950" sldId="1753"/>
            <ac:spMk id="3" creationId="{729440BC-AE40-588C-E14E-F25F9FC6ED6C}"/>
          </ac:spMkLst>
        </pc:spChg>
        <pc:spChg chg="add del mod">
          <ac:chgData name="Sylvia Sanders" userId="S::workforce_azahp.onmicrosoft.com#ext#@reliaslearning.onmicrosoft.com::f534505b-5d97-42ad-906e-096f817be331" providerId="AD" clId="Web-{B4A9D2FE-A618-FBA0-7D3E-7F8FA34D323D}" dt="2024-02-05T21:12:44.352" v="65"/>
          <ac:spMkLst>
            <pc:docMk/>
            <pc:sldMk cId="3052491950" sldId="1753"/>
            <ac:spMk id="5" creationId="{1AF879F5-6FC4-2370-82F5-C5FA6C6CF7EA}"/>
          </ac:spMkLst>
        </pc:spChg>
        <pc:spChg chg="add del">
          <ac:chgData name="Sylvia Sanders" userId="S::workforce_azahp.onmicrosoft.com#ext#@reliaslearning.onmicrosoft.com::f534505b-5d97-42ad-906e-096f817be331" providerId="AD" clId="Web-{B4A9D2FE-A618-FBA0-7D3E-7F8FA34D323D}" dt="2024-02-05T21:12:41.368" v="64"/>
          <ac:spMkLst>
            <pc:docMk/>
            <pc:sldMk cId="3052491950" sldId="1753"/>
            <ac:spMk id="10" creationId="{F13C74B1-5B17-4795-BED0-7140497B445A}"/>
          </ac:spMkLst>
        </pc:spChg>
        <pc:spChg chg="add del">
          <ac:chgData name="Sylvia Sanders" userId="S::workforce_azahp.onmicrosoft.com#ext#@reliaslearning.onmicrosoft.com::f534505b-5d97-42ad-906e-096f817be331" providerId="AD" clId="Web-{B4A9D2FE-A618-FBA0-7D3E-7F8FA34D323D}" dt="2024-02-05T21:12:41.368" v="64"/>
          <ac:spMkLst>
            <pc:docMk/>
            <pc:sldMk cId="3052491950" sldId="1753"/>
            <ac:spMk id="12" creationId="{D4974D33-8DC5-464E-8C6D-BE58F0669C17}"/>
          </ac:spMkLst>
        </pc:spChg>
        <pc:spChg chg="add del">
          <ac:chgData name="Sylvia Sanders" userId="S::workforce_azahp.onmicrosoft.com#ext#@reliaslearning.onmicrosoft.com::f534505b-5d97-42ad-906e-096f817be331" providerId="AD" clId="Web-{B4A9D2FE-A618-FBA0-7D3E-7F8FA34D323D}" dt="2024-02-05T21:12:48.759" v="66"/>
          <ac:spMkLst>
            <pc:docMk/>
            <pc:sldMk cId="3052491950" sldId="1753"/>
            <ac:spMk id="17" creationId="{C0763A76-9F1C-4FC5-82B7-DD475DA461B2}"/>
          </ac:spMkLst>
        </pc:spChg>
        <pc:spChg chg="add del">
          <ac:chgData name="Sylvia Sanders" userId="S::workforce_azahp.onmicrosoft.com#ext#@reliaslearning.onmicrosoft.com::f534505b-5d97-42ad-906e-096f817be331" providerId="AD" clId="Web-{B4A9D2FE-A618-FBA0-7D3E-7F8FA34D323D}" dt="2024-02-05T21:12:48.759" v="66"/>
          <ac:spMkLst>
            <pc:docMk/>
            <pc:sldMk cId="3052491950" sldId="1753"/>
            <ac:spMk id="19" creationId="{E81BF4F6-F2CF-4984-9D14-D6966D92F99F}"/>
          </ac:spMkLst>
        </pc:spChg>
        <pc:spChg chg="add">
          <ac:chgData name="Sylvia Sanders" userId="S::workforce_azahp.onmicrosoft.com#ext#@reliaslearning.onmicrosoft.com::f534505b-5d97-42ad-906e-096f817be331" providerId="AD" clId="Web-{B4A9D2FE-A618-FBA0-7D3E-7F8FA34D323D}" dt="2024-02-05T21:12:48.759" v="66"/>
          <ac:spMkLst>
            <pc:docMk/>
            <pc:sldMk cId="3052491950" sldId="1753"/>
            <ac:spMk id="24" creationId="{0D7B6173-1D58-48E2-83CF-37350F315F75}"/>
          </ac:spMkLst>
        </pc:spChg>
        <pc:spChg chg="add">
          <ac:chgData name="Sylvia Sanders" userId="S::workforce_azahp.onmicrosoft.com#ext#@reliaslearning.onmicrosoft.com::f534505b-5d97-42ad-906e-096f817be331" providerId="AD" clId="Web-{B4A9D2FE-A618-FBA0-7D3E-7F8FA34D323D}" dt="2024-02-05T21:12:48.759" v="66"/>
          <ac:spMkLst>
            <pc:docMk/>
            <pc:sldMk cId="3052491950" sldId="1753"/>
            <ac:spMk id="26" creationId="{BE149CDF-5DAC-4860-A285-9492CF2090AA}"/>
          </ac:spMkLst>
        </pc:spChg>
        <pc:spChg chg="add">
          <ac:chgData name="Sylvia Sanders" userId="S::workforce_azahp.onmicrosoft.com#ext#@reliaslearning.onmicrosoft.com::f534505b-5d97-42ad-906e-096f817be331" providerId="AD" clId="Web-{B4A9D2FE-A618-FBA0-7D3E-7F8FA34D323D}" dt="2024-02-05T21:12:48.759" v="66"/>
          <ac:spMkLst>
            <pc:docMk/>
            <pc:sldMk cId="3052491950" sldId="1753"/>
            <ac:spMk id="30" creationId="{21BDEC81-16A7-4451-B893-C15000083B77}"/>
          </ac:spMkLst>
        </pc:spChg>
        <pc:spChg chg="add">
          <ac:chgData name="Sylvia Sanders" userId="S::workforce_azahp.onmicrosoft.com#ext#@reliaslearning.onmicrosoft.com::f534505b-5d97-42ad-906e-096f817be331" providerId="AD" clId="Web-{B4A9D2FE-A618-FBA0-7D3E-7F8FA34D323D}" dt="2024-02-05T21:12:48.759" v="66"/>
          <ac:spMkLst>
            <pc:docMk/>
            <pc:sldMk cId="3052491950" sldId="1753"/>
            <ac:spMk id="32" creationId="{26A515A1-4D80-430E-BE0A-71A290516A82}"/>
          </ac:spMkLst>
        </pc:spChg>
        <pc:picChg chg="add mod">
          <ac:chgData name="Sylvia Sanders" userId="S::workforce_azahp.onmicrosoft.com#ext#@reliaslearning.onmicrosoft.com::f534505b-5d97-42ad-906e-096f817be331" providerId="AD" clId="Web-{B4A9D2FE-A618-FBA0-7D3E-7F8FA34D323D}" dt="2024-02-05T21:12:48.759" v="66"/>
          <ac:picMkLst>
            <pc:docMk/>
            <pc:sldMk cId="3052491950" sldId="1753"/>
            <ac:picMk id="4" creationId="{9FB7F4A3-1A69-FCDE-C7FA-B7E34BBFCCF6}"/>
          </ac:picMkLst>
        </pc:picChg>
        <pc:picChg chg="add">
          <ac:chgData name="Sylvia Sanders" userId="S::workforce_azahp.onmicrosoft.com#ext#@reliaslearning.onmicrosoft.com::f534505b-5d97-42ad-906e-096f817be331" providerId="AD" clId="Web-{B4A9D2FE-A618-FBA0-7D3E-7F8FA34D323D}" dt="2024-02-05T21:12:48.759" v="66"/>
          <ac:picMkLst>
            <pc:docMk/>
            <pc:sldMk cId="3052491950" sldId="1753"/>
            <ac:picMk id="28" creationId="{B0DAC8FB-A162-44E3-A606-C855A03A5B09}"/>
          </ac:picMkLst>
        </pc:picChg>
      </pc:sldChg>
    </pc:docChg>
  </pc:docChgLst>
  <pc:docChgLst>
    <pc:chgData name="Bishop, Layla" userId="174bf254-9467-4328-920b-fcccdb481059" providerId="ADAL" clId="{0E31F728-DDBC-4096-867B-B464D1F0E595}"/>
    <pc:docChg chg="undo redo custSel addSld delSld modSld sldOrd addMainMaster modMainMaster">
      <pc:chgData name="Bishop, Layla" userId="174bf254-9467-4328-920b-fcccdb481059" providerId="ADAL" clId="{0E31F728-DDBC-4096-867B-B464D1F0E595}" dt="2024-02-08T16:58:41.212" v="1695"/>
      <pc:docMkLst>
        <pc:docMk/>
      </pc:docMkLst>
      <pc:sldChg chg="ord">
        <pc:chgData name="Bishop, Layla" userId="174bf254-9467-4328-920b-fcccdb481059" providerId="ADAL" clId="{0E31F728-DDBC-4096-867B-B464D1F0E595}" dt="2024-02-07T01:31:31.841" v="508"/>
        <pc:sldMkLst>
          <pc:docMk/>
          <pc:sldMk cId="2025969699" sldId="328"/>
        </pc:sldMkLst>
      </pc:sldChg>
      <pc:sldChg chg="modSp mod">
        <pc:chgData name="Bishop, Layla" userId="174bf254-9467-4328-920b-fcccdb481059" providerId="ADAL" clId="{0E31F728-DDBC-4096-867B-B464D1F0E595}" dt="2024-02-08T16:58:41.212" v="1695"/>
        <pc:sldMkLst>
          <pc:docMk/>
          <pc:sldMk cId="1680462163" sldId="602"/>
        </pc:sldMkLst>
        <pc:spChg chg="mod">
          <ac:chgData name="Bishop, Layla" userId="174bf254-9467-4328-920b-fcccdb481059" providerId="ADAL" clId="{0E31F728-DDBC-4096-867B-B464D1F0E595}" dt="2024-02-08T16:58:19.522" v="1694" actId="1076"/>
          <ac:spMkLst>
            <pc:docMk/>
            <pc:sldMk cId="1680462163" sldId="602"/>
            <ac:spMk id="4" creationId="{75E1AE51-D6BA-3440-36EB-F452E87EAEDA}"/>
          </ac:spMkLst>
        </pc:spChg>
        <pc:graphicFrameChg chg="mod">
          <ac:chgData name="Bishop, Layla" userId="174bf254-9467-4328-920b-fcccdb481059" providerId="ADAL" clId="{0E31F728-DDBC-4096-867B-B464D1F0E595}" dt="2024-02-08T16:58:41.212" v="1695"/>
          <ac:graphicFrameMkLst>
            <pc:docMk/>
            <pc:sldMk cId="1680462163" sldId="602"/>
            <ac:graphicFrameMk id="11" creationId="{99B760A2-3FD9-4DAC-863B-E8CABE6B5831}"/>
          </ac:graphicFrameMkLst>
        </pc:graphicFrameChg>
      </pc:sldChg>
      <pc:sldChg chg="del">
        <pc:chgData name="Bishop, Layla" userId="174bf254-9467-4328-920b-fcccdb481059" providerId="ADAL" clId="{0E31F728-DDBC-4096-867B-B464D1F0E595}" dt="2024-02-07T01:32:16.842" v="515" actId="47"/>
        <pc:sldMkLst>
          <pc:docMk/>
          <pc:sldMk cId="1426314545" sldId="1425"/>
        </pc:sldMkLst>
      </pc:sldChg>
      <pc:sldChg chg="modSp mod">
        <pc:chgData name="Bishop, Layla" userId="174bf254-9467-4328-920b-fcccdb481059" providerId="ADAL" clId="{0E31F728-DDBC-4096-867B-B464D1F0E595}" dt="2024-02-06T23:07:58.945" v="419" actId="1076"/>
        <pc:sldMkLst>
          <pc:docMk/>
          <pc:sldMk cId="2794530330" sldId="1635"/>
        </pc:sldMkLst>
        <pc:spChg chg="mod">
          <ac:chgData name="Bishop, Layla" userId="174bf254-9467-4328-920b-fcccdb481059" providerId="ADAL" clId="{0E31F728-DDBC-4096-867B-B464D1F0E595}" dt="2024-02-06T23:07:58.945" v="419" actId="1076"/>
          <ac:spMkLst>
            <pc:docMk/>
            <pc:sldMk cId="2794530330" sldId="1635"/>
            <ac:spMk id="5" creationId="{3BDCB79D-12BF-7611-1356-27A181617CE1}"/>
          </ac:spMkLst>
        </pc:spChg>
      </pc:sldChg>
      <pc:sldChg chg="modSp mod">
        <pc:chgData name="Bishop, Layla" userId="174bf254-9467-4328-920b-fcccdb481059" providerId="ADAL" clId="{0E31F728-DDBC-4096-867B-B464D1F0E595}" dt="2024-02-07T01:05:33.424" v="426" actId="207"/>
        <pc:sldMkLst>
          <pc:docMk/>
          <pc:sldMk cId="1705349285" sldId="1637"/>
        </pc:sldMkLst>
        <pc:spChg chg="mod">
          <ac:chgData name="Bishop, Layla" userId="174bf254-9467-4328-920b-fcccdb481059" providerId="ADAL" clId="{0E31F728-DDBC-4096-867B-B464D1F0E595}" dt="2024-02-07T01:05:33.424" v="426" actId="207"/>
          <ac:spMkLst>
            <pc:docMk/>
            <pc:sldMk cId="1705349285" sldId="1637"/>
            <ac:spMk id="3" creationId="{93E75AD6-C278-25F0-7A3A-41C3510615BF}"/>
          </ac:spMkLst>
        </pc:spChg>
        <pc:spChg chg="mod">
          <ac:chgData name="Bishop, Layla" userId="174bf254-9467-4328-920b-fcccdb481059" providerId="ADAL" clId="{0E31F728-DDBC-4096-867B-B464D1F0E595}" dt="2024-02-07T01:05:30.567" v="425" actId="207"/>
          <ac:spMkLst>
            <pc:docMk/>
            <pc:sldMk cId="1705349285" sldId="1637"/>
            <ac:spMk id="5" creationId="{F2F4008A-9170-9BA5-DF8A-A15FA30B886E}"/>
          </ac:spMkLst>
        </pc:spChg>
      </pc:sldChg>
      <pc:sldChg chg="modSp mod">
        <pc:chgData name="Bishop, Layla" userId="174bf254-9467-4328-920b-fcccdb481059" providerId="ADAL" clId="{0E31F728-DDBC-4096-867B-B464D1F0E595}" dt="2024-02-07T15:43:08.257" v="646" actId="207"/>
        <pc:sldMkLst>
          <pc:docMk/>
          <pc:sldMk cId="1457440864" sldId="1667"/>
        </pc:sldMkLst>
        <pc:spChg chg="mod">
          <ac:chgData name="Bishop, Layla" userId="174bf254-9467-4328-920b-fcccdb481059" providerId="ADAL" clId="{0E31F728-DDBC-4096-867B-B464D1F0E595}" dt="2024-02-07T15:43:08.257" v="646" actId="207"/>
          <ac:spMkLst>
            <pc:docMk/>
            <pc:sldMk cId="1457440864" sldId="1667"/>
            <ac:spMk id="2" creationId="{DA17C311-1C0C-7242-357C-2FBCF7D3FB5E}"/>
          </ac:spMkLst>
        </pc:spChg>
        <pc:spChg chg="mod">
          <ac:chgData name="Bishop, Layla" userId="174bf254-9467-4328-920b-fcccdb481059" providerId="ADAL" clId="{0E31F728-DDBC-4096-867B-B464D1F0E595}" dt="2024-02-06T23:08:15.267" v="422" actId="1076"/>
          <ac:spMkLst>
            <pc:docMk/>
            <pc:sldMk cId="1457440864" sldId="1667"/>
            <ac:spMk id="4" creationId="{84266238-5CB6-CCFD-B2EE-FCBD6403F277}"/>
          </ac:spMkLst>
        </pc:spChg>
        <pc:spChg chg="mod">
          <ac:chgData name="Bishop, Layla" userId="174bf254-9467-4328-920b-fcccdb481059" providerId="ADAL" clId="{0E31F728-DDBC-4096-867B-B464D1F0E595}" dt="2024-02-06T23:08:04.340" v="420" actId="403"/>
          <ac:spMkLst>
            <pc:docMk/>
            <pc:sldMk cId="1457440864" sldId="1667"/>
            <ac:spMk id="5" creationId="{C82DAFE1-E888-69C3-7148-4D1A319D4816}"/>
          </ac:spMkLst>
        </pc:spChg>
        <pc:spChg chg="mod">
          <ac:chgData name="Bishop, Layla" userId="174bf254-9467-4328-920b-fcccdb481059" providerId="ADAL" clId="{0E31F728-DDBC-4096-867B-B464D1F0E595}" dt="2024-02-06T23:08:11.260" v="421" actId="1076"/>
          <ac:spMkLst>
            <pc:docMk/>
            <pc:sldMk cId="1457440864" sldId="1667"/>
            <ac:spMk id="6" creationId="{3DEF082B-A897-FCFE-4DE0-AB33BF40A92C}"/>
          </ac:spMkLst>
        </pc:spChg>
      </pc:sldChg>
      <pc:sldChg chg="modSp mod">
        <pc:chgData name="Bishop, Layla" userId="174bf254-9467-4328-920b-fcccdb481059" providerId="ADAL" clId="{0E31F728-DDBC-4096-867B-B464D1F0E595}" dt="2024-02-07T15:44:37.320" v="679" actId="207"/>
        <pc:sldMkLst>
          <pc:docMk/>
          <pc:sldMk cId="1499766071" sldId="1668"/>
        </pc:sldMkLst>
        <pc:spChg chg="mod">
          <ac:chgData name="Bishop, Layla" userId="174bf254-9467-4328-920b-fcccdb481059" providerId="ADAL" clId="{0E31F728-DDBC-4096-867B-B464D1F0E595}" dt="2024-02-07T15:44:37.320" v="679" actId="207"/>
          <ac:spMkLst>
            <pc:docMk/>
            <pc:sldMk cId="1499766071" sldId="1668"/>
            <ac:spMk id="5" creationId="{665BBEAD-6539-D683-36D4-9BD7D71D5FA8}"/>
          </ac:spMkLst>
        </pc:spChg>
      </pc:sldChg>
      <pc:sldChg chg="addSp modSp mod">
        <pc:chgData name="Bishop, Layla" userId="174bf254-9467-4328-920b-fcccdb481059" providerId="ADAL" clId="{0E31F728-DDBC-4096-867B-B464D1F0E595}" dt="2024-02-07T15:43:14.279" v="647" actId="207"/>
        <pc:sldMkLst>
          <pc:docMk/>
          <pc:sldMk cId="3688639576" sldId="1696"/>
        </pc:sldMkLst>
        <pc:spChg chg="mod">
          <ac:chgData name="Bishop, Layla" userId="174bf254-9467-4328-920b-fcccdb481059" providerId="ADAL" clId="{0E31F728-DDBC-4096-867B-B464D1F0E595}" dt="2024-02-07T15:43:14.279" v="647" actId="207"/>
          <ac:spMkLst>
            <pc:docMk/>
            <pc:sldMk cId="3688639576" sldId="1696"/>
            <ac:spMk id="2" creationId="{B80E84DF-9E7B-E8D4-E8BF-A221350685F5}"/>
          </ac:spMkLst>
        </pc:spChg>
        <pc:spChg chg="add mod">
          <ac:chgData name="Bishop, Layla" userId="174bf254-9467-4328-920b-fcccdb481059" providerId="ADAL" clId="{0E31F728-DDBC-4096-867B-B464D1F0E595}" dt="2024-02-06T23:07:32.296" v="416" actId="1076"/>
          <ac:spMkLst>
            <pc:docMk/>
            <pc:sldMk cId="3688639576" sldId="1696"/>
            <ac:spMk id="4" creationId="{665830F2-0265-9B4B-2EA7-7C409ED11996}"/>
          </ac:spMkLst>
        </pc:spChg>
        <pc:spChg chg="mod">
          <ac:chgData name="Bishop, Layla" userId="174bf254-9467-4328-920b-fcccdb481059" providerId="ADAL" clId="{0E31F728-DDBC-4096-867B-B464D1F0E595}" dt="2024-02-06T23:07:14.550" v="413" actId="120"/>
          <ac:spMkLst>
            <pc:docMk/>
            <pc:sldMk cId="3688639576" sldId="1696"/>
            <ac:spMk id="5" creationId="{FAD4F14D-4AC6-0FB2-1581-73EC4C594A5E}"/>
          </ac:spMkLst>
        </pc:spChg>
        <pc:spChg chg="add mod">
          <ac:chgData name="Bishop, Layla" userId="174bf254-9467-4328-920b-fcccdb481059" providerId="ADAL" clId="{0E31F728-DDBC-4096-867B-B464D1F0E595}" dt="2024-02-06T23:07:02.338" v="410" actId="207"/>
          <ac:spMkLst>
            <pc:docMk/>
            <pc:sldMk cId="3688639576" sldId="1696"/>
            <ac:spMk id="7" creationId="{F60E7080-7AEC-2D2E-A441-19453CC18C02}"/>
          </ac:spMkLst>
        </pc:spChg>
        <pc:spChg chg="add mod">
          <ac:chgData name="Bishop, Layla" userId="174bf254-9467-4328-920b-fcccdb481059" providerId="ADAL" clId="{0E31F728-DDBC-4096-867B-B464D1F0E595}" dt="2024-02-06T23:07:26.913" v="415" actId="1076"/>
          <ac:spMkLst>
            <pc:docMk/>
            <pc:sldMk cId="3688639576" sldId="1696"/>
            <ac:spMk id="10" creationId="{B6429DB5-B0EA-C8CD-79AC-06E527833597}"/>
          </ac:spMkLst>
        </pc:spChg>
        <pc:spChg chg="add mod">
          <ac:chgData name="Bishop, Layla" userId="174bf254-9467-4328-920b-fcccdb481059" providerId="ADAL" clId="{0E31F728-DDBC-4096-867B-B464D1F0E595}" dt="2024-02-06T23:06:27.436" v="394" actId="1076"/>
          <ac:spMkLst>
            <pc:docMk/>
            <pc:sldMk cId="3688639576" sldId="1696"/>
            <ac:spMk id="12" creationId="{C5A6E86E-46D7-2850-B295-C13EBE2479BE}"/>
          </ac:spMkLst>
        </pc:spChg>
      </pc:sldChg>
      <pc:sldChg chg="modSp mod">
        <pc:chgData name="Bishop, Layla" userId="174bf254-9467-4328-920b-fcccdb481059" providerId="ADAL" clId="{0E31F728-DDBC-4096-867B-B464D1F0E595}" dt="2024-02-07T15:51:20.998" v="750" actId="207"/>
        <pc:sldMkLst>
          <pc:docMk/>
          <pc:sldMk cId="2280883496" sldId="1733"/>
        </pc:sldMkLst>
        <pc:spChg chg="mod">
          <ac:chgData name="Bishop, Layla" userId="174bf254-9467-4328-920b-fcccdb481059" providerId="ADAL" clId="{0E31F728-DDBC-4096-867B-B464D1F0E595}" dt="2024-02-07T15:51:20.998" v="750" actId="207"/>
          <ac:spMkLst>
            <pc:docMk/>
            <pc:sldMk cId="2280883496" sldId="1733"/>
            <ac:spMk id="40" creationId="{679C5E3F-2F83-721E-1912-2DA764C021FB}"/>
          </ac:spMkLst>
        </pc:spChg>
      </pc:sldChg>
      <pc:sldChg chg="addSp modSp mod">
        <pc:chgData name="Bishop, Layla" userId="174bf254-9467-4328-920b-fcccdb481059" providerId="ADAL" clId="{0E31F728-DDBC-4096-867B-B464D1F0E595}" dt="2024-02-07T15:50:17.832" v="741" actId="1076"/>
        <pc:sldMkLst>
          <pc:docMk/>
          <pc:sldMk cId="2289031774" sldId="1754"/>
        </pc:sldMkLst>
        <pc:spChg chg="mod">
          <ac:chgData name="Bishop, Layla" userId="174bf254-9467-4328-920b-fcccdb481059" providerId="ADAL" clId="{0E31F728-DDBC-4096-867B-B464D1F0E595}" dt="2024-02-07T15:46:46.947" v="689" actId="14100"/>
          <ac:spMkLst>
            <pc:docMk/>
            <pc:sldMk cId="2289031774" sldId="1754"/>
            <ac:spMk id="2" creationId="{F9469ACF-CE7B-AE70-0BCC-C808373FE54B}"/>
          </ac:spMkLst>
        </pc:spChg>
        <pc:spChg chg="mod ord">
          <ac:chgData name="Bishop, Layla" userId="174bf254-9467-4328-920b-fcccdb481059" providerId="ADAL" clId="{0E31F728-DDBC-4096-867B-B464D1F0E595}" dt="2024-02-07T15:50:13.677" v="740" actId="14100"/>
          <ac:spMkLst>
            <pc:docMk/>
            <pc:sldMk cId="2289031774" sldId="1754"/>
            <ac:spMk id="3" creationId="{3B8072F0-CA46-5A72-7A52-D223758A3BA8}"/>
          </ac:spMkLst>
        </pc:spChg>
        <pc:picChg chg="add mod modCrop">
          <ac:chgData name="Bishop, Layla" userId="174bf254-9467-4328-920b-fcccdb481059" providerId="ADAL" clId="{0E31F728-DDBC-4096-867B-B464D1F0E595}" dt="2024-02-07T15:46:56.160" v="692" actId="1076"/>
          <ac:picMkLst>
            <pc:docMk/>
            <pc:sldMk cId="2289031774" sldId="1754"/>
            <ac:picMk id="4" creationId="{9415C311-11B7-E4EC-A627-715809885D0B}"/>
          </ac:picMkLst>
        </pc:picChg>
        <pc:picChg chg="add mod modCrop">
          <ac:chgData name="Bishop, Layla" userId="174bf254-9467-4328-920b-fcccdb481059" providerId="ADAL" clId="{0E31F728-DDBC-4096-867B-B464D1F0E595}" dt="2024-02-07T15:50:17.832" v="741" actId="1076"/>
          <ac:picMkLst>
            <pc:docMk/>
            <pc:sldMk cId="2289031774" sldId="1754"/>
            <ac:picMk id="5" creationId="{7F10A4D6-0ADC-BF75-20EF-3C1FD4F290FB}"/>
          </ac:picMkLst>
        </pc:picChg>
        <pc:picChg chg="add mod">
          <ac:chgData name="Bishop, Layla" userId="174bf254-9467-4328-920b-fcccdb481059" providerId="ADAL" clId="{0E31F728-DDBC-4096-867B-B464D1F0E595}" dt="2024-02-07T15:50:03.009" v="739" actId="1076"/>
          <ac:picMkLst>
            <pc:docMk/>
            <pc:sldMk cId="2289031774" sldId="1754"/>
            <ac:picMk id="1026" creationId="{B4285041-FA13-F45A-A263-311B9D2A4E1F}"/>
          </ac:picMkLst>
        </pc:picChg>
        <pc:picChg chg="add mod">
          <ac:chgData name="Bishop, Layla" userId="174bf254-9467-4328-920b-fcccdb481059" providerId="ADAL" clId="{0E31F728-DDBC-4096-867B-B464D1F0E595}" dt="2024-02-07T15:49:57.626" v="737" actId="1076"/>
          <ac:picMkLst>
            <pc:docMk/>
            <pc:sldMk cId="2289031774" sldId="1754"/>
            <ac:picMk id="1028" creationId="{4BCB1F5C-79D3-BC36-D1BD-F52EE053A937}"/>
          </ac:picMkLst>
        </pc:picChg>
      </pc:sldChg>
      <pc:sldChg chg="addSp delSp modSp mod setBg">
        <pc:chgData name="Bishop, Layla" userId="174bf254-9467-4328-920b-fcccdb481059" providerId="ADAL" clId="{0E31F728-DDBC-4096-867B-B464D1F0E595}" dt="2024-02-08T15:45:36.543" v="1607" actId="1076"/>
        <pc:sldMkLst>
          <pc:docMk/>
          <pc:sldMk cId="2216466057" sldId="1755"/>
        </pc:sldMkLst>
        <pc:spChg chg="mod">
          <ac:chgData name="Bishop, Layla" userId="174bf254-9467-4328-920b-fcccdb481059" providerId="ADAL" clId="{0E31F728-DDBC-4096-867B-B464D1F0E595}" dt="2024-02-08T15:44:36.337" v="1592" actId="26606"/>
          <ac:spMkLst>
            <pc:docMk/>
            <pc:sldMk cId="2216466057" sldId="1755"/>
            <ac:spMk id="2" creationId="{BBB33C7F-6C50-5DA0-E770-D7C03F10E8D8}"/>
          </ac:spMkLst>
        </pc:spChg>
        <pc:spChg chg="add del mod ord">
          <ac:chgData name="Bishop, Layla" userId="174bf254-9467-4328-920b-fcccdb481059" providerId="ADAL" clId="{0E31F728-DDBC-4096-867B-B464D1F0E595}" dt="2024-02-08T15:45:36.543" v="1607" actId="1076"/>
          <ac:spMkLst>
            <pc:docMk/>
            <pc:sldMk cId="2216466057" sldId="1755"/>
            <ac:spMk id="3" creationId="{7B2E93D3-818A-B6DD-4052-46C486A6DA35}"/>
          </ac:spMkLst>
        </pc:spChg>
        <pc:spChg chg="add del">
          <ac:chgData name="Bishop, Layla" userId="174bf254-9467-4328-920b-fcccdb481059" providerId="ADAL" clId="{0E31F728-DDBC-4096-867B-B464D1F0E595}" dt="2024-02-08T15:44:36.337" v="1592" actId="26606"/>
          <ac:spMkLst>
            <pc:docMk/>
            <pc:sldMk cId="2216466057" sldId="1755"/>
            <ac:spMk id="7" creationId="{DB17E863-922E-4C26-BD64-E8FD41D28661}"/>
          </ac:spMkLst>
        </pc:spChg>
        <pc:spChg chg="add del">
          <ac:chgData name="Bishop, Layla" userId="174bf254-9467-4328-920b-fcccdb481059" providerId="ADAL" clId="{0E31F728-DDBC-4096-867B-B464D1F0E595}" dt="2024-02-08T15:44:36.337" v="1592" actId="26606"/>
          <ac:spMkLst>
            <pc:docMk/>
            <pc:sldMk cId="2216466057" sldId="1755"/>
            <ac:spMk id="8" creationId="{100EDD19-6802-4EC3-95CE-CFFAB042CFD6}"/>
          </ac:spMkLst>
        </pc:spChg>
        <pc:spChg chg="add del">
          <ac:chgData name="Bishop, Layla" userId="174bf254-9467-4328-920b-fcccdb481059" providerId="ADAL" clId="{0E31F728-DDBC-4096-867B-B464D1F0E595}" dt="2024-02-08T15:42:18.425" v="1588" actId="26606"/>
          <ac:spMkLst>
            <pc:docMk/>
            <pc:sldMk cId="2216466057" sldId="1755"/>
            <ac:spMk id="10" creationId="{B50AB553-2A96-4A92-96F2-93548E096954}"/>
          </ac:spMkLst>
        </pc:spChg>
        <pc:spChg chg="add">
          <ac:chgData name="Bishop, Layla" userId="174bf254-9467-4328-920b-fcccdb481059" providerId="ADAL" clId="{0E31F728-DDBC-4096-867B-B464D1F0E595}" dt="2024-02-08T15:44:36.337" v="1592" actId="26606"/>
          <ac:spMkLst>
            <pc:docMk/>
            <pc:sldMk cId="2216466057" sldId="1755"/>
            <ac:spMk id="13" creationId="{2C61293E-6EBE-43EF-A52C-9BEBFD7679D4}"/>
          </ac:spMkLst>
        </pc:spChg>
        <pc:spChg chg="add">
          <ac:chgData name="Bishop, Layla" userId="174bf254-9467-4328-920b-fcccdb481059" providerId="ADAL" clId="{0E31F728-DDBC-4096-867B-B464D1F0E595}" dt="2024-02-08T15:44:36.337" v="1592" actId="26606"/>
          <ac:spMkLst>
            <pc:docMk/>
            <pc:sldMk cId="2216466057" sldId="1755"/>
            <ac:spMk id="15" creationId="{3FCFB1DE-0B7E-48CC-BA90-B2AB0889F9D6}"/>
          </ac:spMkLst>
        </pc:spChg>
        <pc:graphicFrameChg chg="add del">
          <ac:chgData name="Bishop, Layla" userId="174bf254-9467-4328-920b-fcccdb481059" providerId="ADAL" clId="{0E31F728-DDBC-4096-867B-B464D1F0E595}" dt="2024-02-08T15:42:18.425" v="1588" actId="26606"/>
          <ac:graphicFrameMkLst>
            <pc:docMk/>
            <pc:sldMk cId="2216466057" sldId="1755"/>
            <ac:graphicFrameMk id="5" creationId="{9DCF9CB6-911E-8B6D-EB98-174AD3DE92E7}"/>
          </ac:graphicFrameMkLst>
        </pc:graphicFrameChg>
        <pc:picChg chg="add mod">
          <ac:chgData name="Bishop, Layla" userId="174bf254-9467-4328-920b-fcccdb481059" providerId="ADAL" clId="{0E31F728-DDBC-4096-867B-B464D1F0E595}" dt="2024-02-08T15:44:36.337" v="1592" actId="26606"/>
          <ac:picMkLst>
            <pc:docMk/>
            <pc:sldMk cId="2216466057" sldId="1755"/>
            <ac:picMk id="4" creationId="{6286C046-7C34-14E9-2B7A-E667D29892DE}"/>
          </ac:picMkLst>
        </pc:picChg>
        <pc:picChg chg="add del">
          <ac:chgData name="Bishop, Layla" userId="174bf254-9467-4328-920b-fcccdb481059" providerId="ADAL" clId="{0E31F728-DDBC-4096-867B-B464D1F0E595}" dt="2024-02-08T15:42:18.425" v="1588" actId="26606"/>
          <ac:picMkLst>
            <pc:docMk/>
            <pc:sldMk cId="2216466057" sldId="1755"/>
            <ac:picMk id="6" creationId="{2084B9F1-60E5-539C-3C36-2F2D5853CCA5}"/>
          </ac:picMkLst>
        </pc:picChg>
      </pc:sldChg>
      <pc:sldChg chg="modSp mod ord">
        <pc:chgData name="Bishop, Layla" userId="174bf254-9467-4328-920b-fcccdb481059" providerId="ADAL" clId="{0E31F728-DDBC-4096-867B-B464D1F0E595}" dt="2024-02-08T15:31:50.684" v="1492" actId="113"/>
        <pc:sldMkLst>
          <pc:docMk/>
          <pc:sldMk cId="1008180998" sldId="1759"/>
        </pc:sldMkLst>
        <pc:graphicFrameChg chg="mod modGraphic">
          <ac:chgData name="Bishop, Layla" userId="174bf254-9467-4328-920b-fcccdb481059" providerId="ADAL" clId="{0E31F728-DDBC-4096-867B-B464D1F0E595}" dt="2024-02-08T15:31:50.684" v="1492" actId="113"/>
          <ac:graphicFrameMkLst>
            <pc:docMk/>
            <pc:sldMk cId="1008180998" sldId="1759"/>
            <ac:graphicFrameMk id="5" creationId="{15D1F34C-609F-3B3C-A189-084B3C7E32E1}"/>
          </ac:graphicFrameMkLst>
        </pc:graphicFrameChg>
      </pc:sldChg>
      <pc:sldChg chg="del">
        <pc:chgData name="Bishop, Layla" userId="174bf254-9467-4328-920b-fcccdb481059" providerId="ADAL" clId="{0E31F728-DDBC-4096-867B-B464D1F0E595}" dt="2024-02-07T01:32:17.934" v="516" actId="47"/>
        <pc:sldMkLst>
          <pc:docMk/>
          <pc:sldMk cId="1107951532" sldId="1761"/>
        </pc:sldMkLst>
      </pc:sldChg>
      <pc:sldChg chg="addSp modSp mod">
        <pc:chgData name="Bishop, Layla" userId="174bf254-9467-4328-920b-fcccdb481059" providerId="ADAL" clId="{0E31F728-DDBC-4096-867B-B464D1F0E595}" dt="2024-02-06T23:00:27.439" v="279" actId="1076"/>
        <pc:sldMkLst>
          <pc:docMk/>
          <pc:sldMk cId="2904634832" sldId="1762"/>
        </pc:sldMkLst>
        <pc:spChg chg="mod">
          <ac:chgData name="Bishop, Layla" userId="174bf254-9467-4328-920b-fcccdb481059" providerId="ADAL" clId="{0E31F728-DDBC-4096-867B-B464D1F0E595}" dt="2024-02-06T22:59:47.961" v="276" actId="113"/>
          <ac:spMkLst>
            <pc:docMk/>
            <pc:sldMk cId="2904634832" sldId="1762"/>
            <ac:spMk id="2" creationId="{FD29BD11-C45A-6E84-91D9-7C2CECB5AA9C}"/>
          </ac:spMkLst>
        </pc:spChg>
        <pc:spChg chg="mod">
          <ac:chgData name="Bishop, Layla" userId="174bf254-9467-4328-920b-fcccdb481059" providerId="ADAL" clId="{0E31F728-DDBC-4096-867B-B464D1F0E595}" dt="2024-02-06T22:59:45.264" v="275" actId="403"/>
          <ac:spMkLst>
            <pc:docMk/>
            <pc:sldMk cId="2904634832" sldId="1762"/>
            <ac:spMk id="3" creationId="{D32FCB23-1ECF-AEB7-B61A-8AC2B7BC41D2}"/>
          </ac:spMkLst>
        </pc:spChg>
        <pc:spChg chg="add mod">
          <ac:chgData name="Bishop, Layla" userId="174bf254-9467-4328-920b-fcccdb481059" providerId="ADAL" clId="{0E31F728-DDBC-4096-867B-B464D1F0E595}" dt="2024-02-06T23:00:16.195" v="277" actId="1076"/>
          <ac:spMkLst>
            <pc:docMk/>
            <pc:sldMk cId="2904634832" sldId="1762"/>
            <ac:spMk id="5" creationId="{033A6571-B64C-8EF0-49D2-A6DB1E5A7103}"/>
          </ac:spMkLst>
        </pc:spChg>
        <pc:picChg chg="mod">
          <ac:chgData name="Bishop, Layla" userId="174bf254-9467-4328-920b-fcccdb481059" providerId="ADAL" clId="{0E31F728-DDBC-4096-867B-B464D1F0E595}" dt="2024-02-06T22:55:20.438" v="29" actId="1076"/>
          <ac:picMkLst>
            <pc:docMk/>
            <pc:sldMk cId="2904634832" sldId="1762"/>
            <ac:picMk id="7" creationId="{443C7466-FE89-5846-1E73-D0B1C530C924}"/>
          </ac:picMkLst>
        </pc:picChg>
        <pc:picChg chg="add mod">
          <ac:chgData name="Bishop, Layla" userId="174bf254-9467-4328-920b-fcccdb481059" providerId="ADAL" clId="{0E31F728-DDBC-4096-867B-B464D1F0E595}" dt="2024-02-06T23:00:27.439" v="279" actId="1076"/>
          <ac:picMkLst>
            <pc:docMk/>
            <pc:sldMk cId="2904634832" sldId="1762"/>
            <ac:picMk id="1026" creationId="{A3C083AF-52CB-97A9-7979-891F9E9E5B69}"/>
          </ac:picMkLst>
        </pc:picChg>
      </pc:sldChg>
      <pc:sldChg chg="modSp mod">
        <pc:chgData name="Bishop, Layla" userId="174bf254-9467-4328-920b-fcccdb481059" providerId="ADAL" clId="{0E31F728-DDBC-4096-867B-B464D1F0E595}" dt="2024-02-07T15:44:27.126" v="678" actId="1076"/>
        <pc:sldMkLst>
          <pc:docMk/>
          <pc:sldMk cId="526134323" sldId="1763"/>
        </pc:sldMkLst>
        <pc:spChg chg="mod">
          <ac:chgData name="Bishop, Layla" userId="174bf254-9467-4328-920b-fcccdb481059" providerId="ADAL" clId="{0E31F728-DDBC-4096-867B-B464D1F0E595}" dt="2024-02-07T15:44:20.480" v="677" actId="207"/>
          <ac:spMkLst>
            <pc:docMk/>
            <pc:sldMk cId="526134323" sldId="1763"/>
            <ac:spMk id="2" creationId="{090BE51D-5A55-02C5-0690-A9559573A9F6}"/>
          </ac:spMkLst>
        </pc:spChg>
        <pc:spChg chg="mod">
          <ac:chgData name="Bishop, Layla" userId="174bf254-9467-4328-920b-fcccdb481059" providerId="ADAL" clId="{0E31F728-DDBC-4096-867B-B464D1F0E595}" dt="2024-02-07T15:44:27.126" v="678" actId="1076"/>
          <ac:spMkLst>
            <pc:docMk/>
            <pc:sldMk cId="526134323" sldId="1763"/>
            <ac:spMk id="5" creationId="{3BDCB79D-12BF-7611-1356-27A181617CE1}"/>
          </ac:spMkLst>
        </pc:spChg>
        <pc:cxnChg chg="mod">
          <ac:chgData name="Bishop, Layla" userId="174bf254-9467-4328-920b-fcccdb481059" providerId="ADAL" clId="{0E31F728-DDBC-4096-867B-B464D1F0E595}" dt="2024-02-07T15:43:59.360" v="674" actId="1076"/>
          <ac:cxnSpMkLst>
            <pc:docMk/>
            <pc:sldMk cId="526134323" sldId="1763"/>
            <ac:cxnSpMk id="9" creationId="{F56BF8A3-ACD0-0449-2DB2-A9F2AF33DE18}"/>
          </ac:cxnSpMkLst>
        </pc:cxnChg>
      </pc:sldChg>
      <pc:sldChg chg="del">
        <pc:chgData name="Bishop, Layla" userId="174bf254-9467-4328-920b-fcccdb481059" providerId="ADAL" clId="{0E31F728-DDBC-4096-867B-B464D1F0E595}" dt="2024-02-07T01:06:09.263" v="427" actId="47"/>
        <pc:sldMkLst>
          <pc:docMk/>
          <pc:sldMk cId="1735984154" sldId="1764"/>
        </pc:sldMkLst>
      </pc:sldChg>
      <pc:sldChg chg="modSp add mod modNotes">
        <pc:chgData name="Bishop, Layla" userId="174bf254-9467-4328-920b-fcccdb481059" providerId="ADAL" clId="{0E31F728-DDBC-4096-867B-B464D1F0E595}" dt="2024-02-07T01:12:18.878" v="456" actId="1076"/>
        <pc:sldMkLst>
          <pc:docMk/>
          <pc:sldMk cId="231129587" sldId="1766"/>
        </pc:sldMkLst>
        <pc:spChg chg="mod">
          <ac:chgData name="Bishop, Layla" userId="174bf254-9467-4328-920b-fcccdb481059" providerId="ADAL" clId="{0E31F728-DDBC-4096-867B-B464D1F0E595}" dt="2024-02-07T01:12:18.878" v="456" actId="1076"/>
          <ac:spMkLst>
            <pc:docMk/>
            <pc:sldMk cId="231129587" sldId="1766"/>
            <ac:spMk id="3" creationId="{31CF5A0C-8118-AA4B-A0BC-A63C6EF02429}"/>
          </ac:spMkLst>
        </pc:spChg>
        <pc:spChg chg="mod">
          <ac:chgData name="Bishop, Layla" userId="174bf254-9467-4328-920b-fcccdb481059" providerId="ADAL" clId="{0E31F728-DDBC-4096-867B-B464D1F0E595}" dt="2024-02-07T01:11:44.918" v="450" actId="1076"/>
          <ac:spMkLst>
            <pc:docMk/>
            <pc:sldMk cId="231129587" sldId="1766"/>
            <ac:spMk id="6" creationId="{C323672E-E361-4CCE-82D9-4E4484AB74FE}"/>
          </ac:spMkLst>
        </pc:spChg>
        <pc:spChg chg="mod">
          <ac:chgData name="Bishop, Layla" userId="174bf254-9467-4328-920b-fcccdb481059" providerId="ADAL" clId="{0E31F728-DDBC-4096-867B-B464D1F0E595}" dt="2024-02-07T01:11:33.466" v="448" actId="1076"/>
          <ac:spMkLst>
            <pc:docMk/>
            <pc:sldMk cId="231129587" sldId="1766"/>
            <ac:spMk id="8" creationId="{D89DA034-9F58-4C9B-B5DB-69748FC48D29}"/>
          </ac:spMkLst>
        </pc:spChg>
      </pc:sldChg>
      <pc:sldChg chg="modSp add mod">
        <pc:chgData name="Bishop, Layla" userId="174bf254-9467-4328-920b-fcccdb481059" providerId="ADAL" clId="{0E31F728-DDBC-4096-867B-B464D1F0E595}" dt="2024-02-07T01:12:53.881" v="461" actId="948"/>
        <pc:sldMkLst>
          <pc:docMk/>
          <pc:sldMk cId="2817234721" sldId="1767"/>
        </pc:sldMkLst>
        <pc:spChg chg="mod">
          <ac:chgData name="Bishop, Layla" userId="174bf254-9467-4328-920b-fcccdb481059" providerId="ADAL" clId="{0E31F728-DDBC-4096-867B-B464D1F0E595}" dt="2024-02-07T01:12:28.876" v="457" actId="1076"/>
          <ac:spMkLst>
            <pc:docMk/>
            <pc:sldMk cId="2817234721" sldId="1767"/>
            <ac:spMk id="2" creationId="{32DEB0C6-29EC-4F3E-A698-534E4C870D2E}"/>
          </ac:spMkLst>
        </pc:spChg>
        <pc:spChg chg="mod">
          <ac:chgData name="Bishop, Layla" userId="174bf254-9467-4328-920b-fcccdb481059" providerId="ADAL" clId="{0E31F728-DDBC-4096-867B-B464D1F0E595}" dt="2024-02-07T01:12:45.047" v="460" actId="948"/>
          <ac:spMkLst>
            <pc:docMk/>
            <pc:sldMk cId="2817234721" sldId="1767"/>
            <ac:spMk id="4" creationId="{C64776D7-5786-4697-9E9B-1CA09DE52D54}"/>
          </ac:spMkLst>
        </pc:spChg>
        <pc:spChg chg="mod">
          <ac:chgData name="Bishop, Layla" userId="174bf254-9467-4328-920b-fcccdb481059" providerId="ADAL" clId="{0E31F728-DDBC-4096-867B-B464D1F0E595}" dt="2024-02-07T01:12:53.881" v="461" actId="948"/>
          <ac:spMkLst>
            <pc:docMk/>
            <pc:sldMk cId="2817234721" sldId="1767"/>
            <ac:spMk id="6" creationId="{7A28222B-0EF3-4919-966A-DE6A0296D234}"/>
          </ac:spMkLst>
        </pc:spChg>
      </pc:sldChg>
      <pc:sldChg chg="add">
        <pc:chgData name="Bishop, Layla" userId="174bf254-9467-4328-920b-fcccdb481059" providerId="ADAL" clId="{0E31F728-DDBC-4096-867B-B464D1F0E595}" dt="2024-02-07T01:07:46.162" v="429"/>
        <pc:sldMkLst>
          <pc:docMk/>
          <pc:sldMk cId="220031970" sldId="1768"/>
        </pc:sldMkLst>
      </pc:sldChg>
      <pc:sldChg chg="add">
        <pc:chgData name="Bishop, Layla" userId="174bf254-9467-4328-920b-fcccdb481059" providerId="ADAL" clId="{0E31F728-DDBC-4096-867B-B464D1F0E595}" dt="2024-02-07T01:07:46.162" v="429"/>
        <pc:sldMkLst>
          <pc:docMk/>
          <pc:sldMk cId="3990726167" sldId="1769"/>
        </pc:sldMkLst>
      </pc:sldChg>
      <pc:sldChg chg="modSp add mod modNotes">
        <pc:chgData name="Bishop, Layla" userId="174bf254-9467-4328-920b-fcccdb481059" providerId="ADAL" clId="{0E31F728-DDBC-4096-867B-B464D1F0E595}" dt="2024-02-07T01:13:16.667" v="463" actId="1076"/>
        <pc:sldMkLst>
          <pc:docMk/>
          <pc:sldMk cId="113690675" sldId="1770"/>
        </pc:sldMkLst>
        <pc:spChg chg="mod">
          <ac:chgData name="Bishop, Layla" userId="174bf254-9467-4328-920b-fcccdb481059" providerId="ADAL" clId="{0E31F728-DDBC-4096-867B-B464D1F0E595}" dt="2024-02-07T01:13:16.667" v="463" actId="1076"/>
          <ac:spMkLst>
            <pc:docMk/>
            <pc:sldMk cId="113690675" sldId="1770"/>
            <ac:spMk id="2" creationId="{002697A6-4CE7-40AB-8F8C-0C41364D7A27}"/>
          </ac:spMkLst>
        </pc:spChg>
      </pc:sldChg>
      <pc:sldChg chg="addSp modSp new mod">
        <pc:chgData name="Bishop, Layla" userId="174bf254-9467-4328-920b-fcccdb481059" providerId="ADAL" clId="{0E31F728-DDBC-4096-867B-B464D1F0E595}" dt="2024-02-07T01:11:02.457" v="445" actId="113"/>
        <pc:sldMkLst>
          <pc:docMk/>
          <pc:sldMk cId="3603666349" sldId="1771"/>
        </pc:sldMkLst>
        <pc:spChg chg="add">
          <ac:chgData name="Bishop, Layla" userId="174bf254-9467-4328-920b-fcccdb481059" providerId="ADAL" clId="{0E31F728-DDBC-4096-867B-B464D1F0E595}" dt="2024-02-07T01:08:50.991" v="431" actId="22"/>
          <ac:spMkLst>
            <pc:docMk/>
            <pc:sldMk cId="3603666349" sldId="1771"/>
            <ac:spMk id="3" creationId="{68CB92D6-5D7F-473F-68BC-2CF0B766E2CA}"/>
          </ac:spMkLst>
        </pc:spChg>
        <pc:spChg chg="add mod">
          <ac:chgData name="Bishop, Layla" userId="174bf254-9467-4328-920b-fcccdb481059" providerId="ADAL" clId="{0E31F728-DDBC-4096-867B-B464D1F0E595}" dt="2024-02-07T01:10:39.951" v="441" actId="1076"/>
          <ac:spMkLst>
            <pc:docMk/>
            <pc:sldMk cId="3603666349" sldId="1771"/>
            <ac:spMk id="5" creationId="{1108B5A1-C328-1B99-CC77-C13CBF3FABAD}"/>
          </ac:spMkLst>
        </pc:spChg>
        <pc:spChg chg="add mod">
          <ac:chgData name="Bishop, Layla" userId="174bf254-9467-4328-920b-fcccdb481059" providerId="ADAL" clId="{0E31F728-DDBC-4096-867B-B464D1F0E595}" dt="2024-02-07T01:11:02.457" v="445" actId="113"/>
          <ac:spMkLst>
            <pc:docMk/>
            <pc:sldMk cId="3603666349" sldId="1771"/>
            <ac:spMk id="7" creationId="{A3C3C02E-5052-E0A2-A1C1-8D079C4B9EB8}"/>
          </ac:spMkLst>
        </pc:spChg>
        <pc:picChg chg="add mod">
          <ac:chgData name="Bishop, Layla" userId="174bf254-9467-4328-920b-fcccdb481059" providerId="ADAL" clId="{0E31F728-DDBC-4096-867B-B464D1F0E595}" dt="2024-02-07T01:10:53.700" v="444" actId="1076"/>
          <ac:picMkLst>
            <pc:docMk/>
            <pc:sldMk cId="3603666349" sldId="1771"/>
            <ac:picMk id="2050" creationId="{CDCA4E5C-CEF0-EFB0-44A9-6BFCF31C8BCD}"/>
          </ac:picMkLst>
        </pc:picChg>
      </pc:sldChg>
      <pc:sldChg chg="addSp delSp modSp add mod">
        <pc:chgData name="Bishop, Layla" userId="174bf254-9467-4328-920b-fcccdb481059" providerId="ADAL" clId="{0E31F728-DDBC-4096-867B-B464D1F0E595}" dt="2024-02-08T15:39:36.621" v="1586" actId="20577"/>
        <pc:sldMkLst>
          <pc:docMk/>
          <pc:sldMk cId="942333107" sldId="1772"/>
        </pc:sldMkLst>
        <pc:spChg chg="mod">
          <ac:chgData name="Bishop, Layla" userId="174bf254-9467-4328-920b-fcccdb481059" providerId="ADAL" clId="{0E31F728-DDBC-4096-867B-B464D1F0E595}" dt="2024-02-07T01:34:38.717" v="555" actId="207"/>
          <ac:spMkLst>
            <pc:docMk/>
            <pc:sldMk cId="942333107" sldId="1772"/>
            <ac:spMk id="2" creationId="{976AED46-90E7-4EB2-870A-C487894412D2}"/>
          </ac:spMkLst>
        </pc:spChg>
        <pc:spChg chg="mod ord">
          <ac:chgData name="Bishop, Layla" userId="174bf254-9467-4328-920b-fcccdb481059" providerId="ADAL" clId="{0E31F728-DDBC-4096-867B-B464D1F0E595}" dt="2024-02-08T15:39:36.621" v="1586" actId="20577"/>
          <ac:spMkLst>
            <pc:docMk/>
            <pc:sldMk cId="942333107" sldId="1772"/>
            <ac:spMk id="3" creationId="{C9971254-893D-44FC-AE93-19128B629507}"/>
          </ac:spMkLst>
        </pc:spChg>
        <pc:spChg chg="del">
          <ac:chgData name="Bishop, Layla" userId="174bf254-9467-4328-920b-fcccdb481059" providerId="ADAL" clId="{0E31F728-DDBC-4096-867B-B464D1F0E595}" dt="2024-02-07T01:33:30.722" v="527" actId="26606"/>
          <ac:spMkLst>
            <pc:docMk/>
            <pc:sldMk cId="942333107" sldId="1772"/>
            <ac:spMk id="1135" creationId="{C3896A03-3945-419A-B66B-4EE266EDD152}"/>
          </ac:spMkLst>
        </pc:spChg>
        <pc:spChg chg="del">
          <ac:chgData name="Bishop, Layla" userId="174bf254-9467-4328-920b-fcccdb481059" providerId="ADAL" clId="{0E31F728-DDBC-4096-867B-B464D1F0E595}" dt="2024-02-07T01:33:30.722" v="527" actId="26606"/>
          <ac:spMkLst>
            <pc:docMk/>
            <pc:sldMk cId="942333107" sldId="1772"/>
            <ac:spMk id="1137" creationId="{B34F5AD2-EDBD-4BBD-A55C-EAFFD0C7097A}"/>
          </ac:spMkLst>
        </pc:spChg>
        <pc:spChg chg="add">
          <ac:chgData name="Bishop, Layla" userId="174bf254-9467-4328-920b-fcccdb481059" providerId="ADAL" clId="{0E31F728-DDBC-4096-867B-B464D1F0E595}" dt="2024-02-07T01:33:30.722" v="527" actId="26606"/>
          <ac:spMkLst>
            <pc:docMk/>
            <pc:sldMk cId="942333107" sldId="1772"/>
            <ac:spMk id="1142" creationId="{C2B4C0C7-2745-46BE-B15F-E50582545365}"/>
          </ac:spMkLst>
        </pc:spChg>
        <pc:grpChg chg="add">
          <ac:chgData name="Bishop, Layla" userId="174bf254-9467-4328-920b-fcccdb481059" providerId="ADAL" clId="{0E31F728-DDBC-4096-867B-B464D1F0E595}" dt="2024-02-07T01:33:30.722" v="527" actId="26606"/>
          <ac:grpSpMkLst>
            <pc:docMk/>
            <pc:sldMk cId="942333107" sldId="1772"/>
            <ac:grpSpMk id="1144" creationId="{89D8939B-D984-4564-B942-51C44F623C98}"/>
          </ac:grpSpMkLst>
        </pc:grpChg>
        <pc:picChg chg="mod">
          <ac:chgData name="Bishop, Layla" userId="174bf254-9467-4328-920b-fcccdb481059" providerId="ADAL" clId="{0E31F728-DDBC-4096-867B-B464D1F0E595}" dt="2024-02-07T01:33:30.722" v="527" actId="26606"/>
          <ac:picMkLst>
            <pc:docMk/>
            <pc:sldMk cId="942333107" sldId="1772"/>
            <ac:picMk id="10" creationId="{31757029-3DB2-A12D-F630-CD82281AE0BF}"/>
          </ac:picMkLst>
        </pc:picChg>
      </pc:sldChg>
      <pc:sldChg chg="add ord">
        <pc:chgData name="Bishop, Layla" userId="174bf254-9467-4328-920b-fcccdb481059" providerId="ADAL" clId="{0E31F728-DDBC-4096-867B-B464D1F0E595}" dt="2024-02-08T15:32:01.116" v="1494"/>
        <pc:sldMkLst>
          <pc:docMk/>
          <pc:sldMk cId="1320892201" sldId="1773"/>
        </pc:sldMkLst>
      </pc:sldChg>
      <pc:sldChg chg="modSp add mod">
        <pc:chgData name="Bishop, Layla" userId="174bf254-9467-4328-920b-fcccdb481059" providerId="ADAL" clId="{0E31F728-DDBC-4096-867B-B464D1F0E595}" dt="2024-02-07T01:33:15.021" v="526" actId="1440"/>
        <pc:sldMkLst>
          <pc:docMk/>
          <pc:sldMk cId="1375469789" sldId="1774"/>
        </pc:sldMkLst>
        <pc:spChg chg="mod">
          <ac:chgData name="Bishop, Layla" userId="174bf254-9467-4328-920b-fcccdb481059" providerId="ADAL" clId="{0E31F728-DDBC-4096-867B-B464D1F0E595}" dt="2024-02-07T01:33:04.236" v="525" actId="403"/>
          <ac:spMkLst>
            <pc:docMk/>
            <pc:sldMk cId="1375469789" sldId="1774"/>
            <ac:spMk id="3" creationId="{7DA30A3F-A929-5DCA-EDF5-7029EB59A932}"/>
          </ac:spMkLst>
        </pc:spChg>
        <pc:picChg chg="mod">
          <ac:chgData name="Bishop, Layla" userId="174bf254-9467-4328-920b-fcccdb481059" providerId="ADAL" clId="{0E31F728-DDBC-4096-867B-B464D1F0E595}" dt="2024-02-07T01:33:15.021" v="526" actId="1440"/>
          <ac:picMkLst>
            <pc:docMk/>
            <pc:sldMk cId="1375469789" sldId="1774"/>
            <ac:picMk id="6" creationId="{0104FC4C-86C1-A282-9F3C-63103AD98163}"/>
          </ac:picMkLst>
        </pc:picChg>
      </pc:sldChg>
      <pc:sldChg chg="addSp delSp modSp new mod setBg">
        <pc:chgData name="Bishop, Layla" userId="174bf254-9467-4328-920b-fcccdb481059" providerId="ADAL" clId="{0E31F728-DDBC-4096-867B-B464D1F0E595}" dt="2024-02-08T15:38:53.372" v="1539" actId="26606"/>
        <pc:sldMkLst>
          <pc:docMk/>
          <pc:sldMk cId="866643643" sldId="1775"/>
        </pc:sldMkLst>
        <pc:spChg chg="del">
          <ac:chgData name="Bishop, Layla" userId="174bf254-9467-4328-920b-fcccdb481059" providerId="ADAL" clId="{0E31F728-DDBC-4096-867B-B464D1F0E595}" dt="2024-02-08T15:36:59.256" v="1530" actId="478"/>
          <ac:spMkLst>
            <pc:docMk/>
            <pc:sldMk cId="866643643" sldId="1775"/>
            <ac:spMk id="2" creationId="{1EA05519-485F-7359-002F-E85112D50E21}"/>
          </ac:spMkLst>
        </pc:spChg>
        <pc:spChg chg="del">
          <ac:chgData name="Bishop, Layla" userId="174bf254-9467-4328-920b-fcccdb481059" providerId="ADAL" clId="{0E31F728-DDBC-4096-867B-B464D1F0E595}" dt="2024-02-08T15:37:00.438" v="1531" actId="478"/>
          <ac:spMkLst>
            <pc:docMk/>
            <pc:sldMk cId="866643643" sldId="1775"/>
            <ac:spMk id="3" creationId="{D2227480-B077-DE4B-A68A-D5FD243C64A8}"/>
          </ac:spMkLst>
        </pc:spChg>
        <pc:spChg chg="add del">
          <ac:chgData name="Bishop, Layla" userId="174bf254-9467-4328-920b-fcccdb481059" providerId="ADAL" clId="{0E31F728-DDBC-4096-867B-B464D1F0E595}" dt="2024-02-08T15:38:53.364" v="1538" actId="26606"/>
          <ac:spMkLst>
            <pc:docMk/>
            <pc:sldMk cId="866643643" sldId="1775"/>
            <ac:spMk id="12" creationId="{A169D286-F4D7-4C8B-A6BD-D05384C7F1D8}"/>
          </ac:spMkLst>
        </pc:spChg>
        <pc:spChg chg="add del">
          <ac:chgData name="Bishop, Layla" userId="174bf254-9467-4328-920b-fcccdb481059" providerId="ADAL" clId="{0E31F728-DDBC-4096-867B-B464D1F0E595}" dt="2024-02-08T15:38:53.364" v="1538" actId="26606"/>
          <ac:spMkLst>
            <pc:docMk/>
            <pc:sldMk cId="866643643" sldId="1775"/>
            <ac:spMk id="14" creationId="{39E8235E-135E-4261-8F54-2B316E493C42}"/>
          </ac:spMkLst>
        </pc:spChg>
        <pc:spChg chg="add del">
          <ac:chgData name="Bishop, Layla" userId="174bf254-9467-4328-920b-fcccdb481059" providerId="ADAL" clId="{0E31F728-DDBC-4096-867B-B464D1F0E595}" dt="2024-02-08T15:38:53.364" v="1538" actId="26606"/>
          <ac:spMkLst>
            <pc:docMk/>
            <pc:sldMk cId="866643643" sldId="1775"/>
            <ac:spMk id="16" creationId="{D4ED8EC3-4D57-4620-93CE-4E6661F09A3E}"/>
          </ac:spMkLst>
        </pc:spChg>
        <pc:spChg chg="add del">
          <ac:chgData name="Bishop, Layla" userId="174bf254-9467-4328-920b-fcccdb481059" providerId="ADAL" clId="{0E31F728-DDBC-4096-867B-B464D1F0E595}" dt="2024-02-08T15:38:53.364" v="1538" actId="26606"/>
          <ac:spMkLst>
            <pc:docMk/>
            <pc:sldMk cId="866643643" sldId="1775"/>
            <ac:spMk id="18" creationId="{83BCB34A-2F40-4F41-8488-A134C1C155B7}"/>
          </ac:spMkLst>
        </pc:spChg>
        <pc:spChg chg="add del">
          <ac:chgData name="Bishop, Layla" userId="174bf254-9467-4328-920b-fcccdb481059" providerId="ADAL" clId="{0E31F728-DDBC-4096-867B-B464D1F0E595}" dt="2024-02-08T15:38:53.364" v="1538" actId="26606"/>
          <ac:spMkLst>
            <pc:docMk/>
            <pc:sldMk cId="866643643" sldId="1775"/>
            <ac:spMk id="20" creationId="{F78382DC-4207-465E-B379-1E16448AA222}"/>
          </ac:spMkLst>
        </pc:spChg>
        <pc:spChg chg="add">
          <ac:chgData name="Bishop, Layla" userId="174bf254-9467-4328-920b-fcccdb481059" providerId="ADAL" clId="{0E31F728-DDBC-4096-867B-B464D1F0E595}" dt="2024-02-08T15:38:53.372" v="1539" actId="26606"/>
          <ac:spMkLst>
            <pc:docMk/>
            <pc:sldMk cId="866643643" sldId="1775"/>
            <ac:spMk id="22" creationId="{E97C36FC-DEAA-4DCA-B0AB-7F9357FA4016}"/>
          </ac:spMkLst>
        </pc:spChg>
        <pc:spChg chg="add">
          <ac:chgData name="Bishop, Layla" userId="174bf254-9467-4328-920b-fcccdb481059" providerId="ADAL" clId="{0E31F728-DDBC-4096-867B-B464D1F0E595}" dt="2024-02-08T15:38:53.372" v="1539" actId="26606"/>
          <ac:spMkLst>
            <pc:docMk/>
            <pc:sldMk cId="866643643" sldId="1775"/>
            <ac:spMk id="23" creationId="{278C38CD-A630-49FF-8417-6792A2B13FCA}"/>
          </ac:spMkLst>
        </pc:spChg>
        <pc:picChg chg="add mod ord">
          <ac:chgData name="Bishop, Layla" userId="174bf254-9467-4328-920b-fcccdb481059" providerId="ADAL" clId="{0E31F728-DDBC-4096-867B-B464D1F0E595}" dt="2024-02-08T15:38:53.372" v="1539" actId="26606"/>
          <ac:picMkLst>
            <pc:docMk/>
            <pc:sldMk cId="866643643" sldId="1775"/>
            <ac:picMk id="5" creationId="{6EE9388D-904F-2EEF-F93D-C682860983C1}"/>
          </ac:picMkLst>
        </pc:picChg>
        <pc:picChg chg="add mod">
          <ac:chgData name="Bishop, Layla" userId="174bf254-9467-4328-920b-fcccdb481059" providerId="ADAL" clId="{0E31F728-DDBC-4096-867B-B464D1F0E595}" dt="2024-02-08T15:38:53.372" v="1539" actId="26606"/>
          <ac:picMkLst>
            <pc:docMk/>
            <pc:sldMk cId="866643643" sldId="1775"/>
            <ac:picMk id="7" creationId="{D5F31A8D-C134-2773-57C8-D956823DE2C3}"/>
          </ac:picMkLst>
        </pc:picChg>
      </pc:sldChg>
      <pc:sldChg chg="modSp add mod">
        <pc:chgData name="Bishop, Layla" userId="174bf254-9467-4328-920b-fcccdb481059" providerId="ADAL" clId="{0E31F728-DDBC-4096-867B-B464D1F0E595}" dt="2024-02-08T16:53:33.352" v="1618" actId="207"/>
        <pc:sldMkLst>
          <pc:docMk/>
          <pc:sldMk cId="1771432130" sldId="1776"/>
        </pc:sldMkLst>
        <pc:spChg chg="mod">
          <ac:chgData name="Bishop, Layla" userId="174bf254-9467-4328-920b-fcccdb481059" providerId="ADAL" clId="{0E31F728-DDBC-4096-867B-B464D1F0E595}" dt="2024-02-08T16:53:33.352" v="1618" actId="207"/>
          <ac:spMkLst>
            <pc:docMk/>
            <pc:sldMk cId="1771432130" sldId="1776"/>
            <ac:spMk id="3" creationId="{6FBEAD81-1F40-CF72-5747-B2CC1F4A7806}"/>
          </ac:spMkLst>
        </pc:spChg>
      </pc:sldChg>
      <pc:sldChg chg="modSp add mod">
        <pc:chgData name="Bishop, Layla" userId="174bf254-9467-4328-920b-fcccdb481059" providerId="ADAL" clId="{0E31F728-DDBC-4096-867B-B464D1F0E595}" dt="2024-02-08T16:53:12.463" v="1616" actId="207"/>
        <pc:sldMkLst>
          <pc:docMk/>
          <pc:sldMk cId="1692818605" sldId="1777"/>
        </pc:sldMkLst>
        <pc:spChg chg="mod">
          <ac:chgData name="Bishop, Layla" userId="174bf254-9467-4328-920b-fcccdb481059" providerId="ADAL" clId="{0E31F728-DDBC-4096-867B-B464D1F0E595}" dt="2024-02-08T16:53:12.463" v="1616" actId="207"/>
          <ac:spMkLst>
            <pc:docMk/>
            <pc:sldMk cId="1692818605" sldId="1777"/>
            <ac:spMk id="3" creationId="{636AD3A2-0807-F982-E39D-7FB14E500A89}"/>
          </ac:spMkLst>
        </pc:spChg>
      </pc:sldChg>
      <pc:sldChg chg="modSp add mod">
        <pc:chgData name="Bishop, Layla" userId="174bf254-9467-4328-920b-fcccdb481059" providerId="ADAL" clId="{0E31F728-DDBC-4096-867B-B464D1F0E595}" dt="2024-02-08T16:54:10.737" v="1619" actId="113"/>
        <pc:sldMkLst>
          <pc:docMk/>
          <pc:sldMk cId="445985232" sldId="1778"/>
        </pc:sldMkLst>
        <pc:spChg chg="mod">
          <ac:chgData name="Bishop, Layla" userId="174bf254-9467-4328-920b-fcccdb481059" providerId="ADAL" clId="{0E31F728-DDBC-4096-867B-B464D1F0E595}" dt="2024-02-08T16:54:10.737" v="1619" actId="113"/>
          <ac:spMkLst>
            <pc:docMk/>
            <pc:sldMk cId="445985232" sldId="1778"/>
            <ac:spMk id="9" creationId="{919358BC-9EE4-7F4A-268A-26CDAD970A69}"/>
          </ac:spMkLst>
        </pc:spChg>
      </pc:sldChg>
      <pc:sldMasterChg chg="modSldLayout">
        <pc:chgData name="Bishop, Layla" userId="174bf254-9467-4328-920b-fcccdb481059" providerId="ADAL" clId="{0E31F728-DDBC-4096-867B-B464D1F0E595}" dt="2024-02-07T01:07:46.148" v="428" actId="27028"/>
        <pc:sldMasterMkLst>
          <pc:docMk/>
          <pc:sldMasterMk cId="2271286761" sldId="2147483660"/>
        </pc:sldMasterMkLst>
        <pc:sldLayoutChg chg="replId">
          <pc:chgData name="Bishop, Layla" userId="174bf254-9467-4328-920b-fcccdb481059" providerId="ADAL" clId="{0E31F728-DDBC-4096-867B-B464D1F0E595}" dt="2024-02-07T01:07:46.148" v="428" actId="27028"/>
          <pc:sldLayoutMkLst>
            <pc:docMk/>
            <pc:sldMasterMk cId="2271286761" sldId="2147483660"/>
            <pc:sldLayoutMk cId="2076355172" sldId="2147484234"/>
          </pc:sldLayoutMkLst>
        </pc:sldLayoutChg>
        <pc:sldLayoutChg chg="replId">
          <pc:chgData name="Bishop, Layla" userId="174bf254-9467-4328-920b-fcccdb481059" providerId="ADAL" clId="{0E31F728-DDBC-4096-867B-B464D1F0E595}" dt="2024-02-07T01:07:46.148" v="428" actId="27028"/>
          <pc:sldLayoutMkLst>
            <pc:docMk/>
            <pc:sldMasterMk cId="2271286761" sldId="2147483660"/>
            <pc:sldLayoutMk cId="2426261960" sldId="2147484235"/>
          </pc:sldLayoutMkLst>
        </pc:sldLayoutChg>
        <pc:sldLayoutChg chg="replId">
          <pc:chgData name="Bishop, Layla" userId="174bf254-9467-4328-920b-fcccdb481059" providerId="ADAL" clId="{0E31F728-DDBC-4096-867B-B464D1F0E595}" dt="2024-02-07T01:07:46.148" v="428" actId="27028"/>
          <pc:sldLayoutMkLst>
            <pc:docMk/>
            <pc:sldMasterMk cId="2271286761" sldId="2147483660"/>
            <pc:sldLayoutMk cId="1100687974" sldId="2147484236"/>
          </pc:sldLayoutMkLst>
        </pc:sldLayoutChg>
        <pc:sldLayoutChg chg="replId">
          <pc:chgData name="Bishop, Layla" userId="174bf254-9467-4328-920b-fcccdb481059" providerId="ADAL" clId="{0E31F728-DDBC-4096-867B-B464D1F0E595}" dt="2024-02-07T01:07:46.148" v="428" actId="27028"/>
          <pc:sldLayoutMkLst>
            <pc:docMk/>
            <pc:sldMasterMk cId="2271286761" sldId="2147483660"/>
            <pc:sldLayoutMk cId="1112972932" sldId="2147484237"/>
          </pc:sldLayoutMkLst>
        </pc:sldLayoutChg>
        <pc:sldLayoutChg chg="replId">
          <pc:chgData name="Bishop, Layla" userId="174bf254-9467-4328-920b-fcccdb481059" providerId="ADAL" clId="{0E31F728-DDBC-4096-867B-B464D1F0E595}" dt="2024-02-07T01:07:46.148" v="428" actId="27028"/>
          <pc:sldLayoutMkLst>
            <pc:docMk/>
            <pc:sldMasterMk cId="2271286761" sldId="2147483660"/>
            <pc:sldLayoutMk cId="1378580126" sldId="2147484238"/>
          </pc:sldLayoutMkLst>
        </pc:sldLayoutChg>
        <pc:sldLayoutChg chg="replId">
          <pc:chgData name="Bishop, Layla" userId="174bf254-9467-4328-920b-fcccdb481059" providerId="ADAL" clId="{0E31F728-DDBC-4096-867B-B464D1F0E595}" dt="2024-02-07T01:07:46.148" v="428" actId="27028"/>
          <pc:sldLayoutMkLst>
            <pc:docMk/>
            <pc:sldMasterMk cId="2271286761" sldId="2147483660"/>
            <pc:sldLayoutMk cId="1442621470" sldId="2147484239"/>
          </pc:sldLayoutMkLst>
        </pc:sldLayoutChg>
        <pc:sldLayoutChg chg="replId">
          <pc:chgData name="Bishop, Layla" userId="174bf254-9467-4328-920b-fcccdb481059" providerId="ADAL" clId="{0E31F728-DDBC-4096-867B-B464D1F0E595}" dt="2024-02-07T01:07:46.148" v="428" actId="27028"/>
          <pc:sldLayoutMkLst>
            <pc:docMk/>
            <pc:sldMasterMk cId="2271286761" sldId="2147483660"/>
            <pc:sldLayoutMk cId="808630652" sldId="2147484240"/>
          </pc:sldLayoutMkLst>
        </pc:sldLayoutChg>
        <pc:sldLayoutChg chg="replId">
          <pc:chgData name="Bishop, Layla" userId="174bf254-9467-4328-920b-fcccdb481059" providerId="ADAL" clId="{0E31F728-DDBC-4096-867B-B464D1F0E595}" dt="2024-02-07T01:07:46.148" v="428" actId="27028"/>
          <pc:sldLayoutMkLst>
            <pc:docMk/>
            <pc:sldMasterMk cId="2271286761" sldId="2147483660"/>
            <pc:sldLayoutMk cId="131305143" sldId="2147484242"/>
          </pc:sldLayoutMkLst>
        </pc:sldLayoutChg>
        <pc:sldLayoutChg chg="replId">
          <pc:chgData name="Bishop, Layla" userId="174bf254-9467-4328-920b-fcccdb481059" providerId="ADAL" clId="{0E31F728-DDBC-4096-867B-B464D1F0E595}" dt="2024-02-07T01:07:46.148" v="428" actId="27028"/>
          <pc:sldLayoutMkLst>
            <pc:docMk/>
            <pc:sldMasterMk cId="2271286761" sldId="2147483660"/>
            <pc:sldLayoutMk cId="1221805149" sldId="2147484243"/>
          </pc:sldLayoutMkLst>
        </pc:sldLayoutChg>
        <pc:sldLayoutChg chg="replId">
          <pc:chgData name="Bishop, Layla" userId="174bf254-9467-4328-920b-fcccdb481059" providerId="ADAL" clId="{0E31F728-DDBC-4096-867B-B464D1F0E595}" dt="2024-02-07T01:07:46.148" v="428" actId="27028"/>
          <pc:sldLayoutMkLst>
            <pc:docMk/>
            <pc:sldMasterMk cId="2271286761" sldId="2147483660"/>
            <pc:sldLayoutMk cId="596302252" sldId="2147484244"/>
          </pc:sldLayoutMkLst>
        </pc:sldLayoutChg>
        <pc:sldLayoutChg chg="replId">
          <pc:chgData name="Bishop, Layla" userId="174bf254-9467-4328-920b-fcccdb481059" providerId="ADAL" clId="{0E31F728-DDBC-4096-867B-B464D1F0E595}" dt="2024-02-07T01:07:46.148" v="428" actId="27028"/>
          <pc:sldLayoutMkLst>
            <pc:docMk/>
            <pc:sldMasterMk cId="2271286761" sldId="2147483660"/>
            <pc:sldLayoutMk cId="3790415661" sldId="2147484245"/>
          </pc:sldLayoutMkLst>
        </pc:sldLayoutChg>
        <pc:sldLayoutChg chg="replId">
          <pc:chgData name="Bishop, Layla" userId="174bf254-9467-4328-920b-fcccdb481059" providerId="ADAL" clId="{0E31F728-DDBC-4096-867B-B464D1F0E595}" dt="2024-02-07T01:07:46.148" v="428" actId="27028"/>
          <pc:sldLayoutMkLst>
            <pc:docMk/>
            <pc:sldMasterMk cId="2271286761" sldId="2147483660"/>
            <pc:sldLayoutMk cId="1914755968" sldId="2147484246"/>
          </pc:sldLayoutMkLst>
        </pc:sldLayoutChg>
        <pc:sldLayoutChg chg="replId">
          <pc:chgData name="Bishop, Layla" userId="174bf254-9467-4328-920b-fcccdb481059" providerId="ADAL" clId="{0E31F728-DDBC-4096-867B-B464D1F0E595}" dt="2024-02-07T01:07:46.148" v="428" actId="27028"/>
          <pc:sldLayoutMkLst>
            <pc:docMk/>
            <pc:sldMasterMk cId="2271286761" sldId="2147483660"/>
            <pc:sldLayoutMk cId="1672016603" sldId="2147484247"/>
          </pc:sldLayoutMkLst>
        </pc:sldLayoutChg>
        <pc:sldLayoutChg chg="replId">
          <pc:chgData name="Bishop, Layla" userId="174bf254-9467-4328-920b-fcccdb481059" providerId="ADAL" clId="{0E31F728-DDBC-4096-867B-B464D1F0E595}" dt="2024-02-07T01:07:46.148" v="428" actId="27028"/>
          <pc:sldLayoutMkLst>
            <pc:docMk/>
            <pc:sldMasterMk cId="2271286761" sldId="2147483660"/>
            <pc:sldLayoutMk cId="742827104" sldId="2147484248"/>
          </pc:sldLayoutMkLst>
        </pc:sldLayoutChg>
        <pc:sldLayoutChg chg="replId">
          <pc:chgData name="Bishop, Layla" userId="174bf254-9467-4328-920b-fcccdb481059" providerId="ADAL" clId="{0E31F728-DDBC-4096-867B-B464D1F0E595}" dt="2024-02-07T01:07:46.148" v="428" actId="27028"/>
          <pc:sldLayoutMkLst>
            <pc:docMk/>
            <pc:sldMasterMk cId="2271286761" sldId="2147483660"/>
            <pc:sldLayoutMk cId="1338347946" sldId="2147484249"/>
          </pc:sldLayoutMkLst>
        </pc:sldLayoutChg>
        <pc:sldLayoutChg chg="replId">
          <pc:chgData name="Bishop, Layla" userId="174bf254-9467-4328-920b-fcccdb481059" providerId="ADAL" clId="{0E31F728-DDBC-4096-867B-B464D1F0E595}" dt="2024-02-07T01:07:46.148" v="428" actId="27028"/>
          <pc:sldLayoutMkLst>
            <pc:docMk/>
            <pc:sldMasterMk cId="2271286761" sldId="2147483660"/>
            <pc:sldLayoutMk cId="4196934945" sldId="2147484250"/>
          </pc:sldLayoutMkLst>
        </pc:sldLayoutChg>
        <pc:sldLayoutChg chg="replId">
          <pc:chgData name="Bishop, Layla" userId="174bf254-9467-4328-920b-fcccdb481059" providerId="ADAL" clId="{0E31F728-DDBC-4096-867B-B464D1F0E595}" dt="2024-02-07T01:07:46.148" v="428" actId="27028"/>
          <pc:sldLayoutMkLst>
            <pc:docMk/>
            <pc:sldMasterMk cId="2271286761" sldId="2147483660"/>
            <pc:sldLayoutMk cId="1569173735" sldId="2147484251"/>
          </pc:sldLayoutMkLst>
        </pc:sldLayoutChg>
        <pc:sldLayoutChg chg="replId">
          <pc:chgData name="Bishop, Layla" userId="174bf254-9467-4328-920b-fcccdb481059" providerId="ADAL" clId="{0E31F728-DDBC-4096-867B-B464D1F0E595}" dt="2024-02-07T01:07:46.148" v="428" actId="27028"/>
          <pc:sldLayoutMkLst>
            <pc:docMk/>
            <pc:sldMasterMk cId="2271286761" sldId="2147483660"/>
            <pc:sldLayoutMk cId="953927969" sldId="2147484252"/>
          </pc:sldLayoutMkLst>
        </pc:sldLayoutChg>
        <pc:sldLayoutChg chg="replId">
          <pc:chgData name="Bishop, Layla" userId="174bf254-9467-4328-920b-fcccdb481059" providerId="ADAL" clId="{0E31F728-DDBC-4096-867B-B464D1F0E595}" dt="2024-02-07T01:07:46.148" v="428" actId="27028"/>
          <pc:sldLayoutMkLst>
            <pc:docMk/>
            <pc:sldMasterMk cId="2271286761" sldId="2147483660"/>
            <pc:sldLayoutMk cId="2904796408" sldId="2147484253"/>
          </pc:sldLayoutMkLst>
        </pc:sldLayoutChg>
        <pc:sldLayoutChg chg="replId">
          <pc:chgData name="Bishop, Layla" userId="174bf254-9467-4328-920b-fcccdb481059" providerId="ADAL" clId="{0E31F728-DDBC-4096-867B-B464D1F0E595}" dt="2024-02-07T01:07:46.148" v="428" actId="27028"/>
          <pc:sldLayoutMkLst>
            <pc:docMk/>
            <pc:sldMasterMk cId="2271286761" sldId="2147483660"/>
            <pc:sldLayoutMk cId="695519993" sldId="2147484254"/>
          </pc:sldLayoutMkLst>
        </pc:sldLayoutChg>
      </pc:sldMasterChg>
      <pc:sldMasterChg chg="modSldLayout">
        <pc:chgData name="Bishop, Layla" userId="174bf254-9467-4328-920b-fcccdb481059" providerId="ADAL" clId="{0E31F728-DDBC-4096-867B-B464D1F0E595}" dt="2024-02-07T01:07:46.148" v="428" actId="27028"/>
        <pc:sldMasterMkLst>
          <pc:docMk/>
          <pc:sldMasterMk cId="251658989" sldId="2147484047"/>
        </pc:sldMasterMkLst>
        <pc:sldLayoutChg chg="replId">
          <pc:chgData name="Bishop, Layla" userId="174bf254-9467-4328-920b-fcccdb481059" providerId="ADAL" clId="{0E31F728-DDBC-4096-867B-B464D1F0E595}" dt="2024-02-07T01:07:46.148" v="428" actId="27028"/>
          <pc:sldLayoutMkLst>
            <pc:docMk/>
            <pc:sldMasterMk cId="251658989" sldId="2147484047"/>
            <pc:sldLayoutMk cId="3518525371" sldId="2147484241"/>
          </pc:sldLayoutMkLst>
        </pc:sldLayoutChg>
      </pc:sldMasterChg>
      <pc:sldMasterChg chg="add replId addSldLayout modSldLayout">
        <pc:chgData name="Bishop, Layla" userId="174bf254-9467-4328-920b-fcccdb481059" providerId="ADAL" clId="{0E31F728-DDBC-4096-867B-B464D1F0E595}" dt="2024-02-08T16:50:42.953" v="1608" actId="27028"/>
        <pc:sldMasterMkLst>
          <pc:docMk/>
          <pc:sldMasterMk cId="2098892643" sldId="2147484255"/>
        </pc:sldMasterMkLst>
        <pc:sldLayoutChg chg="add">
          <pc:chgData name="Bishop, Layla" userId="174bf254-9467-4328-920b-fcccdb481059" providerId="ADAL" clId="{0E31F728-DDBC-4096-867B-B464D1F0E595}" dt="2024-02-07T01:07:46.148" v="428" actId="27028"/>
          <pc:sldLayoutMkLst>
            <pc:docMk/>
            <pc:sldMasterMk cId="2098892643" sldId="2147484255"/>
            <pc:sldLayoutMk cId="2831606658" sldId="2147483662"/>
          </pc:sldLayoutMkLst>
        </pc:sldLayoutChg>
        <pc:sldLayoutChg chg="add">
          <pc:chgData name="Bishop, Layla" userId="174bf254-9467-4328-920b-fcccdb481059" providerId="ADAL" clId="{0E31F728-DDBC-4096-867B-B464D1F0E595}" dt="2024-02-07T01:07:46.148" v="428" actId="27028"/>
          <pc:sldLayoutMkLst>
            <pc:docMk/>
            <pc:sldMasterMk cId="2098892643" sldId="2147484255"/>
            <pc:sldLayoutMk cId="1983468290" sldId="2147483666"/>
          </pc:sldLayoutMkLst>
        </pc:sldLayoutChg>
        <pc:sldLayoutChg chg="add">
          <pc:chgData name="Bishop, Layla" userId="174bf254-9467-4328-920b-fcccdb481059" providerId="ADAL" clId="{0E31F728-DDBC-4096-867B-B464D1F0E595}" dt="2024-02-07T01:07:46.148" v="428" actId="27028"/>
          <pc:sldLayoutMkLst>
            <pc:docMk/>
            <pc:sldMasterMk cId="2098892643" sldId="2147484255"/>
            <pc:sldLayoutMk cId="1999063964" sldId="2147483667"/>
          </pc:sldLayoutMkLst>
        </pc:sldLayoutChg>
        <pc:sldLayoutChg chg="add">
          <pc:chgData name="Bishop, Layla" userId="174bf254-9467-4328-920b-fcccdb481059" providerId="ADAL" clId="{0E31F728-DDBC-4096-867B-B464D1F0E595}" dt="2024-02-07T01:07:46.148" v="428" actId="27028"/>
          <pc:sldLayoutMkLst>
            <pc:docMk/>
            <pc:sldMasterMk cId="2098892643" sldId="2147484255"/>
            <pc:sldLayoutMk cId="3827890574" sldId="2147483671"/>
          </pc:sldLayoutMkLst>
        </pc:sldLayoutChg>
        <pc:sldLayoutChg chg="add">
          <pc:chgData name="Bishop, Layla" userId="174bf254-9467-4328-920b-fcccdb481059" providerId="ADAL" clId="{0E31F728-DDBC-4096-867B-B464D1F0E595}" dt="2024-02-07T01:07:46.148" v="428" actId="27028"/>
          <pc:sldLayoutMkLst>
            <pc:docMk/>
            <pc:sldMasterMk cId="2098892643" sldId="2147484255"/>
            <pc:sldLayoutMk cId="2374970339" sldId="2147483684"/>
          </pc:sldLayoutMkLst>
        </pc:sldLayoutChg>
        <pc:sldLayoutChg chg="add">
          <pc:chgData name="Bishop, Layla" userId="174bf254-9467-4328-920b-fcccdb481059" providerId="ADAL" clId="{0E31F728-DDBC-4096-867B-B464D1F0E595}" dt="2024-02-07T01:07:46.148" v="428" actId="27028"/>
          <pc:sldLayoutMkLst>
            <pc:docMk/>
            <pc:sldMasterMk cId="2098892643" sldId="2147484255"/>
            <pc:sldLayoutMk cId="2042208653" sldId="2147483685"/>
          </pc:sldLayoutMkLst>
        </pc:sldLayoutChg>
        <pc:sldLayoutChg chg="add">
          <pc:chgData name="Bishop, Layla" userId="174bf254-9467-4328-920b-fcccdb481059" providerId="ADAL" clId="{0E31F728-DDBC-4096-867B-B464D1F0E595}" dt="2024-02-07T01:07:46.148" v="428" actId="27028"/>
          <pc:sldLayoutMkLst>
            <pc:docMk/>
            <pc:sldMasterMk cId="2098892643" sldId="2147484255"/>
            <pc:sldLayoutMk cId="1105637352" sldId="2147483686"/>
          </pc:sldLayoutMkLst>
        </pc:sldLayoutChg>
        <pc:sldLayoutChg chg="add">
          <pc:chgData name="Bishop, Layla" userId="174bf254-9467-4328-920b-fcccdb481059" providerId="ADAL" clId="{0E31F728-DDBC-4096-867B-B464D1F0E595}" dt="2024-02-07T01:07:46.148" v="428" actId="27028"/>
          <pc:sldLayoutMkLst>
            <pc:docMk/>
            <pc:sldMasterMk cId="2098892643" sldId="2147484255"/>
            <pc:sldLayoutMk cId="1396505055" sldId="2147483687"/>
          </pc:sldLayoutMkLst>
        </pc:sldLayoutChg>
        <pc:sldLayoutChg chg="add">
          <pc:chgData name="Bishop, Layla" userId="174bf254-9467-4328-920b-fcccdb481059" providerId="ADAL" clId="{0E31F728-DDBC-4096-867B-B464D1F0E595}" dt="2024-02-07T01:07:46.148" v="428" actId="27028"/>
          <pc:sldLayoutMkLst>
            <pc:docMk/>
            <pc:sldMasterMk cId="2098892643" sldId="2147484255"/>
            <pc:sldLayoutMk cId="1357913964" sldId="2147483688"/>
          </pc:sldLayoutMkLst>
        </pc:sldLayoutChg>
        <pc:sldLayoutChg chg="add">
          <pc:chgData name="Bishop, Layla" userId="174bf254-9467-4328-920b-fcccdb481059" providerId="ADAL" clId="{0E31F728-DDBC-4096-867B-B464D1F0E595}" dt="2024-02-07T01:07:46.148" v="428" actId="27028"/>
          <pc:sldLayoutMkLst>
            <pc:docMk/>
            <pc:sldMasterMk cId="2098892643" sldId="2147484255"/>
            <pc:sldLayoutMk cId="101659750" sldId="2147483689"/>
          </pc:sldLayoutMkLst>
        </pc:sldLayoutChg>
        <pc:sldLayoutChg chg="add">
          <pc:chgData name="Bishop, Layla" userId="174bf254-9467-4328-920b-fcccdb481059" providerId="ADAL" clId="{0E31F728-DDBC-4096-867B-B464D1F0E595}" dt="2024-02-07T01:07:46.148" v="428" actId="27028"/>
          <pc:sldLayoutMkLst>
            <pc:docMk/>
            <pc:sldMasterMk cId="2098892643" sldId="2147484255"/>
            <pc:sldLayoutMk cId="2286615322" sldId="2147483690"/>
          </pc:sldLayoutMkLst>
        </pc:sldLayoutChg>
        <pc:sldLayoutChg chg="add">
          <pc:chgData name="Bishop, Layla" userId="174bf254-9467-4328-920b-fcccdb481059" providerId="ADAL" clId="{0E31F728-DDBC-4096-867B-B464D1F0E595}" dt="2024-02-07T01:07:46.148" v="428" actId="27028"/>
          <pc:sldLayoutMkLst>
            <pc:docMk/>
            <pc:sldMasterMk cId="2098892643" sldId="2147484255"/>
            <pc:sldLayoutMk cId="3882154412" sldId="2147483691"/>
          </pc:sldLayoutMkLst>
        </pc:sldLayoutChg>
        <pc:sldLayoutChg chg="add">
          <pc:chgData name="Bishop, Layla" userId="174bf254-9467-4328-920b-fcccdb481059" providerId="ADAL" clId="{0E31F728-DDBC-4096-867B-B464D1F0E595}" dt="2024-02-07T01:07:46.148" v="428" actId="27028"/>
          <pc:sldLayoutMkLst>
            <pc:docMk/>
            <pc:sldMasterMk cId="2098892643" sldId="2147484255"/>
            <pc:sldLayoutMk cId="3697579304" sldId="2147483692"/>
          </pc:sldLayoutMkLst>
        </pc:sldLayoutChg>
        <pc:sldLayoutChg chg="add">
          <pc:chgData name="Bishop, Layla" userId="174bf254-9467-4328-920b-fcccdb481059" providerId="ADAL" clId="{0E31F728-DDBC-4096-867B-B464D1F0E595}" dt="2024-02-07T01:07:46.148" v="428" actId="27028"/>
          <pc:sldLayoutMkLst>
            <pc:docMk/>
            <pc:sldMasterMk cId="2098892643" sldId="2147484255"/>
            <pc:sldLayoutMk cId="610274865" sldId="2147483693"/>
          </pc:sldLayoutMkLst>
        </pc:sldLayoutChg>
        <pc:sldLayoutChg chg="add">
          <pc:chgData name="Bishop, Layla" userId="174bf254-9467-4328-920b-fcccdb481059" providerId="ADAL" clId="{0E31F728-DDBC-4096-867B-B464D1F0E595}" dt="2024-02-07T01:07:46.148" v="428" actId="27028"/>
          <pc:sldLayoutMkLst>
            <pc:docMk/>
            <pc:sldMasterMk cId="2098892643" sldId="2147484255"/>
            <pc:sldLayoutMk cId="1840736842" sldId="2147483694"/>
          </pc:sldLayoutMkLst>
        </pc:sldLayoutChg>
        <pc:sldLayoutChg chg="add">
          <pc:chgData name="Bishop, Layla" userId="174bf254-9467-4328-920b-fcccdb481059" providerId="ADAL" clId="{0E31F728-DDBC-4096-867B-B464D1F0E595}" dt="2024-02-07T01:07:46.148" v="428" actId="27028"/>
          <pc:sldLayoutMkLst>
            <pc:docMk/>
            <pc:sldMasterMk cId="2098892643" sldId="2147484255"/>
            <pc:sldLayoutMk cId="627824464" sldId="2147483695"/>
          </pc:sldLayoutMkLst>
        </pc:sldLayoutChg>
        <pc:sldLayoutChg chg="add">
          <pc:chgData name="Bishop, Layla" userId="174bf254-9467-4328-920b-fcccdb481059" providerId="ADAL" clId="{0E31F728-DDBC-4096-867B-B464D1F0E595}" dt="2024-02-07T01:07:46.148" v="428" actId="27028"/>
          <pc:sldLayoutMkLst>
            <pc:docMk/>
            <pc:sldMasterMk cId="2098892643" sldId="2147484255"/>
            <pc:sldLayoutMk cId="3007000554" sldId="2147483696"/>
          </pc:sldLayoutMkLst>
        </pc:sldLayoutChg>
        <pc:sldLayoutChg chg="add">
          <pc:chgData name="Bishop, Layla" userId="174bf254-9467-4328-920b-fcccdb481059" providerId="ADAL" clId="{0E31F728-DDBC-4096-867B-B464D1F0E595}" dt="2024-02-07T01:07:46.148" v="428" actId="27028"/>
          <pc:sldLayoutMkLst>
            <pc:docMk/>
            <pc:sldMasterMk cId="2098892643" sldId="2147484255"/>
            <pc:sldLayoutMk cId="720890304" sldId="2147483697"/>
          </pc:sldLayoutMkLst>
        </pc:sldLayoutChg>
        <pc:sldLayoutChg chg="add">
          <pc:chgData name="Bishop, Layla" userId="174bf254-9467-4328-920b-fcccdb481059" providerId="ADAL" clId="{0E31F728-DDBC-4096-867B-B464D1F0E595}" dt="2024-02-07T01:07:46.148" v="428" actId="27028"/>
          <pc:sldLayoutMkLst>
            <pc:docMk/>
            <pc:sldMasterMk cId="2098892643" sldId="2147484255"/>
            <pc:sldLayoutMk cId="1419462860" sldId="2147483698"/>
          </pc:sldLayoutMkLst>
        </pc:sldLayoutChg>
        <pc:sldLayoutChg chg="add replId">
          <pc:chgData name="Bishop, Layla" userId="174bf254-9467-4328-920b-fcccdb481059" providerId="ADAL" clId="{0E31F728-DDBC-4096-867B-B464D1F0E595}" dt="2024-02-07T01:32:09.520" v="511" actId="27028"/>
          <pc:sldLayoutMkLst>
            <pc:docMk/>
            <pc:sldMasterMk cId="2098892643" sldId="2147484255"/>
            <pc:sldLayoutMk cId="1568842629" sldId="2147484256"/>
          </pc:sldLayoutMkLst>
        </pc:sldLayoutChg>
        <pc:sldLayoutChg chg="add replId">
          <pc:chgData name="Bishop, Layla" userId="174bf254-9467-4328-920b-fcccdb481059" providerId="ADAL" clId="{0E31F728-DDBC-4096-867B-B464D1F0E595}" dt="2024-02-08T16:50:42.953" v="1608" actId="27028"/>
          <pc:sldLayoutMkLst>
            <pc:docMk/>
            <pc:sldMasterMk cId="2098892643" sldId="2147484255"/>
            <pc:sldLayoutMk cId="1234019705" sldId="2147484270"/>
          </pc:sldLayoutMkLst>
        </pc:sldLayoutChg>
        <pc:sldLayoutChg chg="add">
          <pc:chgData name="Bishop, Layla" userId="174bf254-9467-4328-920b-fcccdb481059" providerId="ADAL" clId="{0E31F728-DDBC-4096-867B-B464D1F0E595}" dt="2024-02-07T01:07:46.148" v="428" actId="27028"/>
          <pc:sldLayoutMkLst>
            <pc:docMk/>
            <pc:sldMasterMk cId="2098892643" sldId="2147484255"/>
            <pc:sldLayoutMk cId="786053637" sldId="2147484300"/>
          </pc:sldLayoutMkLst>
        </pc:sldLayoutChg>
        <pc:sldLayoutChg chg="add">
          <pc:chgData name="Bishop, Layla" userId="174bf254-9467-4328-920b-fcccdb481059" providerId="ADAL" clId="{0E31F728-DDBC-4096-867B-B464D1F0E595}" dt="2024-02-07T01:07:46.148" v="428" actId="27028"/>
          <pc:sldLayoutMkLst>
            <pc:docMk/>
            <pc:sldMasterMk cId="2098892643" sldId="2147484255"/>
            <pc:sldLayoutMk cId="2846037175" sldId="2147484301"/>
          </pc:sldLayoutMkLst>
        </pc:sldLayoutChg>
        <pc:sldLayoutChg chg="add">
          <pc:chgData name="Bishop, Layla" userId="174bf254-9467-4328-920b-fcccdb481059" providerId="ADAL" clId="{0E31F728-DDBC-4096-867B-B464D1F0E595}" dt="2024-02-07T01:07:46.148" v="428" actId="27028"/>
          <pc:sldLayoutMkLst>
            <pc:docMk/>
            <pc:sldMasterMk cId="2098892643" sldId="2147484255"/>
            <pc:sldLayoutMk cId="3689932055" sldId="2147484302"/>
          </pc:sldLayoutMkLst>
        </pc:sldLayoutChg>
        <pc:sldLayoutChg chg="add">
          <pc:chgData name="Bishop, Layla" userId="174bf254-9467-4328-920b-fcccdb481059" providerId="ADAL" clId="{0E31F728-DDBC-4096-867B-B464D1F0E595}" dt="2024-02-07T01:07:46.148" v="428" actId="27028"/>
          <pc:sldLayoutMkLst>
            <pc:docMk/>
            <pc:sldMasterMk cId="2098892643" sldId="2147484255"/>
            <pc:sldLayoutMk cId="2720731181" sldId="2147484304"/>
          </pc:sldLayoutMkLst>
        </pc:sldLayoutChg>
        <pc:sldLayoutChg chg="add">
          <pc:chgData name="Bishop, Layla" userId="174bf254-9467-4328-920b-fcccdb481059" providerId="ADAL" clId="{0E31F728-DDBC-4096-867B-B464D1F0E595}" dt="2024-02-07T01:07:46.148" v="428" actId="27028"/>
          <pc:sldLayoutMkLst>
            <pc:docMk/>
            <pc:sldMasterMk cId="2098892643" sldId="2147484255"/>
            <pc:sldLayoutMk cId="1858942144" sldId="2147484305"/>
          </pc:sldLayoutMkLst>
        </pc:sldLayoutChg>
        <pc:sldLayoutChg chg="add">
          <pc:chgData name="Bishop, Layla" userId="174bf254-9467-4328-920b-fcccdb481059" providerId="ADAL" clId="{0E31F728-DDBC-4096-867B-B464D1F0E595}" dt="2024-02-07T01:07:46.148" v="428" actId="27028"/>
          <pc:sldLayoutMkLst>
            <pc:docMk/>
            <pc:sldMasterMk cId="2098892643" sldId="2147484255"/>
            <pc:sldLayoutMk cId="3692912524" sldId="2147484306"/>
          </pc:sldLayoutMkLst>
        </pc:sldLayoutChg>
        <pc:sldLayoutChg chg="add">
          <pc:chgData name="Bishop, Layla" userId="174bf254-9467-4328-920b-fcccdb481059" providerId="ADAL" clId="{0E31F728-DDBC-4096-867B-B464D1F0E595}" dt="2024-02-07T01:07:46.148" v="428" actId="27028"/>
          <pc:sldLayoutMkLst>
            <pc:docMk/>
            <pc:sldMasterMk cId="2098892643" sldId="2147484255"/>
            <pc:sldLayoutMk cId="616678232" sldId="2147484307"/>
          </pc:sldLayoutMkLst>
        </pc:sldLayoutChg>
        <pc:sldLayoutChg chg="add">
          <pc:chgData name="Bishop, Layla" userId="174bf254-9467-4328-920b-fcccdb481059" providerId="ADAL" clId="{0E31F728-DDBC-4096-867B-B464D1F0E595}" dt="2024-02-07T01:07:46.148" v="428" actId="27028"/>
          <pc:sldLayoutMkLst>
            <pc:docMk/>
            <pc:sldMasterMk cId="2098892643" sldId="2147484255"/>
            <pc:sldLayoutMk cId="3503568283" sldId="2147484313"/>
          </pc:sldLayoutMkLst>
        </pc:sldLayoutChg>
        <pc:sldLayoutChg chg="add">
          <pc:chgData name="Bishop, Layla" userId="174bf254-9467-4328-920b-fcccdb481059" providerId="ADAL" clId="{0E31F728-DDBC-4096-867B-B464D1F0E595}" dt="2024-02-07T01:07:46.148" v="428" actId="27028"/>
          <pc:sldLayoutMkLst>
            <pc:docMk/>
            <pc:sldMasterMk cId="2098892643" sldId="2147484255"/>
            <pc:sldLayoutMk cId="3175634249" sldId="2147484315"/>
          </pc:sldLayoutMkLst>
        </pc:sldLayoutChg>
      </pc:sldMasterChg>
      <pc:sldMasterChg chg="add addSldLayout">
        <pc:chgData name="Bishop, Layla" userId="174bf254-9467-4328-920b-fcccdb481059" providerId="ADAL" clId="{0E31F728-DDBC-4096-867B-B464D1F0E595}" dt="2024-02-08T16:50:42.953" v="1608" actId="27028"/>
        <pc:sldMasterMkLst>
          <pc:docMk/>
          <pc:sldMasterMk cId="0" sldId="2147484303"/>
        </pc:sldMasterMkLst>
        <pc:sldLayoutChg chg="add">
          <pc:chgData name="Bishop, Layla" userId="174bf254-9467-4328-920b-fcccdb481059" providerId="ADAL" clId="{0E31F728-DDBC-4096-867B-B464D1F0E595}" dt="2024-02-08T16:50:42.953" v="1608" actId="27028"/>
          <pc:sldLayoutMkLst>
            <pc:docMk/>
            <pc:sldMasterMk cId="0" sldId="2147484303"/>
            <pc:sldLayoutMk cId="0" sldId="2147483649"/>
          </pc:sldLayoutMkLst>
        </pc:sldLayoutChg>
      </pc:sldMasterChg>
      <pc:sldMasterChg chg="add addSldLayout modSldLayout">
        <pc:chgData name="Bishop, Layla" userId="174bf254-9467-4328-920b-fcccdb481059" providerId="ADAL" clId="{0E31F728-DDBC-4096-867B-B464D1F0E595}" dt="2024-02-08T16:50:42.953" v="1608" actId="27028"/>
        <pc:sldMasterMkLst>
          <pc:docMk/>
          <pc:sldMasterMk cId="1105142635" sldId="2147484314"/>
        </pc:sldMasterMkLst>
        <pc:sldLayoutChg chg="add replId">
          <pc:chgData name="Bishop, Layla" userId="174bf254-9467-4328-920b-fcccdb481059" providerId="ADAL" clId="{0E31F728-DDBC-4096-867B-B464D1F0E595}" dt="2024-02-08T16:50:42.953" v="1608" actId="27028"/>
          <pc:sldLayoutMkLst>
            <pc:docMk/>
            <pc:sldMasterMk cId="1105142635" sldId="2147484314"/>
            <pc:sldLayoutMk cId="4190468457" sldId="2147484271"/>
          </pc:sldLayoutMkLst>
        </pc:sldLayoutChg>
      </pc:sldMasterChg>
    </pc:docChg>
  </pc:docChgLst>
  <pc:docChgLst>
    <pc:chgData name="Yvette M. Tucker" userId="S::yvette.m.tucker_azcompletehealth.com#ext#@reliaslearning.onmicrosoft.com::5a37ec55-9a22-4880-8f91-d509a84aa97c" providerId="AD" clId="Web-{E63865C3-A8ED-EC3E-216C-9C789BDA58EB}"/>
    <pc:docChg chg="modSld">
      <pc:chgData name="Yvette M. Tucker" userId="S::yvette.m.tucker_azcompletehealth.com#ext#@reliaslearning.onmicrosoft.com::5a37ec55-9a22-4880-8f91-d509a84aa97c" providerId="AD" clId="Web-{E63865C3-A8ED-EC3E-216C-9C789BDA58EB}" dt="2023-11-08T21:15:57.682" v="2" actId="20577"/>
      <pc:docMkLst>
        <pc:docMk/>
      </pc:docMkLst>
      <pc:sldChg chg="modSp">
        <pc:chgData name="Yvette M. Tucker" userId="S::yvette.m.tucker_azcompletehealth.com#ext#@reliaslearning.onmicrosoft.com::5a37ec55-9a22-4880-8f91-d509a84aa97c" providerId="AD" clId="Web-{E63865C3-A8ED-EC3E-216C-9C789BDA58EB}" dt="2023-11-08T21:15:57.682" v="2" actId="20577"/>
        <pc:sldMkLst>
          <pc:docMk/>
          <pc:sldMk cId="4075185081" sldId="1690"/>
        </pc:sldMkLst>
        <pc:spChg chg="mod">
          <ac:chgData name="Yvette M. Tucker" userId="S::yvette.m.tucker_azcompletehealth.com#ext#@reliaslearning.onmicrosoft.com::5a37ec55-9a22-4880-8f91-d509a84aa97c" providerId="AD" clId="Web-{E63865C3-A8ED-EC3E-216C-9C789BDA58EB}" dt="2023-11-08T21:15:57.682" v="2" actId="20577"/>
          <ac:spMkLst>
            <pc:docMk/>
            <pc:sldMk cId="4075185081" sldId="1690"/>
            <ac:spMk id="3" creationId="{4C4888E8-FC7B-2C7F-78C4-8EAA692DC503}"/>
          </ac:spMkLst>
        </pc:spChg>
      </pc:sldChg>
    </pc:docChg>
  </pc:docChgLst>
  <pc:docChgLst>
    <pc:chgData name="Mark C. Faul" userId="S::cn215731_centene.com#ext#@reliaslearning.onmicrosoft.com::fe4bc21a-68e5-4ac2-ae04-cf4e7258e40a" providerId="AD" clId="Web-{0A23EB96-E171-5250-A309-8E94C01A5401}"/>
    <pc:docChg chg="modSld">
      <pc:chgData name="Mark C. Faul" userId="S::cn215731_centene.com#ext#@reliaslearning.onmicrosoft.com::fe4bc21a-68e5-4ac2-ae04-cf4e7258e40a" providerId="AD" clId="Web-{0A23EB96-E171-5250-A309-8E94C01A5401}" dt="2024-01-08T16:31:20.740" v="24" actId="20577"/>
      <pc:docMkLst>
        <pc:docMk/>
      </pc:docMkLst>
      <pc:sldChg chg="modSp">
        <pc:chgData name="Mark C. Faul" userId="S::cn215731_centene.com#ext#@reliaslearning.onmicrosoft.com::fe4bc21a-68e5-4ac2-ae04-cf4e7258e40a" providerId="AD" clId="Web-{0A23EB96-E171-5250-A309-8E94C01A5401}" dt="2024-01-08T16:31:20.740" v="24" actId="20577"/>
        <pc:sldMkLst>
          <pc:docMk/>
          <pc:sldMk cId="1680462163" sldId="602"/>
        </pc:sldMkLst>
        <pc:graphicFrameChg chg="modGraphic">
          <ac:chgData name="Mark C. Faul" userId="S::cn215731_centene.com#ext#@reliaslearning.onmicrosoft.com::fe4bc21a-68e5-4ac2-ae04-cf4e7258e40a" providerId="AD" clId="Web-{0A23EB96-E171-5250-A309-8E94C01A5401}" dt="2024-01-08T16:31:20.740" v="24" actId="20577"/>
          <ac:graphicFrameMkLst>
            <pc:docMk/>
            <pc:sldMk cId="1680462163" sldId="602"/>
            <ac:graphicFrameMk id="11" creationId="{99B760A2-3FD9-4DAC-863B-E8CABE6B5831}"/>
          </ac:graphicFrameMkLst>
        </pc:graphicFrameChg>
      </pc:sldChg>
    </pc:docChg>
  </pc:docChgLst>
  <pc:docChgLst>
    <pc:chgData name="Hauck, Sarah M" userId="S::haucks_mercycareaz.org#ext#@relias.com::531432ed-df22-4fb6-ab42-e1670db887dc" providerId="AD" clId="Web-{7DF1B267-4878-F7B6-9092-71DCE5AA0C48}"/>
    <pc:docChg chg="modSld">
      <pc:chgData name="Hauck, Sarah M" userId="S::haucks_mercycareaz.org#ext#@relias.com::531432ed-df22-4fb6-ab42-e1670db887dc" providerId="AD" clId="Web-{7DF1B267-4878-F7B6-9092-71DCE5AA0C48}" dt="2024-01-08T17:34:46.511" v="3" actId="20577"/>
      <pc:docMkLst>
        <pc:docMk/>
      </pc:docMkLst>
      <pc:sldChg chg="modSp">
        <pc:chgData name="Hauck, Sarah M" userId="S::haucks_mercycareaz.org#ext#@relias.com::531432ed-df22-4fb6-ab42-e1670db887dc" providerId="AD" clId="Web-{7DF1B267-4878-F7B6-9092-71DCE5AA0C48}" dt="2024-01-08T17:34:46.511" v="3" actId="20577"/>
        <pc:sldMkLst>
          <pc:docMk/>
          <pc:sldMk cId="1050230296" sldId="603"/>
        </pc:sldMkLst>
        <pc:spChg chg="mod">
          <ac:chgData name="Hauck, Sarah M" userId="S::haucks_mercycareaz.org#ext#@relias.com::531432ed-df22-4fb6-ab42-e1670db887dc" providerId="AD" clId="Web-{7DF1B267-4878-F7B6-9092-71DCE5AA0C48}" dt="2024-01-08T17:34:46.511" v="3" actId="20577"/>
          <ac:spMkLst>
            <pc:docMk/>
            <pc:sldMk cId="1050230296" sldId="603"/>
            <ac:spMk id="9" creationId="{E4DCFEA1-B2BD-0042-3223-52D3F59C85DC}"/>
          </ac:spMkLst>
        </pc:spChg>
      </pc:sldChg>
    </pc:docChg>
  </pc:docChgLst>
  <pc:docChgLst>
    <pc:chgData name="Yvette M. Tucker" userId="S::yvette.m.tucker_azcompletehealth.com#ext#@reliaslearning.onmicrosoft.com::5a37ec55-9a22-4880-8f91-d509a84aa97c" providerId="AD" clId="Web-{DF1BB6F0-C0E3-8D9C-620C-E058545204B4}"/>
    <pc:docChg chg="modSld">
      <pc:chgData name="Yvette M. Tucker" userId="S::yvette.m.tucker_azcompletehealth.com#ext#@reliaslearning.onmicrosoft.com::5a37ec55-9a22-4880-8f91-d509a84aa97c" providerId="AD" clId="Web-{DF1BB6F0-C0E3-8D9C-620C-E058545204B4}" dt="2024-03-13T22:47:12.253" v="17" actId="1076"/>
      <pc:docMkLst>
        <pc:docMk/>
      </pc:docMkLst>
      <pc:sldChg chg="modSp">
        <pc:chgData name="Yvette M. Tucker" userId="S::yvette.m.tucker_azcompletehealth.com#ext#@reliaslearning.onmicrosoft.com::5a37ec55-9a22-4880-8f91-d509a84aa97c" providerId="AD" clId="Web-{DF1BB6F0-C0E3-8D9C-620C-E058545204B4}" dt="2024-03-13T22:47:12.253" v="17" actId="1076"/>
        <pc:sldMkLst>
          <pc:docMk/>
          <pc:sldMk cId="942333107" sldId="1772"/>
        </pc:sldMkLst>
        <pc:spChg chg="mod">
          <ac:chgData name="Yvette M. Tucker" userId="S::yvette.m.tucker_azcompletehealth.com#ext#@reliaslearning.onmicrosoft.com::5a37ec55-9a22-4880-8f91-d509a84aa97c" providerId="AD" clId="Web-{DF1BB6F0-C0E3-8D9C-620C-E058545204B4}" dt="2024-03-13T22:47:12.253" v="17" actId="1076"/>
          <ac:spMkLst>
            <pc:docMk/>
            <pc:sldMk cId="942333107" sldId="1772"/>
            <ac:spMk id="3" creationId="{C9971254-893D-44FC-AE93-19128B629507}"/>
          </ac:spMkLst>
        </pc:spChg>
      </pc:sldChg>
      <pc:sldChg chg="modSp">
        <pc:chgData name="Yvette M. Tucker" userId="S::yvette.m.tucker_azcompletehealth.com#ext#@reliaslearning.onmicrosoft.com::5a37ec55-9a22-4880-8f91-d509a84aa97c" providerId="AD" clId="Web-{DF1BB6F0-C0E3-8D9C-620C-E058545204B4}" dt="2024-03-13T22:46:13.545" v="8" actId="1076"/>
        <pc:sldMkLst>
          <pc:docMk/>
          <pc:sldMk cId="3370854737" sldId="1796"/>
        </pc:sldMkLst>
        <pc:spChg chg="mod">
          <ac:chgData name="Yvette M. Tucker" userId="S::yvette.m.tucker_azcompletehealth.com#ext#@reliaslearning.onmicrosoft.com::5a37ec55-9a22-4880-8f91-d509a84aa97c" providerId="AD" clId="Web-{DF1BB6F0-C0E3-8D9C-620C-E058545204B4}" dt="2024-03-13T22:46:13.545" v="8" actId="1076"/>
          <ac:spMkLst>
            <pc:docMk/>
            <pc:sldMk cId="3370854737" sldId="1796"/>
            <ac:spMk id="7" creationId="{CFA8521A-5B2B-D6E8-B986-E78A3E6C340E}"/>
          </ac:spMkLst>
        </pc:spChg>
      </pc:sldChg>
    </pc:docChg>
  </pc:docChgLst>
  <pc:docChgLst>
    <pc:chgData name="Hauck, Sarah M" userId="f4469b66-f048-4e35-8a94-a83a9177c551" providerId="ADAL" clId="{905D2308-4D49-4391-B454-C771565642D3}"/>
    <pc:docChg chg="modSld">
      <pc:chgData name="Hauck, Sarah M" userId="f4469b66-f048-4e35-8a94-a83a9177c551" providerId="ADAL" clId="{905D2308-4D49-4391-B454-C771565642D3}" dt="2024-01-08T16:37:03.933" v="31" actId="1440"/>
      <pc:docMkLst>
        <pc:docMk/>
      </pc:docMkLst>
      <pc:sldChg chg="addSp modSp mod">
        <pc:chgData name="Hauck, Sarah M" userId="f4469b66-f048-4e35-8a94-a83a9177c551" providerId="ADAL" clId="{905D2308-4D49-4391-B454-C771565642D3}" dt="2024-01-08T16:37:03.933" v="31" actId="1440"/>
        <pc:sldMkLst>
          <pc:docMk/>
          <pc:sldMk cId="1050230296" sldId="603"/>
        </pc:sldMkLst>
        <pc:spChg chg="mod">
          <ac:chgData name="Hauck, Sarah M" userId="f4469b66-f048-4e35-8a94-a83a9177c551" providerId="ADAL" clId="{905D2308-4D49-4391-B454-C771565642D3}" dt="2024-01-08T16:36:50.777" v="30" actId="1076"/>
          <ac:spMkLst>
            <pc:docMk/>
            <pc:sldMk cId="1050230296" sldId="603"/>
            <ac:spMk id="2" creationId="{3E62319B-5928-CE67-4D21-71E9BA0A03EE}"/>
          </ac:spMkLst>
        </pc:spChg>
        <pc:spChg chg="mod">
          <ac:chgData name="Hauck, Sarah M" userId="f4469b66-f048-4e35-8a94-a83a9177c551" providerId="ADAL" clId="{905D2308-4D49-4391-B454-C771565642D3}" dt="2024-01-08T16:36:11.594" v="14" actId="1076"/>
          <ac:spMkLst>
            <pc:docMk/>
            <pc:sldMk cId="1050230296" sldId="603"/>
            <ac:spMk id="22" creationId="{971E2813-7769-4448-8045-FA6BC71B3402}"/>
          </ac:spMkLst>
        </pc:spChg>
        <pc:spChg chg="mod">
          <ac:chgData name="Hauck, Sarah M" userId="f4469b66-f048-4e35-8a94-a83a9177c551" providerId="ADAL" clId="{905D2308-4D49-4391-B454-C771565642D3}" dt="2024-01-08T16:36:23.958" v="17" actId="1076"/>
          <ac:spMkLst>
            <pc:docMk/>
            <pc:sldMk cId="1050230296" sldId="603"/>
            <ac:spMk id="23" creationId="{95224FA9-9821-4570-B37E-39D48D2DDBB2}"/>
          </ac:spMkLst>
        </pc:spChg>
        <pc:spChg chg="mod">
          <ac:chgData name="Hauck, Sarah M" userId="f4469b66-f048-4e35-8a94-a83a9177c551" providerId="ADAL" clId="{905D2308-4D49-4391-B454-C771565642D3}" dt="2024-01-08T16:36:34.091" v="19" actId="1076"/>
          <ac:spMkLst>
            <pc:docMk/>
            <pc:sldMk cId="1050230296" sldId="603"/>
            <ac:spMk id="36" creationId="{8DD21332-BE56-4E22-90F1-F25E139B3F2C}"/>
          </ac:spMkLst>
        </pc:spChg>
        <pc:picChg chg="mod">
          <ac:chgData name="Hauck, Sarah M" userId="f4469b66-f048-4e35-8a94-a83a9177c551" providerId="ADAL" clId="{905D2308-4D49-4391-B454-C771565642D3}" dt="2024-01-08T16:36:29.726" v="18" actId="1076"/>
          <ac:picMkLst>
            <pc:docMk/>
            <pc:sldMk cId="1050230296" sldId="603"/>
            <ac:picMk id="4" creationId="{62464CCA-CD0A-488D-AA5D-00D03A9F7B45}"/>
          </ac:picMkLst>
        </pc:picChg>
        <pc:picChg chg="add mod modCrop">
          <ac:chgData name="Hauck, Sarah M" userId="f4469b66-f048-4e35-8a94-a83a9177c551" providerId="ADAL" clId="{905D2308-4D49-4391-B454-C771565642D3}" dt="2024-01-08T16:37:03.933" v="31" actId="1440"/>
          <ac:picMkLst>
            <pc:docMk/>
            <pc:sldMk cId="1050230296" sldId="603"/>
            <ac:picMk id="10" creationId="{8F80EC32-9790-5798-29D8-C1344A023E7D}"/>
          </ac:picMkLst>
        </pc:picChg>
        <pc:picChg chg="mod">
          <ac:chgData name="Hauck, Sarah M" userId="f4469b66-f048-4e35-8a94-a83a9177c551" providerId="ADAL" clId="{905D2308-4D49-4391-B454-C771565642D3}" dt="2024-01-08T16:36:08.070" v="13" actId="1076"/>
          <ac:picMkLst>
            <pc:docMk/>
            <pc:sldMk cId="1050230296" sldId="603"/>
            <ac:picMk id="28" creationId="{0140020A-78A5-4D25-9CDB-984701BE7E3F}"/>
          </ac:picMkLst>
        </pc:picChg>
        <pc:picChg chg="mod">
          <ac:chgData name="Hauck, Sarah M" userId="f4469b66-f048-4e35-8a94-a83a9177c551" providerId="ADAL" clId="{905D2308-4D49-4391-B454-C771565642D3}" dt="2024-01-08T16:36:20.128" v="16" actId="1076"/>
          <ac:picMkLst>
            <pc:docMk/>
            <pc:sldMk cId="1050230296" sldId="603"/>
            <ac:picMk id="35" creationId="{8150667C-744A-4B29-AAE8-C30E9E17E8C7}"/>
          </ac:picMkLst>
        </pc:picChg>
      </pc:sldChg>
    </pc:docChg>
  </pc:docChgLst>
  <pc:docChgLst>
    <pc:chgData name="Joe Chemali" userId="S::jchemali@relias.com::c36205bd-d4d1-49f0-93ea-2560057d8415" providerId="AD" clId="Web-{BC2989A7-ED88-70BA-DB08-D3AB885EEC88}"/>
    <pc:docChg chg="addSld modSld sldOrd">
      <pc:chgData name="Joe Chemali" userId="S::jchemali@relias.com::c36205bd-d4d1-49f0-93ea-2560057d8415" providerId="AD" clId="Web-{BC2989A7-ED88-70BA-DB08-D3AB885EEC88}" dt="2023-11-07T15:26:43.197" v="2108" actId="20577"/>
      <pc:docMkLst>
        <pc:docMk/>
      </pc:docMkLst>
      <pc:sldChg chg="modSp">
        <pc:chgData name="Joe Chemali" userId="S::jchemali@relias.com::c36205bd-d4d1-49f0-93ea-2560057d8415" providerId="AD" clId="Web-{BC2989A7-ED88-70BA-DB08-D3AB885EEC88}" dt="2023-11-07T15:13:52.359" v="1477" actId="20577"/>
        <pc:sldMkLst>
          <pc:docMk/>
          <pc:sldMk cId="3332281000" sldId="1635"/>
        </pc:sldMkLst>
        <pc:spChg chg="mod">
          <ac:chgData name="Joe Chemali" userId="S::jchemali@relias.com::c36205bd-d4d1-49f0-93ea-2560057d8415" providerId="AD" clId="Web-{BC2989A7-ED88-70BA-DB08-D3AB885EEC88}" dt="2023-11-07T15:13:52.359" v="1477" actId="20577"/>
          <ac:spMkLst>
            <pc:docMk/>
            <pc:sldMk cId="3332281000" sldId="1635"/>
            <ac:spMk id="5" creationId="{0F765E46-8D27-43EF-BD67-E3DCD0757957}"/>
          </ac:spMkLst>
        </pc:spChg>
      </pc:sldChg>
      <pc:sldChg chg="modSp">
        <pc:chgData name="Joe Chemali" userId="S::jchemali@relias.com::c36205bd-d4d1-49f0-93ea-2560057d8415" providerId="AD" clId="Web-{BC2989A7-ED88-70BA-DB08-D3AB885EEC88}" dt="2023-11-07T15:22:30.642" v="1954" actId="20577"/>
        <pc:sldMkLst>
          <pc:docMk/>
          <pc:sldMk cId="1386302711" sldId="1667"/>
        </pc:sldMkLst>
        <pc:spChg chg="mod">
          <ac:chgData name="Joe Chemali" userId="S::jchemali@relias.com::c36205bd-d4d1-49f0-93ea-2560057d8415" providerId="AD" clId="Web-{BC2989A7-ED88-70BA-DB08-D3AB885EEC88}" dt="2023-11-07T15:22:30.642" v="1954" actId="20577"/>
          <ac:spMkLst>
            <pc:docMk/>
            <pc:sldMk cId="1386302711" sldId="1667"/>
            <ac:spMk id="5" creationId="{0F765E46-8D27-43EF-BD67-E3DCD0757957}"/>
          </ac:spMkLst>
        </pc:spChg>
      </pc:sldChg>
      <pc:sldChg chg="addSp delSp modSp">
        <pc:chgData name="Joe Chemali" userId="S::jchemali@relias.com::c36205bd-d4d1-49f0-93ea-2560057d8415" providerId="AD" clId="Web-{BC2989A7-ED88-70BA-DB08-D3AB885EEC88}" dt="2023-11-07T14:35:22.676" v="177" actId="20577"/>
        <pc:sldMkLst>
          <pc:docMk/>
          <pc:sldMk cId="170511198" sldId="1668"/>
        </pc:sldMkLst>
        <pc:spChg chg="mod">
          <ac:chgData name="Joe Chemali" userId="S::jchemali@relias.com::c36205bd-d4d1-49f0-93ea-2560057d8415" providerId="AD" clId="Web-{BC2989A7-ED88-70BA-DB08-D3AB885EEC88}" dt="2023-11-07T14:35:11.707" v="173" actId="20577"/>
          <ac:spMkLst>
            <pc:docMk/>
            <pc:sldMk cId="170511198" sldId="1668"/>
            <ac:spMk id="5" creationId="{0F765E46-8D27-43EF-BD67-E3DCD0757957}"/>
          </ac:spMkLst>
        </pc:spChg>
        <pc:spChg chg="add mod">
          <ac:chgData name="Joe Chemali" userId="S::jchemali@relias.com::c36205bd-d4d1-49f0-93ea-2560057d8415" providerId="AD" clId="Web-{BC2989A7-ED88-70BA-DB08-D3AB885EEC88}" dt="2023-11-07T14:35:22.676" v="177" actId="20577"/>
          <ac:spMkLst>
            <pc:docMk/>
            <pc:sldMk cId="170511198" sldId="1668"/>
            <ac:spMk id="6" creationId="{C746C173-59D9-5599-6AA3-2801F74EA69B}"/>
          </ac:spMkLst>
        </pc:spChg>
        <pc:picChg chg="mod">
          <ac:chgData name="Joe Chemali" userId="S::jchemali@relias.com::c36205bd-d4d1-49f0-93ea-2560057d8415" providerId="AD" clId="Web-{BC2989A7-ED88-70BA-DB08-D3AB885EEC88}" dt="2023-11-07T14:34:38.237" v="108" actId="1076"/>
          <ac:picMkLst>
            <pc:docMk/>
            <pc:sldMk cId="170511198" sldId="1668"/>
            <ac:picMk id="3" creationId="{7906361A-C94E-17AA-4BF2-D25B0CB25F97}"/>
          </ac:picMkLst>
        </pc:picChg>
        <pc:picChg chg="del">
          <ac:chgData name="Joe Chemali" userId="S::jchemali@relias.com::c36205bd-d4d1-49f0-93ea-2560057d8415" providerId="AD" clId="Web-{BC2989A7-ED88-70BA-DB08-D3AB885EEC88}" dt="2023-11-07T14:31:52.153" v="0"/>
          <ac:picMkLst>
            <pc:docMk/>
            <pc:sldMk cId="170511198" sldId="1668"/>
            <ac:picMk id="4" creationId="{59952FA4-44F9-B10A-F810-04E75627E22C}"/>
          </ac:picMkLst>
        </pc:picChg>
      </pc:sldChg>
      <pc:sldChg chg="addSp modSp add replId">
        <pc:chgData name="Joe Chemali" userId="S::jchemali@relias.com::c36205bd-d4d1-49f0-93ea-2560057d8415" providerId="AD" clId="Web-{BC2989A7-ED88-70BA-DB08-D3AB885EEC88}" dt="2023-11-07T15:07:12.315" v="1388" actId="20577"/>
        <pc:sldMkLst>
          <pc:docMk/>
          <pc:sldMk cId="3614480376" sldId="1695"/>
        </pc:sldMkLst>
        <pc:spChg chg="mod">
          <ac:chgData name="Joe Chemali" userId="S::jchemali@relias.com::c36205bd-d4d1-49f0-93ea-2560057d8415" providerId="AD" clId="Web-{BC2989A7-ED88-70BA-DB08-D3AB885EEC88}" dt="2023-11-07T15:07:12.315" v="1388" actId="20577"/>
          <ac:spMkLst>
            <pc:docMk/>
            <pc:sldMk cId="3614480376" sldId="1695"/>
            <ac:spMk id="5" creationId="{0F765E46-8D27-43EF-BD67-E3DCD0757957}"/>
          </ac:spMkLst>
        </pc:spChg>
        <pc:picChg chg="add mod">
          <ac:chgData name="Joe Chemali" userId="S::jchemali@relias.com::c36205bd-d4d1-49f0-93ea-2560057d8415" providerId="AD" clId="Web-{BC2989A7-ED88-70BA-DB08-D3AB885EEC88}" dt="2023-11-07T14:58:45.283" v="1313" actId="1076"/>
          <ac:picMkLst>
            <pc:docMk/>
            <pc:sldMk cId="3614480376" sldId="1695"/>
            <ac:picMk id="3" creationId="{7891B132-92E0-654F-BC50-E331EB4AD73A}"/>
          </ac:picMkLst>
        </pc:picChg>
      </pc:sldChg>
      <pc:sldChg chg="addSp delSp modSp add ord replId">
        <pc:chgData name="Joe Chemali" userId="S::jchemali@relias.com::c36205bd-d4d1-49f0-93ea-2560057d8415" providerId="AD" clId="Web-{BC2989A7-ED88-70BA-DB08-D3AB885EEC88}" dt="2023-11-07T15:26:43.197" v="2108" actId="20577"/>
        <pc:sldMkLst>
          <pc:docMk/>
          <pc:sldMk cId="3280926965" sldId="1696"/>
        </pc:sldMkLst>
        <pc:spChg chg="add del mod">
          <ac:chgData name="Joe Chemali" userId="S::jchemali@relias.com::c36205bd-d4d1-49f0-93ea-2560057d8415" providerId="AD" clId="Web-{BC2989A7-ED88-70BA-DB08-D3AB885EEC88}" dt="2023-11-07T15:24:46.584" v="2027"/>
          <ac:spMkLst>
            <pc:docMk/>
            <pc:sldMk cId="3280926965" sldId="1696"/>
            <ac:spMk id="3" creationId="{934F50B9-CF31-A734-7511-2A433B01F147}"/>
          </ac:spMkLst>
        </pc:spChg>
        <pc:spChg chg="mod">
          <ac:chgData name="Joe Chemali" userId="S::jchemali@relias.com::c36205bd-d4d1-49f0-93ea-2560057d8415" providerId="AD" clId="Web-{BC2989A7-ED88-70BA-DB08-D3AB885EEC88}" dt="2023-11-07T15:26:43.197" v="2108" actId="20577"/>
          <ac:spMkLst>
            <pc:docMk/>
            <pc:sldMk cId="3280926965" sldId="1696"/>
            <ac:spMk id="5" creationId="{0F765E46-8D27-43EF-BD67-E3DCD0757957}"/>
          </ac:spMkLst>
        </pc:spChg>
      </pc:sldChg>
    </pc:docChg>
  </pc:docChgLst>
  <pc:docChgLst>
    <pc:chgData name="Sylvia Sanders" userId="S::workforce_azahp.onmicrosoft.com#ext#@reliaslearning.onmicrosoft.com::f534505b-5d97-42ad-906e-096f817be331" providerId="AD" clId="Web-{CDC28B3A-72F0-8741-9705-3D0962A87014}"/>
    <pc:docChg chg="modSld">
      <pc:chgData name="Sylvia Sanders" userId="S::workforce_azahp.onmicrosoft.com#ext#@reliaslearning.onmicrosoft.com::f534505b-5d97-42ad-906e-096f817be331" providerId="AD" clId="Web-{CDC28B3A-72F0-8741-9705-3D0962A87014}" dt="2024-02-05T22:37:58.139" v="6" actId="20577"/>
      <pc:docMkLst>
        <pc:docMk/>
      </pc:docMkLst>
      <pc:sldChg chg="modSp">
        <pc:chgData name="Sylvia Sanders" userId="S::workforce_azahp.onmicrosoft.com#ext#@reliaslearning.onmicrosoft.com::f534505b-5d97-42ad-906e-096f817be331" providerId="AD" clId="Web-{CDC28B3A-72F0-8741-9705-3D0962A87014}" dt="2024-02-05T22:37:58.139" v="6" actId="20577"/>
        <pc:sldMkLst>
          <pc:docMk/>
          <pc:sldMk cId="1107951532" sldId="1761"/>
        </pc:sldMkLst>
        <pc:spChg chg="mod">
          <ac:chgData name="Sylvia Sanders" userId="S::workforce_azahp.onmicrosoft.com#ext#@reliaslearning.onmicrosoft.com::f534505b-5d97-42ad-906e-096f817be331" providerId="AD" clId="Web-{CDC28B3A-72F0-8741-9705-3D0962A87014}" dt="2024-02-05T22:37:58.139" v="6" actId="20577"/>
          <ac:spMkLst>
            <pc:docMk/>
            <pc:sldMk cId="1107951532" sldId="1761"/>
            <ac:spMk id="3" creationId="{7DA30A3F-A929-5DCA-EDF5-7029EB59A932}"/>
          </ac:spMkLst>
        </pc:spChg>
      </pc:sldChg>
    </pc:docChg>
  </pc:docChgLst>
  <pc:docChgLst>
    <pc:chgData name="Hauck, Sarah M" userId="S::haucks_mercycareaz.org#ext#@relias.com::531432ed-df22-4fb6-ab42-e1670db887dc" providerId="AD" clId="Web-{8EF17288-7D5A-657C-8E8C-A7C3D3694C88}"/>
    <pc:docChg chg="modSld sldOrd">
      <pc:chgData name="Hauck, Sarah M" userId="S::haucks_mercycareaz.org#ext#@relias.com::531432ed-df22-4fb6-ab42-e1670db887dc" providerId="AD" clId="Web-{8EF17288-7D5A-657C-8E8C-A7C3D3694C88}" dt="2024-02-05T18:31:01.529" v="17" actId="14100"/>
      <pc:docMkLst>
        <pc:docMk/>
      </pc:docMkLst>
      <pc:sldChg chg="delSp modSp ord">
        <pc:chgData name="Hauck, Sarah M" userId="S::haucks_mercycareaz.org#ext#@relias.com::531432ed-df22-4fb6-ab42-e1670db887dc" providerId="AD" clId="Web-{8EF17288-7D5A-657C-8E8C-A7C3D3694C88}" dt="2024-02-05T18:31:01.529" v="17" actId="14100"/>
        <pc:sldMkLst>
          <pc:docMk/>
          <pc:sldMk cId="1578445634" sldId="1674"/>
        </pc:sldMkLst>
        <pc:spChg chg="mod">
          <ac:chgData name="Hauck, Sarah M" userId="S::haucks_mercycareaz.org#ext#@relias.com::531432ed-df22-4fb6-ab42-e1670db887dc" providerId="AD" clId="Web-{8EF17288-7D5A-657C-8E8C-A7C3D3694C88}" dt="2024-02-05T18:30:51.654" v="16" actId="1076"/>
          <ac:spMkLst>
            <pc:docMk/>
            <pc:sldMk cId="1578445634" sldId="1674"/>
            <ac:spMk id="6" creationId="{9EEDD06D-207E-1E03-B7E0-2937CF058263}"/>
          </ac:spMkLst>
        </pc:spChg>
        <pc:spChg chg="del">
          <ac:chgData name="Hauck, Sarah M" userId="S::haucks_mercycareaz.org#ext#@relias.com::531432ed-df22-4fb6-ab42-e1670db887dc" providerId="AD" clId="Web-{8EF17288-7D5A-657C-8E8C-A7C3D3694C88}" dt="2024-02-05T18:30:46.138" v="15"/>
          <ac:spMkLst>
            <pc:docMk/>
            <pc:sldMk cId="1578445634" sldId="1674"/>
            <ac:spMk id="8" creationId="{65F6D557-2F4D-1AE8-D611-54A6D8722A44}"/>
          </ac:spMkLst>
        </pc:spChg>
        <pc:picChg chg="mod">
          <ac:chgData name="Hauck, Sarah M" userId="S::haucks_mercycareaz.org#ext#@relias.com::531432ed-df22-4fb6-ab42-e1670db887dc" providerId="AD" clId="Web-{8EF17288-7D5A-657C-8E8C-A7C3D3694C88}" dt="2024-02-05T18:31:01.529" v="17" actId="14100"/>
          <ac:picMkLst>
            <pc:docMk/>
            <pc:sldMk cId="1578445634" sldId="1674"/>
            <ac:picMk id="1026" creationId="{E85C87D7-DE07-2071-E015-B85D81F432C9}"/>
          </ac:picMkLst>
        </pc:picChg>
      </pc:sldChg>
      <pc:sldChg chg="modSp ord">
        <pc:chgData name="Hauck, Sarah M" userId="S::haucks_mercycareaz.org#ext#@relias.com::531432ed-df22-4fb6-ab42-e1670db887dc" providerId="AD" clId="Web-{8EF17288-7D5A-657C-8E8C-A7C3D3694C88}" dt="2024-02-05T18:30:34.403" v="14" actId="20577"/>
        <pc:sldMkLst>
          <pc:docMk/>
          <pc:sldMk cId="2435046388" sldId="1675"/>
        </pc:sldMkLst>
        <pc:spChg chg="mod">
          <ac:chgData name="Hauck, Sarah M" userId="S::haucks_mercycareaz.org#ext#@relias.com::531432ed-df22-4fb6-ab42-e1670db887dc" providerId="AD" clId="Web-{8EF17288-7D5A-657C-8E8C-A7C3D3694C88}" dt="2024-02-05T18:30:34.403" v="14" actId="20577"/>
          <ac:spMkLst>
            <pc:docMk/>
            <pc:sldMk cId="2435046388" sldId="1675"/>
            <ac:spMk id="8" creationId="{65F6D557-2F4D-1AE8-D611-54A6D8722A44}"/>
          </ac:spMkLst>
        </pc:spChg>
      </pc:sldChg>
      <pc:sldChg chg="ord">
        <pc:chgData name="Hauck, Sarah M" userId="S::haucks_mercycareaz.org#ext#@relias.com::531432ed-df22-4fb6-ab42-e1670db887dc" providerId="AD" clId="Web-{8EF17288-7D5A-657C-8E8C-A7C3D3694C88}" dt="2024-02-05T18:30:00.058" v="9"/>
        <pc:sldMkLst>
          <pc:docMk/>
          <pc:sldMk cId="2910420907" sldId="1676"/>
        </pc:sldMkLst>
      </pc:sldChg>
      <pc:sldChg chg="ord">
        <pc:chgData name="Hauck, Sarah M" userId="S::haucks_mercycareaz.org#ext#@relias.com::531432ed-df22-4fb6-ab42-e1670db887dc" providerId="AD" clId="Web-{8EF17288-7D5A-657C-8E8C-A7C3D3694C88}" dt="2024-02-05T18:30:00.058" v="11"/>
        <pc:sldMkLst>
          <pc:docMk/>
          <pc:sldMk cId="387955050" sldId="1678"/>
        </pc:sldMkLst>
      </pc:sldChg>
    </pc:docChg>
  </pc:docChgLst>
  <pc:docChgLst>
    <pc:chgData name="Sylvia Sanders" userId="S::workforce_azahp.onmicrosoft.com#ext#@reliaslearning.onmicrosoft.com::f534505b-5d97-42ad-906e-096f817be331" providerId="AD" clId="Web-{8C0FE8C8-EA32-A23A-58DE-2566C353B1F6}"/>
    <pc:docChg chg="modSld">
      <pc:chgData name="Sylvia Sanders" userId="S::workforce_azahp.onmicrosoft.com#ext#@reliaslearning.onmicrosoft.com::f534505b-5d97-42ad-906e-096f817be331" providerId="AD" clId="Web-{8C0FE8C8-EA32-A23A-58DE-2566C353B1F6}" dt="2024-01-08T21:17:22.699" v="62" actId="20577"/>
      <pc:docMkLst>
        <pc:docMk/>
      </pc:docMkLst>
      <pc:sldChg chg="modSp">
        <pc:chgData name="Sylvia Sanders" userId="S::workforce_azahp.onmicrosoft.com#ext#@reliaslearning.onmicrosoft.com::f534505b-5d97-42ad-906e-096f817be331" providerId="AD" clId="Web-{8C0FE8C8-EA32-A23A-58DE-2566C353B1F6}" dt="2024-01-08T21:17:22.699" v="62" actId="20577"/>
        <pc:sldMkLst>
          <pc:docMk/>
          <pc:sldMk cId="3326768109" sldId="450"/>
        </pc:sldMkLst>
        <pc:spChg chg="mod">
          <ac:chgData name="Sylvia Sanders" userId="S::workforce_azahp.onmicrosoft.com#ext#@reliaslearning.onmicrosoft.com::f534505b-5d97-42ad-906e-096f817be331" providerId="AD" clId="Web-{8C0FE8C8-EA32-A23A-58DE-2566C353B1F6}" dt="2024-01-08T21:17:22.699" v="62" actId="20577"/>
          <ac:spMkLst>
            <pc:docMk/>
            <pc:sldMk cId="3326768109" sldId="450"/>
            <ac:spMk id="5" creationId="{83DA9EB4-B2EF-4137-B526-A20C71741ABA}"/>
          </ac:spMkLst>
        </pc:spChg>
      </pc:sldChg>
      <pc:sldChg chg="modSp">
        <pc:chgData name="Sylvia Sanders" userId="S::workforce_azahp.onmicrosoft.com#ext#@reliaslearning.onmicrosoft.com::f534505b-5d97-42ad-906e-096f817be331" providerId="AD" clId="Web-{8C0FE8C8-EA32-A23A-58DE-2566C353B1F6}" dt="2024-01-08T20:34:06.043" v="47" actId="20577"/>
        <pc:sldMkLst>
          <pc:docMk/>
          <pc:sldMk cId="1680462163" sldId="602"/>
        </pc:sldMkLst>
        <pc:graphicFrameChg chg="modGraphic">
          <ac:chgData name="Sylvia Sanders" userId="S::workforce_azahp.onmicrosoft.com#ext#@reliaslearning.onmicrosoft.com::f534505b-5d97-42ad-906e-096f817be331" providerId="AD" clId="Web-{8C0FE8C8-EA32-A23A-58DE-2566C353B1F6}" dt="2024-01-08T20:34:06.043" v="47" actId="20577"/>
          <ac:graphicFrameMkLst>
            <pc:docMk/>
            <pc:sldMk cId="1680462163" sldId="602"/>
            <ac:graphicFrameMk id="11" creationId="{99B760A2-3FD9-4DAC-863B-E8CABE6B5831}"/>
          </ac:graphicFrameMkLst>
        </pc:graphicFrameChg>
      </pc:sldChg>
      <pc:sldChg chg="addSp modSp modNotes">
        <pc:chgData name="Sylvia Sanders" userId="S::workforce_azahp.onmicrosoft.com#ext#@reliaslearning.onmicrosoft.com::f534505b-5d97-42ad-906e-096f817be331" providerId="AD" clId="Web-{8C0FE8C8-EA32-A23A-58DE-2566C353B1F6}" dt="2024-01-08T20:33:50.683" v="44" actId="14100"/>
        <pc:sldMkLst>
          <pc:docMk/>
          <pc:sldMk cId="1050230296" sldId="603"/>
        </pc:sldMkLst>
        <pc:spChg chg="mod">
          <ac:chgData name="Sylvia Sanders" userId="S::workforce_azahp.onmicrosoft.com#ext#@reliaslearning.onmicrosoft.com::f534505b-5d97-42ad-906e-096f817be331" providerId="AD" clId="Web-{8C0FE8C8-EA32-A23A-58DE-2566C353B1F6}" dt="2024-01-08T19:58:56.759" v="29" actId="1076"/>
          <ac:spMkLst>
            <pc:docMk/>
            <pc:sldMk cId="1050230296" sldId="603"/>
            <ac:spMk id="19" creationId="{E9A4A184-4042-4E82-9490-ACF17A89E667}"/>
          </ac:spMkLst>
        </pc:spChg>
        <pc:spChg chg="mod">
          <ac:chgData name="Sylvia Sanders" userId="S::workforce_azahp.onmicrosoft.com#ext#@reliaslearning.onmicrosoft.com::f534505b-5d97-42ad-906e-096f817be331" providerId="AD" clId="Web-{8C0FE8C8-EA32-A23A-58DE-2566C353B1F6}" dt="2024-01-08T19:58:53.399" v="28" actId="1076"/>
          <ac:spMkLst>
            <pc:docMk/>
            <pc:sldMk cId="1050230296" sldId="603"/>
            <ac:spMk id="22" creationId="{971E2813-7769-4448-8045-FA6BC71B3402}"/>
          </ac:spMkLst>
        </pc:spChg>
        <pc:spChg chg="mod">
          <ac:chgData name="Sylvia Sanders" userId="S::workforce_azahp.onmicrosoft.com#ext#@reliaslearning.onmicrosoft.com::f534505b-5d97-42ad-906e-096f817be331" providerId="AD" clId="Web-{8C0FE8C8-EA32-A23A-58DE-2566C353B1F6}" dt="2024-01-08T19:58:46.571" v="26" actId="1076"/>
          <ac:spMkLst>
            <pc:docMk/>
            <pc:sldMk cId="1050230296" sldId="603"/>
            <ac:spMk id="23" creationId="{95224FA9-9821-4570-B37E-39D48D2DDBB2}"/>
          </ac:spMkLst>
        </pc:spChg>
        <pc:spChg chg="mod">
          <ac:chgData name="Sylvia Sanders" userId="S::workforce_azahp.onmicrosoft.com#ext#@reliaslearning.onmicrosoft.com::f534505b-5d97-42ad-906e-096f817be331" providerId="AD" clId="Web-{8C0FE8C8-EA32-A23A-58DE-2566C353B1F6}" dt="2024-01-08T19:58:49.602" v="27" actId="1076"/>
          <ac:spMkLst>
            <pc:docMk/>
            <pc:sldMk cId="1050230296" sldId="603"/>
            <ac:spMk id="36" creationId="{8DD21332-BE56-4E22-90F1-F25E139B3F2C}"/>
          </ac:spMkLst>
        </pc:spChg>
        <pc:spChg chg="mod">
          <ac:chgData name="Sylvia Sanders" userId="S::workforce_azahp.onmicrosoft.com#ext#@reliaslearning.onmicrosoft.com::f534505b-5d97-42ad-906e-096f817be331" providerId="AD" clId="Web-{8C0FE8C8-EA32-A23A-58DE-2566C353B1F6}" dt="2024-01-08T20:33:50.683" v="44" actId="14100"/>
          <ac:spMkLst>
            <pc:docMk/>
            <pc:sldMk cId="1050230296" sldId="603"/>
            <ac:spMk id="58" creationId="{A8D64FFA-3415-4930-8F8F-30AC4E502627}"/>
          </ac:spMkLst>
        </pc:spChg>
        <pc:picChg chg="mod modCrop">
          <ac:chgData name="Sylvia Sanders" userId="S::workforce_azahp.onmicrosoft.com#ext#@reliaslearning.onmicrosoft.com::f534505b-5d97-42ad-906e-096f817be331" providerId="AD" clId="Web-{8C0FE8C8-EA32-A23A-58DE-2566C353B1F6}" dt="2024-01-08T19:59:04.415" v="35" actId="1076"/>
          <ac:picMkLst>
            <pc:docMk/>
            <pc:sldMk cId="1050230296" sldId="603"/>
            <ac:picMk id="5" creationId="{E115FCE5-C909-69FE-6944-C7D54B944045}"/>
          </ac:picMkLst>
        </pc:picChg>
        <pc:picChg chg="add mod modCrop">
          <ac:chgData name="Sylvia Sanders" userId="S::workforce_azahp.onmicrosoft.com#ext#@reliaslearning.onmicrosoft.com::f534505b-5d97-42ad-906e-096f817be331" providerId="AD" clId="Web-{8C0FE8C8-EA32-A23A-58DE-2566C353B1F6}" dt="2024-01-08T20:33:28.058" v="43"/>
          <ac:picMkLst>
            <pc:docMk/>
            <pc:sldMk cId="1050230296" sldId="603"/>
            <ac:picMk id="6" creationId="{53EED048-DDDD-56E7-411D-2398D85B886A}"/>
          </ac:picMkLst>
        </pc:picChg>
        <pc:picChg chg="mod">
          <ac:chgData name="Sylvia Sanders" userId="S::workforce_azahp.onmicrosoft.com#ext#@reliaslearning.onmicrosoft.com::f534505b-5d97-42ad-906e-096f817be331" providerId="AD" clId="Web-{8C0FE8C8-EA32-A23A-58DE-2566C353B1F6}" dt="2024-01-08T19:59:54.479" v="38" actId="14100"/>
          <ac:picMkLst>
            <pc:docMk/>
            <pc:sldMk cId="1050230296" sldId="603"/>
            <ac:picMk id="7" creationId="{84E03BFE-15CB-A1FE-836B-8973E8279F9B}"/>
          </ac:picMkLst>
        </pc:picChg>
        <pc:picChg chg="mod modCrop">
          <ac:chgData name="Sylvia Sanders" userId="S::workforce_azahp.onmicrosoft.com#ext#@reliaslearning.onmicrosoft.com::f534505b-5d97-42ad-906e-096f817be331" providerId="AD" clId="Web-{8C0FE8C8-EA32-A23A-58DE-2566C353B1F6}" dt="2024-01-08T19:59:04.353" v="32" actId="1076"/>
          <ac:picMkLst>
            <pc:docMk/>
            <pc:sldMk cId="1050230296" sldId="603"/>
            <ac:picMk id="11" creationId="{521CEB4A-77F8-F97A-95A2-031846E8E90B}"/>
          </ac:picMkLst>
        </pc:picChg>
        <pc:picChg chg="mod modCrop">
          <ac:chgData name="Sylvia Sanders" userId="S::workforce_azahp.onmicrosoft.com#ext#@reliaslearning.onmicrosoft.com::f534505b-5d97-42ad-906e-096f817be331" providerId="AD" clId="Web-{8C0FE8C8-EA32-A23A-58DE-2566C353B1F6}" dt="2024-01-08T20:00:09.652" v="40"/>
          <ac:picMkLst>
            <pc:docMk/>
            <pc:sldMk cId="1050230296" sldId="603"/>
            <ac:picMk id="30" creationId="{DF786EDE-9FF1-427B-AD58-2AA4C9F5AB6E}"/>
          </ac:picMkLst>
        </pc:picChg>
        <pc:picChg chg="mod modCrop">
          <ac:chgData name="Sylvia Sanders" userId="S::workforce_azahp.onmicrosoft.com#ext#@reliaslearning.onmicrosoft.com::f534505b-5d97-42ad-906e-096f817be331" providerId="AD" clId="Web-{8C0FE8C8-EA32-A23A-58DE-2566C353B1F6}" dt="2024-01-08T19:59:04.400" v="34" actId="1076"/>
          <ac:picMkLst>
            <pc:docMk/>
            <pc:sldMk cId="1050230296" sldId="603"/>
            <ac:picMk id="32" creationId="{C27240AB-3EB0-4B67-845A-89BD2AD031C3}"/>
          </ac:picMkLst>
        </pc:picChg>
        <pc:picChg chg="mod">
          <ac:chgData name="Sylvia Sanders" userId="S::workforce_azahp.onmicrosoft.com#ext#@reliaslearning.onmicrosoft.com::f534505b-5d97-42ad-906e-096f817be331" providerId="AD" clId="Web-{8C0FE8C8-EA32-A23A-58DE-2566C353B1F6}" dt="2024-01-08T19:58:40.821" v="25" actId="1076"/>
          <ac:picMkLst>
            <pc:docMk/>
            <pc:sldMk cId="1050230296" sldId="603"/>
            <ac:picMk id="35" creationId="{8150667C-744A-4B29-AAE8-C30E9E17E8C7}"/>
          </ac:picMkLst>
        </pc:picChg>
      </pc:sldChg>
    </pc:docChg>
  </pc:docChgLst>
  <pc:docChgLst>
    <pc:chgData name="Sylvia Sanders" userId="S::workforce_azahp.onmicrosoft.com#ext#@reliaslearning.onmicrosoft.com::f534505b-5d97-42ad-906e-096f817be331" providerId="AD" clId="Web-{05816505-02B7-1473-5A09-AE123215A38F}"/>
    <pc:docChg chg="addSld modSld">
      <pc:chgData name="Sylvia Sanders" userId="S::workforce_azahp.onmicrosoft.com#ext#@reliaslearning.onmicrosoft.com::f534505b-5d97-42ad-906e-096f817be331" providerId="AD" clId="Web-{05816505-02B7-1473-5A09-AE123215A38F}" dt="2024-03-13T16:14:43.616" v="33"/>
      <pc:docMkLst>
        <pc:docMk/>
      </pc:docMkLst>
      <pc:sldChg chg="addSp delSp modSp new mod setBg">
        <pc:chgData name="Sylvia Sanders" userId="S::workforce_azahp.onmicrosoft.com#ext#@reliaslearning.onmicrosoft.com::f534505b-5d97-42ad-906e-096f817be331" providerId="AD" clId="Web-{05816505-02B7-1473-5A09-AE123215A38F}" dt="2024-03-13T16:12:40.798" v="18"/>
        <pc:sldMkLst>
          <pc:docMk/>
          <pc:sldMk cId="2993845584" sldId="1797"/>
        </pc:sldMkLst>
        <pc:spChg chg="mod">
          <ac:chgData name="Sylvia Sanders" userId="S::workforce_azahp.onmicrosoft.com#ext#@reliaslearning.onmicrosoft.com::f534505b-5d97-42ad-906e-096f817be331" providerId="AD" clId="Web-{05816505-02B7-1473-5A09-AE123215A38F}" dt="2024-03-13T16:12:40.798" v="18"/>
          <ac:spMkLst>
            <pc:docMk/>
            <pc:sldMk cId="2993845584" sldId="1797"/>
            <ac:spMk id="2" creationId="{DEBC599F-F46B-D3A1-84AD-2B0BD79E3F8E}"/>
          </ac:spMkLst>
        </pc:spChg>
        <pc:spChg chg="mod">
          <ac:chgData name="Sylvia Sanders" userId="S::workforce_azahp.onmicrosoft.com#ext#@reliaslearning.onmicrosoft.com::f534505b-5d97-42ad-906e-096f817be331" providerId="AD" clId="Web-{05816505-02B7-1473-5A09-AE123215A38F}" dt="2024-03-13T16:12:40.798" v="18"/>
          <ac:spMkLst>
            <pc:docMk/>
            <pc:sldMk cId="2993845584" sldId="1797"/>
            <ac:spMk id="3" creationId="{24A180E2-EB7D-60E7-8F04-BB33C361754B}"/>
          </ac:spMkLst>
        </pc:spChg>
        <pc:spChg chg="add del">
          <ac:chgData name="Sylvia Sanders" userId="S::workforce_azahp.onmicrosoft.com#ext#@reliaslearning.onmicrosoft.com::f534505b-5d97-42ad-906e-096f817be331" providerId="AD" clId="Web-{05816505-02B7-1473-5A09-AE123215A38F}" dt="2024-03-13T16:12:38.502" v="16"/>
          <ac:spMkLst>
            <pc:docMk/>
            <pc:sldMk cId="2993845584" sldId="1797"/>
            <ac:spMk id="8" creationId="{489B7BFD-8F45-4093-AD9C-91B15B0503D9}"/>
          </ac:spMkLst>
        </pc:spChg>
        <pc:spChg chg="add del">
          <ac:chgData name="Sylvia Sanders" userId="S::workforce_azahp.onmicrosoft.com#ext#@reliaslearning.onmicrosoft.com::f534505b-5d97-42ad-906e-096f817be331" providerId="AD" clId="Web-{05816505-02B7-1473-5A09-AE123215A38F}" dt="2024-03-13T16:12:40.798" v="18"/>
          <ac:spMkLst>
            <pc:docMk/>
            <pc:sldMk cId="2993845584" sldId="1797"/>
            <ac:spMk id="12" creationId="{7DB3C429-F8DA-49B9-AF84-21996FCF78B5}"/>
          </ac:spMkLst>
        </pc:spChg>
        <pc:spChg chg="add del">
          <ac:chgData name="Sylvia Sanders" userId="S::workforce_azahp.onmicrosoft.com#ext#@reliaslearning.onmicrosoft.com::f534505b-5d97-42ad-906e-096f817be331" providerId="AD" clId="Web-{05816505-02B7-1473-5A09-AE123215A38F}" dt="2024-03-13T16:12:38.502" v="16"/>
          <ac:spMkLst>
            <pc:docMk/>
            <pc:sldMk cId="2993845584" sldId="1797"/>
            <ac:spMk id="14" creationId="{498F8FF6-43B4-494A-AF8F-123A4983EDF7}"/>
          </ac:spMkLst>
        </pc:spChg>
        <pc:spChg chg="add del">
          <ac:chgData name="Sylvia Sanders" userId="S::workforce_azahp.onmicrosoft.com#ext#@reliaslearning.onmicrosoft.com::f534505b-5d97-42ad-906e-096f817be331" providerId="AD" clId="Web-{05816505-02B7-1473-5A09-AE123215A38F}" dt="2024-03-13T16:12:38.502" v="16"/>
          <ac:spMkLst>
            <pc:docMk/>
            <pc:sldMk cId="2993845584" sldId="1797"/>
            <ac:spMk id="16" creationId="{2B06059C-C357-4011-82B9-9C0106301384}"/>
          </ac:spMkLst>
        </pc:spChg>
        <pc:spChg chg="add del">
          <ac:chgData name="Sylvia Sanders" userId="S::workforce_azahp.onmicrosoft.com#ext#@reliaslearning.onmicrosoft.com::f534505b-5d97-42ad-906e-096f817be331" providerId="AD" clId="Web-{05816505-02B7-1473-5A09-AE123215A38F}" dt="2024-03-13T16:12:38.502" v="16"/>
          <ac:spMkLst>
            <pc:docMk/>
            <pc:sldMk cId="2993845584" sldId="1797"/>
            <ac:spMk id="18" creationId="{5AFEC601-A132-47EE-B0C2-B38ACD9FCE6F}"/>
          </ac:spMkLst>
        </pc:spChg>
        <pc:spChg chg="add del">
          <ac:chgData name="Sylvia Sanders" userId="S::workforce_azahp.onmicrosoft.com#ext#@reliaslearning.onmicrosoft.com::f534505b-5d97-42ad-906e-096f817be331" providerId="AD" clId="Web-{05816505-02B7-1473-5A09-AE123215A38F}" dt="2024-03-13T16:12:38.502" v="16"/>
          <ac:spMkLst>
            <pc:docMk/>
            <pc:sldMk cId="2993845584" sldId="1797"/>
            <ac:spMk id="20" creationId="{279CAF82-0ECF-42BE-8F37-F71941E5D410}"/>
          </ac:spMkLst>
        </pc:spChg>
        <pc:spChg chg="add del">
          <ac:chgData name="Sylvia Sanders" userId="S::workforce_azahp.onmicrosoft.com#ext#@reliaslearning.onmicrosoft.com::f534505b-5d97-42ad-906e-096f817be331" providerId="AD" clId="Web-{05816505-02B7-1473-5A09-AE123215A38F}" dt="2024-03-13T16:12:38.502" v="16"/>
          <ac:spMkLst>
            <pc:docMk/>
            <pc:sldMk cId="2993845584" sldId="1797"/>
            <ac:spMk id="22" creationId="{218E095B-4870-4AD5-9C41-C16D59523501}"/>
          </ac:spMkLst>
        </pc:spChg>
        <pc:spChg chg="add del">
          <ac:chgData name="Sylvia Sanders" userId="S::workforce_azahp.onmicrosoft.com#ext#@reliaslearning.onmicrosoft.com::f534505b-5d97-42ad-906e-096f817be331" providerId="AD" clId="Web-{05816505-02B7-1473-5A09-AE123215A38F}" dt="2024-03-13T16:12:38.502" v="16"/>
          <ac:spMkLst>
            <pc:docMk/>
            <pc:sldMk cId="2993845584" sldId="1797"/>
            <ac:spMk id="31" creationId="{033BC44A-0661-43B4-9C14-FD5963C226AE}"/>
          </ac:spMkLst>
        </pc:spChg>
        <pc:spChg chg="add del">
          <ac:chgData name="Sylvia Sanders" userId="S::workforce_azahp.onmicrosoft.com#ext#@reliaslearning.onmicrosoft.com::f534505b-5d97-42ad-906e-096f817be331" providerId="AD" clId="Web-{05816505-02B7-1473-5A09-AE123215A38F}" dt="2024-03-13T16:12:38.502" v="16"/>
          <ac:spMkLst>
            <pc:docMk/>
            <pc:sldMk cId="2993845584" sldId="1797"/>
            <ac:spMk id="33" creationId="{BE8CB2F0-2F5A-4EBD-B214-E0309C31F578}"/>
          </ac:spMkLst>
        </pc:spChg>
        <pc:spChg chg="add del">
          <ac:chgData name="Sylvia Sanders" userId="S::workforce_azahp.onmicrosoft.com#ext#@reliaslearning.onmicrosoft.com::f534505b-5d97-42ad-906e-096f817be331" providerId="AD" clId="Web-{05816505-02B7-1473-5A09-AE123215A38F}" dt="2024-03-13T16:12:38.502" v="16"/>
          <ac:spMkLst>
            <pc:docMk/>
            <pc:sldMk cId="2993845584" sldId="1797"/>
            <ac:spMk id="35" creationId="{FFD3887D-244B-4EC4-9208-E304984C5D0F}"/>
          </ac:spMkLst>
        </pc:spChg>
        <pc:spChg chg="add del">
          <ac:chgData name="Sylvia Sanders" userId="S::workforce_azahp.onmicrosoft.com#ext#@reliaslearning.onmicrosoft.com::f534505b-5d97-42ad-906e-096f817be331" providerId="AD" clId="Web-{05816505-02B7-1473-5A09-AE123215A38F}" dt="2024-03-13T16:12:38.502" v="16"/>
          <ac:spMkLst>
            <pc:docMk/>
            <pc:sldMk cId="2993845584" sldId="1797"/>
            <ac:spMk id="37" creationId="{97224C31-855E-4593-8A58-5B2B0CC4F537}"/>
          </ac:spMkLst>
        </pc:spChg>
        <pc:spChg chg="add del">
          <ac:chgData name="Sylvia Sanders" userId="S::workforce_azahp.onmicrosoft.com#ext#@reliaslearning.onmicrosoft.com::f534505b-5d97-42ad-906e-096f817be331" providerId="AD" clId="Web-{05816505-02B7-1473-5A09-AE123215A38F}" dt="2024-03-13T16:12:40.798" v="18"/>
          <ac:spMkLst>
            <pc:docMk/>
            <pc:sldMk cId="2993845584" sldId="1797"/>
            <ac:spMk id="39" creationId="{8C790BE2-4E4F-4AAF-81A2-4A6F4885EBE6}"/>
          </ac:spMkLst>
        </pc:spChg>
        <pc:spChg chg="add del">
          <ac:chgData name="Sylvia Sanders" userId="S::workforce_azahp.onmicrosoft.com#ext#@reliaslearning.onmicrosoft.com::f534505b-5d97-42ad-906e-096f817be331" providerId="AD" clId="Web-{05816505-02B7-1473-5A09-AE123215A38F}" dt="2024-03-13T16:12:40.798" v="18"/>
          <ac:spMkLst>
            <pc:docMk/>
            <pc:sldMk cId="2993845584" sldId="1797"/>
            <ac:spMk id="40" creationId="{D28B54C3-B57B-472A-B96E-1FCB67093DC2}"/>
          </ac:spMkLst>
        </pc:spChg>
        <pc:spChg chg="add del">
          <ac:chgData name="Sylvia Sanders" userId="S::workforce_azahp.onmicrosoft.com#ext#@reliaslearning.onmicrosoft.com::f534505b-5d97-42ad-906e-096f817be331" providerId="AD" clId="Web-{05816505-02B7-1473-5A09-AE123215A38F}" dt="2024-03-13T16:12:40.798" v="18"/>
          <ac:spMkLst>
            <pc:docMk/>
            <pc:sldMk cId="2993845584" sldId="1797"/>
            <ac:spMk id="41" creationId="{E12088DD-B1AD-40E0-8B86-1D87A2CCD9BE}"/>
          </ac:spMkLst>
        </pc:spChg>
        <pc:spChg chg="add del">
          <ac:chgData name="Sylvia Sanders" userId="S::workforce_azahp.onmicrosoft.com#ext#@reliaslearning.onmicrosoft.com::f534505b-5d97-42ad-906e-096f817be331" providerId="AD" clId="Web-{05816505-02B7-1473-5A09-AE123215A38F}" dt="2024-03-13T16:12:40.798" v="18"/>
          <ac:spMkLst>
            <pc:docMk/>
            <pc:sldMk cId="2993845584" sldId="1797"/>
            <ac:spMk id="42" creationId="{C4C9F2B0-1044-46EB-8AEB-C3BFFDE6C2CC}"/>
          </ac:spMkLst>
        </pc:spChg>
        <pc:spChg chg="add del">
          <ac:chgData name="Sylvia Sanders" userId="S::workforce_azahp.onmicrosoft.com#ext#@reliaslearning.onmicrosoft.com::f534505b-5d97-42ad-906e-096f817be331" providerId="AD" clId="Web-{05816505-02B7-1473-5A09-AE123215A38F}" dt="2024-03-13T16:12:40.798" v="18"/>
          <ac:spMkLst>
            <pc:docMk/>
            <pc:sldMk cId="2993845584" sldId="1797"/>
            <ac:spMk id="43" creationId="{0C395952-4E26-45A2-8756-2ADFD6E53C6E}"/>
          </ac:spMkLst>
        </pc:spChg>
        <pc:spChg chg="add del">
          <ac:chgData name="Sylvia Sanders" userId="S::workforce_azahp.onmicrosoft.com#ext#@reliaslearning.onmicrosoft.com::f534505b-5d97-42ad-906e-096f817be331" providerId="AD" clId="Web-{05816505-02B7-1473-5A09-AE123215A38F}" dt="2024-03-13T16:12:40.798" v="18"/>
          <ac:spMkLst>
            <pc:docMk/>
            <pc:sldMk cId="2993845584" sldId="1797"/>
            <ac:spMk id="44" creationId="{4734BADF-9461-4621-B112-2D7BABEA7DD0}"/>
          </ac:spMkLst>
        </pc:spChg>
        <pc:grpChg chg="add del">
          <ac:chgData name="Sylvia Sanders" userId="S::workforce_azahp.onmicrosoft.com#ext#@reliaslearning.onmicrosoft.com::f534505b-5d97-42ad-906e-096f817be331" providerId="AD" clId="Web-{05816505-02B7-1473-5A09-AE123215A38F}" dt="2024-03-13T16:12:38.502" v="16"/>
          <ac:grpSpMkLst>
            <pc:docMk/>
            <pc:sldMk cId="2993845584" sldId="1797"/>
            <ac:grpSpMk id="10" creationId="{042BC7E5-76DB-4826-8C07-4A49B6353F76}"/>
          </ac:grpSpMkLst>
        </pc:grpChg>
        <pc:grpChg chg="add del">
          <ac:chgData name="Sylvia Sanders" userId="S::workforce_azahp.onmicrosoft.com#ext#@reliaslearning.onmicrosoft.com::f534505b-5d97-42ad-906e-096f817be331" providerId="AD" clId="Web-{05816505-02B7-1473-5A09-AE123215A38F}" dt="2024-03-13T16:12:38.502" v="16"/>
          <ac:grpSpMkLst>
            <pc:docMk/>
            <pc:sldMk cId="2993845584" sldId="1797"/>
            <ac:grpSpMk id="24" creationId="{FB9739EB-7F66-433D-841F-AB3CD18700B7}"/>
          </ac:grpSpMkLst>
        </pc:grpChg>
      </pc:sldChg>
      <pc:sldChg chg="modSp new mod modClrScheme chgLayout">
        <pc:chgData name="Sylvia Sanders" userId="S::workforce_azahp.onmicrosoft.com#ext#@reliaslearning.onmicrosoft.com::f534505b-5d97-42ad-906e-096f817be331" providerId="AD" clId="Web-{05816505-02B7-1473-5A09-AE123215A38F}" dt="2024-03-13T16:12:25.610" v="14" actId="20577"/>
        <pc:sldMkLst>
          <pc:docMk/>
          <pc:sldMk cId="996728308" sldId="1798"/>
        </pc:sldMkLst>
        <pc:spChg chg="mod ord">
          <ac:chgData name="Sylvia Sanders" userId="S::workforce_azahp.onmicrosoft.com#ext#@reliaslearning.onmicrosoft.com::f534505b-5d97-42ad-906e-096f817be331" providerId="AD" clId="Web-{05816505-02B7-1473-5A09-AE123215A38F}" dt="2024-03-13T16:12:25.610" v="14" actId="20577"/>
          <ac:spMkLst>
            <pc:docMk/>
            <pc:sldMk cId="996728308" sldId="1798"/>
            <ac:spMk id="2" creationId="{DC4A58C7-DB91-B8A8-4081-4C45A9DF40D0}"/>
          </ac:spMkLst>
        </pc:spChg>
        <pc:spChg chg="mod ord">
          <ac:chgData name="Sylvia Sanders" userId="S::workforce_azahp.onmicrosoft.com#ext#@reliaslearning.onmicrosoft.com::f534505b-5d97-42ad-906e-096f817be331" providerId="AD" clId="Web-{05816505-02B7-1473-5A09-AE123215A38F}" dt="2024-03-13T16:12:23.079" v="13"/>
          <ac:spMkLst>
            <pc:docMk/>
            <pc:sldMk cId="996728308" sldId="1798"/>
            <ac:spMk id="3" creationId="{BA3E7E81-AAE2-B7F5-B344-12C553B20BB5}"/>
          </ac:spMkLst>
        </pc:spChg>
      </pc:sldChg>
      <pc:sldChg chg="addSp delSp modSp new mod setBg">
        <pc:chgData name="Sylvia Sanders" userId="S::workforce_azahp.onmicrosoft.com#ext#@reliaslearning.onmicrosoft.com::f534505b-5d97-42ad-906e-096f817be331" providerId="AD" clId="Web-{05816505-02B7-1473-5A09-AE123215A38F}" dt="2024-03-13T16:14:43.616" v="33"/>
        <pc:sldMkLst>
          <pc:docMk/>
          <pc:sldMk cId="1023990201" sldId="1799"/>
        </pc:sldMkLst>
        <pc:spChg chg="mod">
          <ac:chgData name="Sylvia Sanders" userId="S::workforce_azahp.onmicrosoft.com#ext#@reliaslearning.onmicrosoft.com::f534505b-5d97-42ad-906e-096f817be331" providerId="AD" clId="Web-{05816505-02B7-1473-5A09-AE123215A38F}" dt="2024-03-13T16:14:43.616" v="33"/>
          <ac:spMkLst>
            <pc:docMk/>
            <pc:sldMk cId="1023990201" sldId="1799"/>
            <ac:spMk id="2" creationId="{1590B30B-6B01-FE9B-0138-E2C418230D1F}"/>
          </ac:spMkLst>
        </pc:spChg>
        <pc:spChg chg="mod">
          <ac:chgData name="Sylvia Sanders" userId="S::workforce_azahp.onmicrosoft.com#ext#@reliaslearning.onmicrosoft.com::f534505b-5d97-42ad-906e-096f817be331" providerId="AD" clId="Web-{05816505-02B7-1473-5A09-AE123215A38F}" dt="2024-03-13T16:14:43.616" v="33"/>
          <ac:spMkLst>
            <pc:docMk/>
            <pc:sldMk cId="1023990201" sldId="1799"/>
            <ac:spMk id="3" creationId="{D3FED8B2-875E-DBEF-3972-51E6379BF0E4}"/>
          </ac:spMkLst>
        </pc:spChg>
        <pc:spChg chg="add del">
          <ac:chgData name="Sylvia Sanders" userId="S::workforce_azahp.onmicrosoft.com#ext#@reliaslearning.onmicrosoft.com::f534505b-5d97-42ad-906e-096f817be331" providerId="AD" clId="Web-{05816505-02B7-1473-5A09-AE123215A38F}" dt="2024-03-13T16:14:43.616" v="33"/>
          <ac:spMkLst>
            <pc:docMk/>
            <pc:sldMk cId="1023990201" sldId="1799"/>
            <ac:spMk id="8" creationId="{934F1179-B481-4F9E-BCA3-AFB972070F83}"/>
          </ac:spMkLst>
        </pc:spChg>
        <pc:spChg chg="add del">
          <ac:chgData name="Sylvia Sanders" userId="S::workforce_azahp.onmicrosoft.com#ext#@reliaslearning.onmicrosoft.com::f534505b-5d97-42ad-906e-096f817be331" providerId="AD" clId="Web-{05816505-02B7-1473-5A09-AE123215A38F}" dt="2024-03-13T16:14:43.616" v="33"/>
          <ac:spMkLst>
            <pc:docMk/>
            <pc:sldMk cId="1023990201" sldId="1799"/>
            <ac:spMk id="10" creationId="{827DC2C4-B485-428A-BF4A-472D2967F47F}"/>
          </ac:spMkLst>
        </pc:spChg>
        <pc:spChg chg="add del">
          <ac:chgData name="Sylvia Sanders" userId="S::workforce_azahp.onmicrosoft.com#ext#@reliaslearning.onmicrosoft.com::f534505b-5d97-42ad-906e-096f817be331" providerId="AD" clId="Web-{05816505-02B7-1473-5A09-AE123215A38F}" dt="2024-03-13T16:14:43.616" v="33"/>
          <ac:spMkLst>
            <pc:docMk/>
            <pc:sldMk cId="1023990201" sldId="1799"/>
            <ac:spMk id="12" creationId="{EE04B5EB-F158-4507-90DD-BD23620C7CC9}"/>
          </ac:spMkLst>
        </pc:spChg>
      </pc:sldChg>
      <pc:sldChg chg="modSp new mod modClrScheme chgLayout">
        <pc:chgData name="Sylvia Sanders" userId="S::workforce_azahp.onmicrosoft.com#ext#@reliaslearning.onmicrosoft.com::f534505b-5d97-42ad-906e-096f817be331" providerId="AD" clId="Web-{05816505-02B7-1473-5A09-AE123215A38F}" dt="2024-03-13T16:13:27.363" v="30" actId="20577"/>
        <pc:sldMkLst>
          <pc:docMk/>
          <pc:sldMk cId="3266248780" sldId="1800"/>
        </pc:sldMkLst>
        <pc:spChg chg="mod ord">
          <ac:chgData name="Sylvia Sanders" userId="S::workforce_azahp.onmicrosoft.com#ext#@reliaslearning.onmicrosoft.com::f534505b-5d97-42ad-906e-096f817be331" providerId="AD" clId="Web-{05816505-02B7-1473-5A09-AE123215A38F}" dt="2024-03-13T16:13:27.363" v="30" actId="20577"/>
          <ac:spMkLst>
            <pc:docMk/>
            <pc:sldMk cId="3266248780" sldId="1800"/>
            <ac:spMk id="2" creationId="{3F8650B9-9F43-2DA1-4D2F-2D7A20EC7F64}"/>
          </ac:spMkLst>
        </pc:spChg>
        <pc:spChg chg="mod ord">
          <ac:chgData name="Sylvia Sanders" userId="S::workforce_azahp.onmicrosoft.com#ext#@reliaslearning.onmicrosoft.com::f534505b-5d97-42ad-906e-096f817be331" providerId="AD" clId="Web-{05816505-02B7-1473-5A09-AE123215A38F}" dt="2024-03-13T16:13:21.941" v="26"/>
          <ac:spMkLst>
            <pc:docMk/>
            <pc:sldMk cId="3266248780" sldId="1800"/>
            <ac:spMk id="3" creationId="{AF038ECB-49E0-2934-52DD-C11C9ED1FF88}"/>
          </ac:spMkLst>
        </pc:spChg>
      </pc:sldChg>
    </pc:docChg>
  </pc:docChgLst>
  <pc:docChgLst>
    <pc:chgData name="Mark C. Faul" userId="52d346ad-b329-49e6-bc77-89dcf56df08d" providerId="ADAL" clId="{0E6C1B29-8C5F-49B2-9BD7-50A595725297}"/>
    <pc:docChg chg="undo custSel addSld modSld">
      <pc:chgData name="Mark C. Faul" userId="52d346ad-b329-49e6-bc77-89dcf56df08d" providerId="ADAL" clId="{0E6C1B29-8C5F-49B2-9BD7-50A595725297}" dt="2024-01-08T14:32:41.082" v="140" actId="20577"/>
      <pc:docMkLst>
        <pc:docMk/>
      </pc:docMkLst>
      <pc:sldChg chg="modSp">
        <pc:chgData name="Mark C. Faul" userId="52d346ad-b329-49e6-bc77-89dcf56df08d" providerId="ADAL" clId="{0E6C1B29-8C5F-49B2-9BD7-50A595725297}" dt="2024-01-08T14:32:41.082" v="140" actId="20577"/>
        <pc:sldMkLst>
          <pc:docMk/>
          <pc:sldMk cId="1680462163" sldId="602"/>
        </pc:sldMkLst>
        <pc:graphicFrameChg chg="mod">
          <ac:chgData name="Mark C. Faul" userId="52d346ad-b329-49e6-bc77-89dcf56df08d" providerId="ADAL" clId="{0E6C1B29-8C5F-49B2-9BD7-50A595725297}" dt="2024-01-08T14:32:41.082" v="140" actId="20577"/>
          <ac:graphicFrameMkLst>
            <pc:docMk/>
            <pc:sldMk cId="1680462163" sldId="602"/>
            <ac:graphicFrameMk id="11" creationId="{99B760A2-3FD9-4DAC-863B-E8CABE6B5831}"/>
          </ac:graphicFrameMkLst>
        </pc:graphicFrameChg>
      </pc:sldChg>
      <pc:sldChg chg="addSp delSp modSp mod setBg addAnim delAnim setClrOvrMap">
        <pc:chgData name="Mark C. Faul" userId="52d346ad-b329-49e6-bc77-89dcf56df08d" providerId="ADAL" clId="{0E6C1B29-8C5F-49B2-9BD7-50A595725297}" dt="2024-01-08T14:10:41.437" v="43" actId="27614"/>
        <pc:sldMkLst>
          <pc:docMk/>
          <pc:sldMk cId="2715015487" sldId="1730"/>
        </pc:sldMkLst>
        <pc:spChg chg="del mod ord">
          <ac:chgData name="Mark C. Faul" userId="52d346ad-b329-49e6-bc77-89dcf56df08d" providerId="ADAL" clId="{0E6C1B29-8C5F-49B2-9BD7-50A595725297}" dt="2024-01-08T13:58:24.005" v="4" actId="478"/>
          <ac:spMkLst>
            <pc:docMk/>
            <pc:sldMk cId="2715015487" sldId="1730"/>
            <ac:spMk id="2" creationId="{AD89574C-22A4-26E6-2179-C5B2B9A223B1}"/>
          </ac:spMkLst>
        </pc:spChg>
        <pc:spChg chg="del">
          <ac:chgData name="Mark C. Faul" userId="52d346ad-b329-49e6-bc77-89dcf56df08d" providerId="ADAL" clId="{0E6C1B29-8C5F-49B2-9BD7-50A595725297}" dt="2024-01-08T13:58:01.547" v="0" actId="478"/>
          <ac:spMkLst>
            <pc:docMk/>
            <pc:sldMk cId="2715015487" sldId="1730"/>
            <ac:spMk id="3" creationId="{3C10DC95-606E-6E93-CC97-F6D736098B12}"/>
          </ac:spMkLst>
        </pc:spChg>
        <pc:spChg chg="add del mod">
          <ac:chgData name="Mark C. Faul" userId="52d346ad-b329-49e6-bc77-89dcf56df08d" providerId="ADAL" clId="{0E6C1B29-8C5F-49B2-9BD7-50A595725297}" dt="2024-01-08T13:58:40.115" v="9" actId="478"/>
          <ac:spMkLst>
            <pc:docMk/>
            <pc:sldMk cId="2715015487" sldId="1730"/>
            <ac:spMk id="6" creationId="{95EBC20B-13F5-296B-41CD-56DBAE8AFC8C}"/>
          </ac:spMkLst>
        </pc:spChg>
        <pc:spChg chg="add del">
          <ac:chgData name="Mark C. Faul" userId="52d346ad-b329-49e6-bc77-89dcf56df08d" providerId="ADAL" clId="{0E6C1B29-8C5F-49B2-9BD7-50A595725297}" dt="2024-01-08T13:58:48.928" v="10" actId="26606"/>
          <ac:spMkLst>
            <pc:docMk/>
            <pc:sldMk cId="2715015487" sldId="1730"/>
            <ac:spMk id="9" creationId="{21D53CA0-FDE7-4B62-AE74-A671E6B82DC8}"/>
          </ac:spMkLst>
        </pc:spChg>
        <pc:spChg chg="add del mod">
          <ac:chgData name="Mark C. Faul" userId="52d346ad-b329-49e6-bc77-89dcf56df08d" providerId="ADAL" clId="{0E6C1B29-8C5F-49B2-9BD7-50A595725297}" dt="2024-01-08T14:10:24.607" v="41" actId="478"/>
          <ac:spMkLst>
            <pc:docMk/>
            <pc:sldMk cId="2715015487" sldId="1730"/>
            <ac:spMk id="10" creationId="{DD932110-5058-3A6B-2A56-2EE2BD2EE561}"/>
          </ac:spMkLst>
        </pc:spChg>
        <pc:spChg chg="add del">
          <ac:chgData name="Mark C. Faul" userId="52d346ad-b329-49e6-bc77-89dcf56df08d" providerId="ADAL" clId="{0E6C1B29-8C5F-49B2-9BD7-50A595725297}" dt="2024-01-08T13:58:48.928" v="10" actId="26606"/>
          <ac:spMkLst>
            <pc:docMk/>
            <pc:sldMk cId="2715015487" sldId="1730"/>
            <ac:spMk id="11" creationId="{06FA22A8-DAD2-4DBF-BCF6-AA00E9D83620}"/>
          </ac:spMkLst>
        </pc:spChg>
        <pc:spChg chg="add del">
          <ac:chgData name="Mark C. Faul" userId="52d346ad-b329-49e6-bc77-89dcf56df08d" providerId="ADAL" clId="{0E6C1B29-8C5F-49B2-9BD7-50A595725297}" dt="2024-01-08T13:58:48.928" v="10" actId="26606"/>
          <ac:spMkLst>
            <pc:docMk/>
            <pc:sldMk cId="2715015487" sldId="1730"/>
            <ac:spMk id="17" creationId="{BF1A0E2E-CDD4-46BC-BDBB-D276E3467059}"/>
          </ac:spMkLst>
        </pc:spChg>
        <pc:spChg chg="add del">
          <ac:chgData name="Mark C. Faul" userId="52d346ad-b329-49e6-bc77-89dcf56df08d" providerId="ADAL" clId="{0E6C1B29-8C5F-49B2-9BD7-50A595725297}" dt="2024-01-08T13:58:48.928" v="10" actId="26606"/>
          <ac:spMkLst>
            <pc:docMk/>
            <pc:sldMk cId="2715015487" sldId="1730"/>
            <ac:spMk id="19" creationId="{8F2A5265-B923-4C48-AB84-FC98FD202413}"/>
          </ac:spMkLst>
        </pc:spChg>
        <pc:spChg chg="add del">
          <ac:chgData name="Mark C. Faul" userId="52d346ad-b329-49e6-bc77-89dcf56df08d" providerId="ADAL" clId="{0E6C1B29-8C5F-49B2-9BD7-50A595725297}" dt="2024-01-08T14:04:19.399" v="13" actId="26606"/>
          <ac:spMkLst>
            <pc:docMk/>
            <pc:sldMk cId="2715015487" sldId="1730"/>
            <ac:spMk id="24" creationId="{AE1AF813-2D2F-4B78-9216-388AF161EDAA}"/>
          </ac:spMkLst>
        </pc:spChg>
        <pc:spChg chg="add del">
          <ac:chgData name="Mark C. Faul" userId="52d346ad-b329-49e6-bc77-89dcf56df08d" providerId="ADAL" clId="{0E6C1B29-8C5F-49B2-9BD7-50A595725297}" dt="2024-01-08T14:04:19.399" v="13" actId="26606"/>
          <ac:spMkLst>
            <pc:docMk/>
            <pc:sldMk cId="2715015487" sldId="1730"/>
            <ac:spMk id="26" creationId="{C47181D2-95D5-4439-9BDF-14D4FDC7BD80}"/>
          </ac:spMkLst>
        </pc:spChg>
        <pc:spChg chg="add del">
          <ac:chgData name="Mark C. Faul" userId="52d346ad-b329-49e6-bc77-89dcf56df08d" providerId="ADAL" clId="{0E6C1B29-8C5F-49B2-9BD7-50A595725297}" dt="2024-01-08T14:04:19.399" v="13" actId="26606"/>
          <ac:spMkLst>
            <pc:docMk/>
            <pc:sldMk cId="2715015487" sldId="1730"/>
            <ac:spMk id="28" creationId="{AFF43A89-FF65-44A9-BE4C-DC7389FF9CE1}"/>
          </ac:spMkLst>
        </pc:spChg>
        <pc:spChg chg="add del">
          <ac:chgData name="Mark C. Faul" userId="52d346ad-b329-49e6-bc77-89dcf56df08d" providerId="ADAL" clId="{0E6C1B29-8C5F-49B2-9BD7-50A595725297}" dt="2024-01-08T14:04:19.399" v="13" actId="26606"/>
          <ac:spMkLst>
            <pc:docMk/>
            <pc:sldMk cId="2715015487" sldId="1730"/>
            <ac:spMk id="30" creationId="{3CBC4341-33FB-4D46-A7B4-62039B616233}"/>
          </ac:spMkLst>
        </pc:spChg>
        <pc:spChg chg="add del">
          <ac:chgData name="Mark C. Faul" userId="52d346ad-b329-49e6-bc77-89dcf56df08d" providerId="ADAL" clId="{0E6C1B29-8C5F-49B2-9BD7-50A595725297}" dt="2024-01-08T14:04:19.399" v="13" actId="26606"/>
          <ac:spMkLst>
            <pc:docMk/>
            <pc:sldMk cId="2715015487" sldId="1730"/>
            <ac:spMk id="32" creationId="{89394C5B-B8DE-4221-8CA4-A30237DB3241}"/>
          </ac:spMkLst>
        </pc:spChg>
        <pc:spChg chg="add del">
          <ac:chgData name="Mark C. Faul" userId="52d346ad-b329-49e6-bc77-89dcf56df08d" providerId="ADAL" clId="{0E6C1B29-8C5F-49B2-9BD7-50A595725297}" dt="2024-01-08T14:05:25.426" v="16" actId="26606"/>
          <ac:spMkLst>
            <pc:docMk/>
            <pc:sldMk cId="2715015487" sldId="1730"/>
            <ac:spMk id="37" creationId="{C2579DAE-C141-48DB-810E-C070C300819E}"/>
          </ac:spMkLst>
        </pc:spChg>
        <pc:spChg chg="add del">
          <ac:chgData name="Mark C. Faul" userId="52d346ad-b329-49e6-bc77-89dcf56df08d" providerId="ADAL" clId="{0E6C1B29-8C5F-49B2-9BD7-50A595725297}" dt="2024-01-08T14:05:25.426" v="16" actId="26606"/>
          <ac:spMkLst>
            <pc:docMk/>
            <pc:sldMk cId="2715015487" sldId="1730"/>
            <ac:spMk id="39" creationId="{02FD90C3-6350-4D5B-9738-6E94EDF30F74}"/>
          </ac:spMkLst>
        </pc:spChg>
        <pc:spChg chg="add del">
          <ac:chgData name="Mark C. Faul" userId="52d346ad-b329-49e6-bc77-89dcf56df08d" providerId="ADAL" clId="{0E6C1B29-8C5F-49B2-9BD7-50A595725297}" dt="2024-01-08T14:05:25.426" v="16" actId="26606"/>
          <ac:spMkLst>
            <pc:docMk/>
            <pc:sldMk cId="2715015487" sldId="1730"/>
            <ac:spMk id="41" creationId="{41497DE5-0939-4D1D-9350-0C5E1B209C68}"/>
          </ac:spMkLst>
        </pc:spChg>
        <pc:spChg chg="add del">
          <ac:chgData name="Mark C. Faul" userId="52d346ad-b329-49e6-bc77-89dcf56df08d" providerId="ADAL" clId="{0E6C1B29-8C5F-49B2-9BD7-50A595725297}" dt="2024-01-08T14:05:25.426" v="16" actId="26606"/>
          <ac:spMkLst>
            <pc:docMk/>
            <pc:sldMk cId="2715015487" sldId="1730"/>
            <ac:spMk id="43" creationId="{5CCC70ED-6C63-4537-B7EB-51990D6C0A6F}"/>
          </ac:spMkLst>
        </pc:spChg>
        <pc:spChg chg="add del">
          <ac:chgData name="Mark C. Faul" userId="52d346ad-b329-49e6-bc77-89dcf56df08d" providerId="ADAL" clId="{0E6C1B29-8C5F-49B2-9BD7-50A595725297}" dt="2024-01-08T14:05:25.426" v="16" actId="26606"/>
          <ac:spMkLst>
            <pc:docMk/>
            <pc:sldMk cId="2715015487" sldId="1730"/>
            <ac:spMk id="45" creationId="{B76E24C1-2968-40DC-A36E-F6B85F0F0752}"/>
          </ac:spMkLst>
        </pc:spChg>
        <pc:spChg chg="add del">
          <ac:chgData name="Mark C. Faul" userId="52d346ad-b329-49e6-bc77-89dcf56df08d" providerId="ADAL" clId="{0E6C1B29-8C5F-49B2-9BD7-50A595725297}" dt="2024-01-08T14:06:48.464" v="34" actId="26606"/>
          <ac:spMkLst>
            <pc:docMk/>
            <pc:sldMk cId="2715015487" sldId="1730"/>
            <ac:spMk id="50" creationId="{AE1AF813-2D2F-4B78-9216-388AF161EDAA}"/>
          </ac:spMkLst>
        </pc:spChg>
        <pc:spChg chg="add del">
          <ac:chgData name="Mark C. Faul" userId="52d346ad-b329-49e6-bc77-89dcf56df08d" providerId="ADAL" clId="{0E6C1B29-8C5F-49B2-9BD7-50A595725297}" dt="2024-01-08T14:06:48.464" v="34" actId="26606"/>
          <ac:spMkLst>
            <pc:docMk/>
            <pc:sldMk cId="2715015487" sldId="1730"/>
            <ac:spMk id="52" creationId="{C47181D2-95D5-4439-9BDF-14D4FDC7BD80}"/>
          </ac:spMkLst>
        </pc:spChg>
        <pc:spChg chg="add del">
          <ac:chgData name="Mark C. Faul" userId="52d346ad-b329-49e6-bc77-89dcf56df08d" providerId="ADAL" clId="{0E6C1B29-8C5F-49B2-9BD7-50A595725297}" dt="2024-01-08T14:06:48.464" v="34" actId="26606"/>
          <ac:spMkLst>
            <pc:docMk/>
            <pc:sldMk cId="2715015487" sldId="1730"/>
            <ac:spMk id="54" creationId="{AFF43A89-FF65-44A9-BE4C-DC7389FF9CE1}"/>
          </ac:spMkLst>
        </pc:spChg>
        <pc:spChg chg="add del">
          <ac:chgData name="Mark C. Faul" userId="52d346ad-b329-49e6-bc77-89dcf56df08d" providerId="ADAL" clId="{0E6C1B29-8C5F-49B2-9BD7-50A595725297}" dt="2024-01-08T14:06:48.464" v="34" actId="26606"/>
          <ac:spMkLst>
            <pc:docMk/>
            <pc:sldMk cId="2715015487" sldId="1730"/>
            <ac:spMk id="56" creationId="{3CBC4341-33FB-4D46-A7B4-62039B616233}"/>
          </ac:spMkLst>
        </pc:spChg>
        <pc:spChg chg="add del">
          <ac:chgData name="Mark C. Faul" userId="52d346ad-b329-49e6-bc77-89dcf56df08d" providerId="ADAL" clId="{0E6C1B29-8C5F-49B2-9BD7-50A595725297}" dt="2024-01-08T14:06:48.464" v="34" actId="26606"/>
          <ac:spMkLst>
            <pc:docMk/>
            <pc:sldMk cId="2715015487" sldId="1730"/>
            <ac:spMk id="58" creationId="{89394C5B-B8DE-4221-8CA4-A30237DB3241}"/>
          </ac:spMkLst>
        </pc:spChg>
        <pc:spChg chg="add del">
          <ac:chgData name="Mark C. Faul" userId="52d346ad-b329-49e6-bc77-89dcf56df08d" providerId="ADAL" clId="{0E6C1B29-8C5F-49B2-9BD7-50A595725297}" dt="2024-01-08T14:07:40.381" v="37" actId="26606"/>
          <ac:spMkLst>
            <pc:docMk/>
            <pc:sldMk cId="2715015487" sldId="1730"/>
            <ac:spMk id="63" creationId="{21D53CA0-FDE7-4B62-AE74-A671E6B82DC8}"/>
          </ac:spMkLst>
        </pc:spChg>
        <pc:spChg chg="add del">
          <ac:chgData name="Mark C. Faul" userId="52d346ad-b329-49e6-bc77-89dcf56df08d" providerId="ADAL" clId="{0E6C1B29-8C5F-49B2-9BD7-50A595725297}" dt="2024-01-08T14:07:40.381" v="37" actId="26606"/>
          <ac:spMkLst>
            <pc:docMk/>
            <pc:sldMk cId="2715015487" sldId="1730"/>
            <ac:spMk id="65" creationId="{06FA22A8-DAD2-4DBF-BCF6-AA00E9D83620}"/>
          </ac:spMkLst>
        </pc:spChg>
        <pc:spChg chg="add del">
          <ac:chgData name="Mark C. Faul" userId="52d346ad-b329-49e6-bc77-89dcf56df08d" providerId="ADAL" clId="{0E6C1B29-8C5F-49B2-9BD7-50A595725297}" dt="2024-01-08T14:07:40.381" v="37" actId="26606"/>
          <ac:spMkLst>
            <pc:docMk/>
            <pc:sldMk cId="2715015487" sldId="1730"/>
            <ac:spMk id="69" creationId="{8B774B55-DEEF-410A-9F9B-E3F6C9F71FA8}"/>
          </ac:spMkLst>
        </pc:spChg>
        <pc:spChg chg="add del">
          <ac:chgData name="Mark C. Faul" userId="52d346ad-b329-49e6-bc77-89dcf56df08d" providerId="ADAL" clId="{0E6C1B29-8C5F-49B2-9BD7-50A595725297}" dt="2024-01-08T14:07:40.381" v="37" actId="26606"/>
          <ac:spMkLst>
            <pc:docMk/>
            <pc:sldMk cId="2715015487" sldId="1730"/>
            <ac:spMk id="73" creationId="{B7318D88-D9BB-4846-BF7B-49CBE4094198}"/>
          </ac:spMkLst>
        </pc:spChg>
        <pc:spChg chg="add del">
          <ac:chgData name="Mark C. Faul" userId="52d346ad-b329-49e6-bc77-89dcf56df08d" providerId="ADAL" clId="{0E6C1B29-8C5F-49B2-9BD7-50A595725297}" dt="2024-01-08T14:07:40.381" v="37" actId="26606"/>
          <ac:spMkLst>
            <pc:docMk/>
            <pc:sldMk cId="2715015487" sldId="1730"/>
            <ac:spMk id="75" creationId="{178E6CEE-A5A7-4FF2-A9BA-8E59C72B3649}"/>
          </ac:spMkLst>
        </pc:spChg>
        <pc:spChg chg="add del">
          <ac:chgData name="Mark C. Faul" userId="52d346ad-b329-49e6-bc77-89dcf56df08d" providerId="ADAL" clId="{0E6C1B29-8C5F-49B2-9BD7-50A595725297}" dt="2024-01-08T14:10:16.948" v="40" actId="26606"/>
          <ac:spMkLst>
            <pc:docMk/>
            <pc:sldMk cId="2715015487" sldId="1730"/>
            <ac:spMk id="80" creationId="{21D53CA0-FDE7-4B62-AE74-A671E6B82DC8}"/>
          </ac:spMkLst>
        </pc:spChg>
        <pc:spChg chg="add del">
          <ac:chgData name="Mark C. Faul" userId="52d346ad-b329-49e6-bc77-89dcf56df08d" providerId="ADAL" clId="{0E6C1B29-8C5F-49B2-9BD7-50A595725297}" dt="2024-01-08T14:10:16.948" v="40" actId="26606"/>
          <ac:spMkLst>
            <pc:docMk/>
            <pc:sldMk cId="2715015487" sldId="1730"/>
            <ac:spMk id="82" creationId="{06FA22A8-DAD2-4DBF-BCF6-AA00E9D83620}"/>
          </ac:spMkLst>
        </pc:spChg>
        <pc:spChg chg="add del">
          <ac:chgData name="Mark C. Faul" userId="52d346ad-b329-49e6-bc77-89dcf56df08d" providerId="ADAL" clId="{0E6C1B29-8C5F-49B2-9BD7-50A595725297}" dt="2024-01-08T14:10:16.948" v="40" actId="26606"/>
          <ac:spMkLst>
            <pc:docMk/>
            <pc:sldMk cId="2715015487" sldId="1730"/>
            <ac:spMk id="86" creationId="{8B774B55-DEEF-410A-9F9B-E3F6C9F71FA8}"/>
          </ac:spMkLst>
        </pc:spChg>
        <pc:spChg chg="add del">
          <ac:chgData name="Mark C. Faul" userId="52d346ad-b329-49e6-bc77-89dcf56df08d" providerId="ADAL" clId="{0E6C1B29-8C5F-49B2-9BD7-50A595725297}" dt="2024-01-08T14:10:16.948" v="40" actId="26606"/>
          <ac:spMkLst>
            <pc:docMk/>
            <pc:sldMk cId="2715015487" sldId="1730"/>
            <ac:spMk id="90" creationId="{B7318D88-D9BB-4846-BF7B-49CBE4094198}"/>
          </ac:spMkLst>
        </pc:spChg>
        <pc:spChg chg="add del">
          <ac:chgData name="Mark C. Faul" userId="52d346ad-b329-49e6-bc77-89dcf56df08d" providerId="ADAL" clId="{0E6C1B29-8C5F-49B2-9BD7-50A595725297}" dt="2024-01-08T14:10:16.948" v="40" actId="26606"/>
          <ac:spMkLst>
            <pc:docMk/>
            <pc:sldMk cId="2715015487" sldId="1730"/>
            <ac:spMk id="92" creationId="{178E6CEE-A5A7-4FF2-A9BA-8E59C72B3649}"/>
          </ac:spMkLst>
        </pc:spChg>
        <pc:spChg chg="add del">
          <ac:chgData name="Mark C. Faul" userId="52d346ad-b329-49e6-bc77-89dcf56df08d" providerId="ADAL" clId="{0E6C1B29-8C5F-49B2-9BD7-50A595725297}" dt="2024-01-08T14:10:27.560" v="42" actId="26606"/>
          <ac:spMkLst>
            <pc:docMk/>
            <pc:sldMk cId="2715015487" sldId="1730"/>
            <ac:spMk id="97" creationId="{21D53CA0-FDE7-4B62-AE74-A671E6B82DC8}"/>
          </ac:spMkLst>
        </pc:spChg>
        <pc:spChg chg="add del">
          <ac:chgData name="Mark C. Faul" userId="52d346ad-b329-49e6-bc77-89dcf56df08d" providerId="ADAL" clId="{0E6C1B29-8C5F-49B2-9BD7-50A595725297}" dt="2024-01-08T14:10:27.560" v="42" actId="26606"/>
          <ac:spMkLst>
            <pc:docMk/>
            <pc:sldMk cId="2715015487" sldId="1730"/>
            <ac:spMk id="99" creationId="{06FA22A8-DAD2-4DBF-BCF6-AA00E9D83620}"/>
          </ac:spMkLst>
        </pc:spChg>
        <pc:spChg chg="add del">
          <ac:chgData name="Mark C. Faul" userId="52d346ad-b329-49e6-bc77-89dcf56df08d" providerId="ADAL" clId="{0E6C1B29-8C5F-49B2-9BD7-50A595725297}" dt="2024-01-08T14:10:27.560" v="42" actId="26606"/>
          <ac:spMkLst>
            <pc:docMk/>
            <pc:sldMk cId="2715015487" sldId="1730"/>
            <ac:spMk id="103" creationId="{8B774B55-DEEF-410A-9F9B-E3F6C9F71FA8}"/>
          </ac:spMkLst>
        </pc:spChg>
        <pc:spChg chg="add del">
          <ac:chgData name="Mark C. Faul" userId="52d346ad-b329-49e6-bc77-89dcf56df08d" providerId="ADAL" clId="{0E6C1B29-8C5F-49B2-9BD7-50A595725297}" dt="2024-01-08T14:10:27.560" v="42" actId="26606"/>
          <ac:spMkLst>
            <pc:docMk/>
            <pc:sldMk cId="2715015487" sldId="1730"/>
            <ac:spMk id="107" creationId="{B7318D88-D9BB-4846-BF7B-49CBE4094198}"/>
          </ac:spMkLst>
        </pc:spChg>
        <pc:spChg chg="add del">
          <ac:chgData name="Mark C. Faul" userId="52d346ad-b329-49e6-bc77-89dcf56df08d" providerId="ADAL" clId="{0E6C1B29-8C5F-49B2-9BD7-50A595725297}" dt="2024-01-08T14:10:27.560" v="42" actId="26606"/>
          <ac:spMkLst>
            <pc:docMk/>
            <pc:sldMk cId="2715015487" sldId="1730"/>
            <ac:spMk id="109" creationId="{178E6CEE-A5A7-4FF2-A9BA-8E59C72B3649}"/>
          </ac:spMkLst>
        </pc:spChg>
        <pc:spChg chg="add">
          <ac:chgData name="Mark C. Faul" userId="52d346ad-b329-49e6-bc77-89dcf56df08d" providerId="ADAL" clId="{0E6C1B29-8C5F-49B2-9BD7-50A595725297}" dt="2024-01-08T14:10:27.560" v="42" actId="26606"/>
          <ac:spMkLst>
            <pc:docMk/>
            <pc:sldMk cId="2715015487" sldId="1730"/>
            <ac:spMk id="114" creationId="{AE1AF813-2D2F-4B78-9216-388AF161EDAA}"/>
          </ac:spMkLst>
        </pc:spChg>
        <pc:spChg chg="add">
          <ac:chgData name="Mark C. Faul" userId="52d346ad-b329-49e6-bc77-89dcf56df08d" providerId="ADAL" clId="{0E6C1B29-8C5F-49B2-9BD7-50A595725297}" dt="2024-01-08T14:10:27.560" v="42" actId="26606"/>
          <ac:spMkLst>
            <pc:docMk/>
            <pc:sldMk cId="2715015487" sldId="1730"/>
            <ac:spMk id="116" creationId="{C47181D2-95D5-4439-9BDF-14D4FDC7BD80}"/>
          </ac:spMkLst>
        </pc:spChg>
        <pc:spChg chg="add">
          <ac:chgData name="Mark C. Faul" userId="52d346ad-b329-49e6-bc77-89dcf56df08d" providerId="ADAL" clId="{0E6C1B29-8C5F-49B2-9BD7-50A595725297}" dt="2024-01-08T14:10:27.560" v="42" actId="26606"/>
          <ac:spMkLst>
            <pc:docMk/>
            <pc:sldMk cId="2715015487" sldId="1730"/>
            <ac:spMk id="118" creationId="{AFF43A89-FF65-44A9-BE4C-DC7389FF9CE1}"/>
          </ac:spMkLst>
        </pc:spChg>
        <pc:spChg chg="add">
          <ac:chgData name="Mark C. Faul" userId="52d346ad-b329-49e6-bc77-89dcf56df08d" providerId="ADAL" clId="{0E6C1B29-8C5F-49B2-9BD7-50A595725297}" dt="2024-01-08T14:10:27.560" v="42" actId="26606"/>
          <ac:spMkLst>
            <pc:docMk/>
            <pc:sldMk cId="2715015487" sldId="1730"/>
            <ac:spMk id="120" creationId="{3CBC4341-33FB-4D46-A7B4-62039B616233}"/>
          </ac:spMkLst>
        </pc:spChg>
        <pc:spChg chg="add">
          <ac:chgData name="Mark C. Faul" userId="52d346ad-b329-49e6-bc77-89dcf56df08d" providerId="ADAL" clId="{0E6C1B29-8C5F-49B2-9BD7-50A595725297}" dt="2024-01-08T14:10:27.560" v="42" actId="26606"/>
          <ac:spMkLst>
            <pc:docMk/>
            <pc:sldMk cId="2715015487" sldId="1730"/>
            <ac:spMk id="122" creationId="{89394C5B-B8DE-4221-8CA4-A30237DB3241}"/>
          </ac:spMkLst>
        </pc:spChg>
        <pc:picChg chg="add del mod">
          <ac:chgData name="Mark C. Faul" userId="52d346ad-b329-49e6-bc77-89dcf56df08d" providerId="ADAL" clId="{0E6C1B29-8C5F-49B2-9BD7-50A595725297}" dt="2024-01-08T14:04:12.755" v="11" actId="478"/>
          <ac:picMkLst>
            <pc:docMk/>
            <pc:sldMk cId="2715015487" sldId="1730"/>
            <ac:picMk id="4" creationId="{BE3D3B46-CC30-8F56-0327-A10D8E8CDF7C}"/>
          </ac:picMkLst>
        </pc:picChg>
        <pc:picChg chg="add del mod">
          <ac:chgData name="Mark C. Faul" userId="52d346ad-b329-49e6-bc77-89dcf56df08d" providerId="ADAL" clId="{0E6C1B29-8C5F-49B2-9BD7-50A595725297}" dt="2024-01-08T14:04:22.058" v="14" actId="478"/>
          <ac:picMkLst>
            <pc:docMk/>
            <pc:sldMk cId="2715015487" sldId="1730"/>
            <ac:picMk id="7" creationId="{FA88D33A-70FB-28DF-1B41-452BC210CA1B}"/>
          </ac:picMkLst>
        </pc:picChg>
        <pc:picChg chg="add del mod ord">
          <ac:chgData name="Mark C. Faul" userId="52d346ad-b329-49e6-bc77-89dcf56df08d" providerId="ADAL" clId="{0E6C1B29-8C5F-49B2-9BD7-50A595725297}" dt="2024-01-08T14:07:34.947" v="35" actId="478"/>
          <ac:picMkLst>
            <pc:docMk/>
            <pc:sldMk cId="2715015487" sldId="1730"/>
            <ac:picMk id="8" creationId="{EAF61D72-A80E-83B7-BB8F-A6FCB6E45564}"/>
          </ac:picMkLst>
        </pc:picChg>
        <pc:picChg chg="add del mod">
          <ac:chgData name="Mark C. Faul" userId="52d346ad-b329-49e6-bc77-89dcf56df08d" providerId="ADAL" clId="{0E6C1B29-8C5F-49B2-9BD7-50A595725297}" dt="2024-01-08T14:07:48.243" v="38" actId="478"/>
          <ac:picMkLst>
            <pc:docMk/>
            <pc:sldMk cId="2715015487" sldId="1730"/>
            <ac:picMk id="12" creationId="{E8D3CC0B-55D5-BD01-F2B4-710DED466D6E}"/>
          </ac:picMkLst>
        </pc:picChg>
        <pc:picChg chg="add mod">
          <ac:chgData name="Mark C. Faul" userId="52d346ad-b329-49e6-bc77-89dcf56df08d" providerId="ADAL" clId="{0E6C1B29-8C5F-49B2-9BD7-50A595725297}" dt="2024-01-08T14:10:41.437" v="43" actId="27614"/>
          <ac:picMkLst>
            <pc:docMk/>
            <pc:sldMk cId="2715015487" sldId="1730"/>
            <ac:picMk id="14" creationId="{496BE877-8ABA-E062-C348-946FF1D70106}"/>
          </ac:picMkLst>
        </pc:picChg>
        <pc:cxnChg chg="add del">
          <ac:chgData name="Mark C. Faul" userId="52d346ad-b329-49e6-bc77-89dcf56df08d" providerId="ADAL" clId="{0E6C1B29-8C5F-49B2-9BD7-50A595725297}" dt="2024-01-08T13:58:48.928" v="10" actId="26606"/>
          <ac:cxnSpMkLst>
            <pc:docMk/>
            <pc:sldMk cId="2715015487" sldId="1730"/>
            <ac:cxnSpMk id="13" creationId="{38CF2381-9166-48DC-8859-93B6A589395C}"/>
          </ac:cxnSpMkLst>
        </pc:cxnChg>
        <pc:cxnChg chg="add del">
          <ac:chgData name="Mark C. Faul" userId="52d346ad-b329-49e6-bc77-89dcf56df08d" providerId="ADAL" clId="{0E6C1B29-8C5F-49B2-9BD7-50A595725297}" dt="2024-01-08T13:58:48.928" v="10" actId="26606"/>
          <ac:cxnSpMkLst>
            <pc:docMk/>
            <pc:sldMk cId="2715015487" sldId="1730"/>
            <ac:cxnSpMk id="15" creationId="{E14BE1C0-923F-4557-952F-150367D02FE5}"/>
          </ac:cxnSpMkLst>
        </pc:cxnChg>
        <pc:cxnChg chg="add del">
          <ac:chgData name="Mark C. Faul" userId="52d346ad-b329-49e6-bc77-89dcf56df08d" providerId="ADAL" clId="{0E6C1B29-8C5F-49B2-9BD7-50A595725297}" dt="2024-01-08T14:07:40.381" v="37" actId="26606"/>
          <ac:cxnSpMkLst>
            <pc:docMk/>
            <pc:sldMk cId="2715015487" sldId="1730"/>
            <ac:cxnSpMk id="67" creationId="{38CF2381-9166-48DC-8859-93B6A589395C}"/>
          </ac:cxnSpMkLst>
        </pc:cxnChg>
        <pc:cxnChg chg="add del">
          <ac:chgData name="Mark C. Faul" userId="52d346ad-b329-49e6-bc77-89dcf56df08d" providerId="ADAL" clId="{0E6C1B29-8C5F-49B2-9BD7-50A595725297}" dt="2024-01-08T14:07:40.381" v="37" actId="26606"/>
          <ac:cxnSpMkLst>
            <pc:docMk/>
            <pc:sldMk cId="2715015487" sldId="1730"/>
            <ac:cxnSpMk id="71" creationId="{E86F63E5-80CB-48C0-8847-43E22C5378D7}"/>
          </ac:cxnSpMkLst>
        </pc:cxnChg>
        <pc:cxnChg chg="add del">
          <ac:chgData name="Mark C. Faul" userId="52d346ad-b329-49e6-bc77-89dcf56df08d" providerId="ADAL" clId="{0E6C1B29-8C5F-49B2-9BD7-50A595725297}" dt="2024-01-08T14:10:16.948" v="40" actId="26606"/>
          <ac:cxnSpMkLst>
            <pc:docMk/>
            <pc:sldMk cId="2715015487" sldId="1730"/>
            <ac:cxnSpMk id="84" creationId="{38CF2381-9166-48DC-8859-93B6A589395C}"/>
          </ac:cxnSpMkLst>
        </pc:cxnChg>
        <pc:cxnChg chg="add del">
          <ac:chgData name="Mark C. Faul" userId="52d346ad-b329-49e6-bc77-89dcf56df08d" providerId="ADAL" clId="{0E6C1B29-8C5F-49B2-9BD7-50A595725297}" dt="2024-01-08T14:10:16.948" v="40" actId="26606"/>
          <ac:cxnSpMkLst>
            <pc:docMk/>
            <pc:sldMk cId="2715015487" sldId="1730"/>
            <ac:cxnSpMk id="88" creationId="{E86F63E5-80CB-48C0-8847-43E22C5378D7}"/>
          </ac:cxnSpMkLst>
        </pc:cxnChg>
        <pc:cxnChg chg="add del">
          <ac:chgData name="Mark C. Faul" userId="52d346ad-b329-49e6-bc77-89dcf56df08d" providerId="ADAL" clId="{0E6C1B29-8C5F-49B2-9BD7-50A595725297}" dt="2024-01-08T14:10:27.560" v="42" actId="26606"/>
          <ac:cxnSpMkLst>
            <pc:docMk/>
            <pc:sldMk cId="2715015487" sldId="1730"/>
            <ac:cxnSpMk id="101" creationId="{38CF2381-9166-48DC-8859-93B6A589395C}"/>
          </ac:cxnSpMkLst>
        </pc:cxnChg>
        <pc:cxnChg chg="add del">
          <ac:chgData name="Mark C. Faul" userId="52d346ad-b329-49e6-bc77-89dcf56df08d" providerId="ADAL" clId="{0E6C1B29-8C5F-49B2-9BD7-50A595725297}" dt="2024-01-08T14:10:27.560" v="42" actId="26606"/>
          <ac:cxnSpMkLst>
            <pc:docMk/>
            <pc:sldMk cId="2715015487" sldId="1730"/>
            <ac:cxnSpMk id="105" creationId="{E86F63E5-80CB-48C0-8847-43E22C5378D7}"/>
          </ac:cxnSpMkLst>
        </pc:cxnChg>
      </pc:sldChg>
      <pc:sldChg chg="addSp modSp new mod">
        <pc:chgData name="Mark C. Faul" userId="52d346ad-b329-49e6-bc77-89dcf56df08d" providerId="ADAL" clId="{0E6C1B29-8C5F-49B2-9BD7-50A595725297}" dt="2024-01-08T14:24:02.377" v="85" actId="1076"/>
        <pc:sldMkLst>
          <pc:docMk/>
          <pc:sldMk cId="3082179971" sldId="1731"/>
        </pc:sldMkLst>
        <pc:spChg chg="mod">
          <ac:chgData name="Mark C. Faul" userId="52d346ad-b329-49e6-bc77-89dcf56df08d" providerId="ADAL" clId="{0E6C1B29-8C5F-49B2-9BD7-50A595725297}" dt="2024-01-08T14:11:15.159" v="68" actId="20577"/>
          <ac:spMkLst>
            <pc:docMk/>
            <pc:sldMk cId="3082179971" sldId="1731"/>
            <ac:spMk id="2" creationId="{CF88AED1-1599-3631-38EC-6F0A10CD2DED}"/>
          </ac:spMkLst>
        </pc:spChg>
        <pc:picChg chg="add mod ord">
          <ac:chgData name="Mark C. Faul" userId="52d346ad-b329-49e6-bc77-89dcf56df08d" providerId="ADAL" clId="{0E6C1B29-8C5F-49B2-9BD7-50A595725297}" dt="2024-01-08T14:24:02.377" v="85" actId="1076"/>
          <ac:picMkLst>
            <pc:docMk/>
            <pc:sldMk cId="3082179971" sldId="1731"/>
            <ac:picMk id="4" creationId="{A7D4FCA2-FC32-104F-2F37-DFEA1CDB6A5A}"/>
          </ac:picMkLst>
        </pc:picChg>
      </pc:sldChg>
      <pc:sldChg chg="addSp delSp modSp mod setBg">
        <pc:chgData name="Mark C. Faul" userId="52d346ad-b329-49e6-bc77-89dcf56df08d" providerId="ADAL" clId="{0E6C1B29-8C5F-49B2-9BD7-50A595725297}" dt="2024-01-08T14:27:28.681" v="95" actId="27614"/>
        <pc:sldMkLst>
          <pc:docMk/>
          <pc:sldMk cId="2408972945" sldId="1732"/>
        </pc:sldMkLst>
        <pc:spChg chg="mod ord">
          <ac:chgData name="Mark C. Faul" userId="52d346ad-b329-49e6-bc77-89dcf56df08d" providerId="ADAL" clId="{0E6C1B29-8C5F-49B2-9BD7-50A595725297}" dt="2024-01-08T14:27:06.351" v="94" actId="26606"/>
          <ac:spMkLst>
            <pc:docMk/>
            <pc:sldMk cId="2408972945" sldId="1732"/>
            <ac:spMk id="2" creationId="{CF88AED1-1599-3631-38EC-6F0A10CD2DED}"/>
          </ac:spMkLst>
        </pc:spChg>
        <pc:spChg chg="add del mod ord">
          <ac:chgData name="Mark C. Faul" userId="52d346ad-b329-49e6-bc77-89dcf56df08d" providerId="ADAL" clId="{0E6C1B29-8C5F-49B2-9BD7-50A595725297}" dt="2024-01-08T14:27:06.351" v="94" actId="26606"/>
          <ac:spMkLst>
            <pc:docMk/>
            <pc:sldMk cId="2408972945" sldId="1732"/>
            <ac:spMk id="3" creationId="{68625473-44FD-3126-7A45-6728198E51A5}"/>
          </ac:spMkLst>
        </pc:spChg>
        <pc:spChg chg="add del">
          <ac:chgData name="Mark C. Faul" userId="52d346ad-b329-49e6-bc77-89dcf56df08d" providerId="ADAL" clId="{0E6C1B29-8C5F-49B2-9BD7-50A595725297}" dt="2024-01-08T14:27:06.351" v="94" actId="26606"/>
          <ac:spMkLst>
            <pc:docMk/>
            <pc:sldMk cId="2408972945" sldId="1732"/>
            <ac:spMk id="9" creationId="{F83BAE65-D215-4292-9498-D9610AC2C69F}"/>
          </ac:spMkLst>
        </pc:spChg>
        <pc:spChg chg="add del">
          <ac:chgData name="Mark C. Faul" userId="52d346ad-b329-49e6-bc77-89dcf56df08d" providerId="ADAL" clId="{0E6C1B29-8C5F-49B2-9BD7-50A595725297}" dt="2024-01-08T14:27:06.351" v="94" actId="26606"/>
          <ac:spMkLst>
            <pc:docMk/>
            <pc:sldMk cId="2408972945" sldId="1732"/>
            <ac:spMk id="13" creationId="{86C05757-249C-4F2B-B326-B940FDD9C439}"/>
          </ac:spMkLst>
        </pc:spChg>
        <pc:spChg chg="add del">
          <ac:chgData name="Mark C. Faul" userId="52d346ad-b329-49e6-bc77-89dcf56df08d" providerId="ADAL" clId="{0E6C1B29-8C5F-49B2-9BD7-50A595725297}" dt="2024-01-08T14:27:06.351" v="94" actId="26606"/>
          <ac:spMkLst>
            <pc:docMk/>
            <pc:sldMk cId="2408972945" sldId="1732"/>
            <ac:spMk id="15" creationId="{EE922679-5189-4C5C-9FBB-6839F89C665D}"/>
          </ac:spMkLst>
        </pc:spChg>
        <pc:spChg chg="add del">
          <ac:chgData name="Mark C. Faul" userId="52d346ad-b329-49e6-bc77-89dcf56df08d" providerId="ADAL" clId="{0E6C1B29-8C5F-49B2-9BD7-50A595725297}" dt="2024-01-08T14:27:06.350" v="93" actId="26606"/>
          <ac:spMkLst>
            <pc:docMk/>
            <pc:sldMk cId="2408972945" sldId="1732"/>
            <ac:spMk id="20" creationId="{21D53CA0-FDE7-4B62-AE74-A671E6B82DC8}"/>
          </ac:spMkLst>
        </pc:spChg>
        <pc:spChg chg="add del">
          <ac:chgData name="Mark C. Faul" userId="52d346ad-b329-49e6-bc77-89dcf56df08d" providerId="ADAL" clId="{0E6C1B29-8C5F-49B2-9BD7-50A595725297}" dt="2024-01-08T14:27:06.350" v="93" actId="26606"/>
          <ac:spMkLst>
            <pc:docMk/>
            <pc:sldMk cId="2408972945" sldId="1732"/>
            <ac:spMk id="22" creationId="{06FA22A8-DAD2-4DBF-BCF6-AA00E9D83620}"/>
          </ac:spMkLst>
        </pc:spChg>
        <pc:spChg chg="add del">
          <ac:chgData name="Mark C. Faul" userId="52d346ad-b329-49e6-bc77-89dcf56df08d" providerId="ADAL" clId="{0E6C1B29-8C5F-49B2-9BD7-50A595725297}" dt="2024-01-08T14:27:06.350" v="93" actId="26606"/>
          <ac:spMkLst>
            <pc:docMk/>
            <pc:sldMk cId="2408972945" sldId="1732"/>
            <ac:spMk id="26" creationId="{278593E4-9F18-4133-8E6D-49F2BD5E12A3}"/>
          </ac:spMkLst>
        </pc:spChg>
        <pc:spChg chg="add del">
          <ac:chgData name="Mark C. Faul" userId="52d346ad-b329-49e6-bc77-89dcf56df08d" providerId="ADAL" clId="{0E6C1B29-8C5F-49B2-9BD7-50A595725297}" dt="2024-01-08T14:27:06.350" v="93" actId="26606"/>
          <ac:spMkLst>
            <pc:docMk/>
            <pc:sldMk cId="2408972945" sldId="1732"/>
            <ac:spMk id="28" creationId="{482D7CB0-CBA7-460E-824A-FAAA7D333CBA}"/>
          </ac:spMkLst>
        </pc:spChg>
        <pc:spChg chg="add">
          <ac:chgData name="Mark C. Faul" userId="52d346ad-b329-49e6-bc77-89dcf56df08d" providerId="ADAL" clId="{0E6C1B29-8C5F-49B2-9BD7-50A595725297}" dt="2024-01-08T14:27:06.351" v="94" actId="26606"/>
          <ac:spMkLst>
            <pc:docMk/>
            <pc:sldMk cId="2408972945" sldId="1732"/>
            <ac:spMk id="30" creationId="{B4C27B90-DF2B-4D00-BA07-18ED774CD2F1}"/>
          </ac:spMkLst>
        </pc:spChg>
        <pc:spChg chg="add">
          <ac:chgData name="Mark C. Faul" userId="52d346ad-b329-49e6-bc77-89dcf56df08d" providerId="ADAL" clId="{0E6C1B29-8C5F-49B2-9BD7-50A595725297}" dt="2024-01-08T14:27:06.351" v="94" actId="26606"/>
          <ac:spMkLst>
            <pc:docMk/>
            <pc:sldMk cId="2408972945" sldId="1732"/>
            <ac:spMk id="31" creationId="{4E4490D0-3672-446A-AC12-B4830333BDDD}"/>
          </ac:spMkLst>
        </pc:spChg>
        <pc:spChg chg="add">
          <ac:chgData name="Mark C. Faul" userId="52d346ad-b329-49e6-bc77-89dcf56df08d" providerId="ADAL" clId="{0E6C1B29-8C5F-49B2-9BD7-50A595725297}" dt="2024-01-08T14:27:06.351" v="94" actId="26606"/>
          <ac:spMkLst>
            <pc:docMk/>
            <pc:sldMk cId="2408972945" sldId="1732"/>
            <ac:spMk id="32" creationId="{593ACC25-C262-417A-8AA9-0641C772BDB6}"/>
          </ac:spMkLst>
        </pc:spChg>
        <pc:spChg chg="add">
          <ac:chgData name="Mark C. Faul" userId="52d346ad-b329-49e6-bc77-89dcf56df08d" providerId="ADAL" clId="{0E6C1B29-8C5F-49B2-9BD7-50A595725297}" dt="2024-01-08T14:27:06.351" v="94" actId="26606"/>
          <ac:spMkLst>
            <pc:docMk/>
            <pc:sldMk cId="2408972945" sldId="1732"/>
            <ac:spMk id="33" creationId="{39CB82C2-DF65-4EC1-8280-F201D50F570B}"/>
          </ac:spMkLst>
        </pc:spChg>
        <pc:spChg chg="add">
          <ac:chgData name="Mark C. Faul" userId="52d346ad-b329-49e6-bc77-89dcf56df08d" providerId="ADAL" clId="{0E6C1B29-8C5F-49B2-9BD7-50A595725297}" dt="2024-01-08T14:27:06.351" v="94" actId="26606"/>
          <ac:spMkLst>
            <pc:docMk/>
            <pc:sldMk cId="2408972945" sldId="1732"/>
            <ac:spMk id="35" creationId="{FA4CD5CB-D209-4D70-8CA4-629731C59219}"/>
          </ac:spMkLst>
        </pc:spChg>
        <pc:picChg chg="add del mod">
          <ac:chgData name="Mark C. Faul" userId="52d346ad-b329-49e6-bc77-89dcf56df08d" providerId="ADAL" clId="{0E6C1B29-8C5F-49B2-9BD7-50A595725297}" dt="2024-01-08T14:26:52.092" v="90" actId="478"/>
          <ac:picMkLst>
            <pc:docMk/>
            <pc:sldMk cId="2408972945" sldId="1732"/>
            <ac:picMk id="4" creationId="{82E30649-02E4-6310-2719-D0C7B29EF59F}"/>
          </ac:picMkLst>
        </pc:picChg>
        <pc:picChg chg="add mod">
          <ac:chgData name="Mark C. Faul" userId="52d346ad-b329-49e6-bc77-89dcf56df08d" providerId="ADAL" clId="{0E6C1B29-8C5F-49B2-9BD7-50A595725297}" dt="2024-01-08T14:27:28.681" v="95" actId="27614"/>
          <ac:picMkLst>
            <pc:docMk/>
            <pc:sldMk cId="2408972945" sldId="1732"/>
            <ac:picMk id="5" creationId="{972C7867-1E0C-CB16-3A25-DAA67E70A2A0}"/>
          </ac:picMkLst>
        </pc:picChg>
        <pc:cxnChg chg="add del">
          <ac:chgData name="Mark C. Faul" userId="52d346ad-b329-49e6-bc77-89dcf56df08d" providerId="ADAL" clId="{0E6C1B29-8C5F-49B2-9BD7-50A595725297}" dt="2024-01-08T14:27:06.351" v="94" actId="26606"/>
          <ac:cxnSpMkLst>
            <pc:docMk/>
            <pc:sldMk cId="2408972945" sldId="1732"/>
            <ac:cxnSpMk id="11" creationId="{5C99ACED-3F9B-471D-97BC-E5D2D23198C0}"/>
          </ac:cxnSpMkLst>
        </pc:cxnChg>
        <pc:cxnChg chg="add del">
          <ac:chgData name="Mark C. Faul" userId="52d346ad-b329-49e6-bc77-89dcf56df08d" providerId="ADAL" clId="{0E6C1B29-8C5F-49B2-9BD7-50A595725297}" dt="2024-01-08T14:27:06.350" v="93" actId="26606"/>
          <ac:cxnSpMkLst>
            <pc:docMk/>
            <pc:sldMk cId="2408972945" sldId="1732"/>
            <ac:cxnSpMk id="24" creationId="{38CF2381-9166-48DC-8859-93B6A589395C}"/>
          </ac:cxnSpMkLst>
        </pc:cxnChg>
        <pc:cxnChg chg="add">
          <ac:chgData name="Mark C. Faul" userId="52d346ad-b329-49e6-bc77-89dcf56df08d" providerId="ADAL" clId="{0E6C1B29-8C5F-49B2-9BD7-50A595725297}" dt="2024-01-08T14:27:06.351" v="94" actId="26606"/>
          <ac:cxnSpMkLst>
            <pc:docMk/>
            <pc:sldMk cId="2408972945" sldId="1732"/>
            <ac:cxnSpMk id="34" creationId="{7E1D4427-852B-4B37-8E76-0E9F1810BA2A}"/>
          </ac:cxnSpMkLst>
        </pc:cxnChg>
        <pc:cxnChg chg="add">
          <ac:chgData name="Mark C. Faul" userId="52d346ad-b329-49e6-bc77-89dcf56df08d" providerId="ADAL" clId="{0E6C1B29-8C5F-49B2-9BD7-50A595725297}" dt="2024-01-08T14:27:06.351" v="94" actId="26606"/>
          <ac:cxnSpMkLst>
            <pc:docMk/>
            <pc:sldMk cId="2408972945" sldId="1732"/>
            <ac:cxnSpMk id="36" creationId="{5C6A2BAE-B461-4B55-8E1F-0722ABDD1393}"/>
          </ac:cxnSpMkLst>
        </pc:cxnChg>
      </pc:sldChg>
      <pc:sldChg chg="addSp delSp modSp mod">
        <pc:chgData name="Mark C. Faul" userId="52d346ad-b329-49e6-bc77-89dcf56df08d" providerId="ADAL" clId="{0E6C1B29-8C5F-49B2-9BD7-50A595725297}" dt="2024-01-08T14:28:51.205" v="105" actId="1076"/>
        <pc:sldMkLst>
          <pc:docMk/>
          <pc:sldMk cId="2280883496" sldId="1733"/>
        </pc:sldMkLst>
        <pc:spChg chg="mod">
          <ac:chgData name="Mark C. Faul" userId="52d346ad-b329-49e6-bc77-89dcf56df08d" providerId="ADAL" clId="{0E6C1B29-8C5F-49B2-9BD7-50A595725297}" dt="2024-01-08T14:28:20.364" v="103" actId="1076"/>
          <ac:spMkLst>
            <pc:docMk/>
            <pc:sldMk cId="2280883496" sldId="1733"/>
            <ac:spMk id="2" creationId="{CF88AED1-1599-3631-38EC-6F0A10CD2DED}"/>
          </ac:spMkLst>
        </pc:spChg>
        <pc:spChg chg="del">
          <ac:chgData name="Mark C. Faul" userId="52d346ad-b329-49e6-bc77-89dcf56df08d" providerId="ADAL" clId="{0E6C1B29-8C5F-49B2-9BD7-50A595725297}" dt="2024-01-08T14:27:46" v="96" actId="26606"/>
          <ac:spMkLst>
            <pc:docMk/>
            <pc:sldMk cId="2280883496" sldId="1733"/>
            <ac:spMk id="30" creationId="{B4C27B90-DF2B-4D00-BA07-18ED774CD2F1}"/>
          </ac:spMkLst>
        </pc:spChg>
        <pc:spChg chg="del">
          <ac:chgData name="Mark C. Faul" userId="52d346ad-b329-49e6-bc77-89dcf56df08d" providerId="ADAL" clId="{0E6C1B29-8C5F-49B2-9BD7-50A595725297}" dt="2024-01-08T14:27:46" v="96" actId="26606"/>
          <ac:spMkLst>
            <pc:docMk/>
            <pc:sldMk cId="2280883496" sldId="1733"/>
            <ac:spMk id="31" creationId="{4E4490D0-3672-446A-AC12-B4830333BDDD}"/>
          </ac:spMkLst>
        </pc:spChg>
        <pc:spChg chg="del">
          <ac:chgData name="Mark C. Faul" userId="52d346ad-b329-49e6-bc77-89dcf56df08d" providerId="ADAL" clId="{0E6C1B29-8C5F-49B2-9BD7-50A595725297}" dt="2024-01-08T14:27:46" v="96" actId="26606"/>
          <ac:spMkLst>
            <pc:docMk/>
            <pc:sldMk cId="2280883496" sldId="1733"/>
            <ac:spMk id="32" creationId="{593ACC25-C262-417A-8AA9-0641C772BDB6}"/>
          </ac:spMkLst>
        </pc:spChg>
        <pc:spChg chg="del">
          <ac:chgData name="Mark C. Faul" userId="52d346ad-b329-49e6-bc77-89dcf56df08d" providerId="ADAL" clId="{0E6C1B29-8C5F-49B2-9BD7-50A595725297}" dt="2024-01-08T14:27:46" v="96" actId="26606"/>
          <ac:spMkLst>
            <pc:docMk/>
            <pc:sldMk cId="2280883496" sldId="1733"/>
            <ac:spMk id="33" creationId="{39CB82C2-DF65-4EC1-8280-F201D50F570B}"/>
          </ac:spMkLst>
        </pc:spChg>
        <pc:spChg chg="del">
          <ac:chgData name="Mark C. Faul" userId="52d346ad-b329-49e6-bc77-89dcf56df08d" providerId="ADAL" clId="{0E6C1B29-8C5F-49B2-9BD7-50A595725297}" dt="2024-01-08T14:27:46" v="96" actId="26606"/>
          <ac:spMkLst>
            <pc:docMk/>
            <pc:sldMk cId="2280883496" sldId="1733"/>
            <ac:spMk id="35" creationId="{FA4CD5CB-D209-4D70-8CA4-629731C59219}"/>
          </ac:spMkLst>
        </pc:spChg>
        <pc:spChg chg="add mod">
          <ac:chgData name="Mark C. Faul" userId="52d346ad-b329-49e6-bc77-89dcf56df08d" providerId="ADAL" clId="{0E6C1B29-8C5F-49B2-9BD7-50A595725297}" dt="2024-01-08T14:28:51.205" v="105" actId="1076"/>
          <ac:spMkLst>
            <pc:docMk/>
            <pc:sldMk cId="2280883496" sldId="1733"/>
            <ac:spMk id="40" creationId="{679C5E3F-2F83-721E-1912-2DA764C021FB}"/>
          </ac:spMkLst>
        </pc:spChg>
        <pc:spChg chg="add">
          <ac:chgData name="Mark C. Faul" userId="52d346ad-b329-49e6-bc77-89dcf56df08d" providerId="ADAL" clId="{0E6C1B29-8C5F-49B2-9BD7-50A595725297}" dt="2024-01-08T14:27:46" v="96" actId="26606"/>
          <ac:spMkLst>
            <pc:docMk/>
            <pc:sldMk cId="2280883496" sldId="1733"/>
            <ac:spMk id="43" creationId="{F83BAE65-D215-4292-9498-D9610AC2C69F}"/>
          </ac:spMkLst>
        </pc:spChg>
        <pc:spChg chg="add">
          <ac:chgData name="Mark C. Faul" userId="52d346ad-b329-49e6-bc77-89dcf56df08d" providerId="ADAL" clId="{0E6C1B29-8C5F-49B2-9BD7-50A595725297}" dt="2024-01-08T14:27:46" v="96" actId="26606"/>
          <ac:spMkLst>
            <pc:docMk/>
            <pc:sldMk cId="2280883496" sldId="1733"/>
            <ac:spMk id="47" creationId="{86C05757-249C-4F2B-B326-B940FDD9C439}"/>
          </ac:spMkLst>
        </pc:spChg>
        <pc:spChg chg="add">
          <ac:chgData name="Mark C. Faul" userId="52d346ad-b329-49e6-bc77-89dcf56df08d" providerId="ADAL" clId="{0E6C1B29-8C5F-49B2-9BD7-50A595725297}" dt="2024-01-08T14:27:46" v="96" actId="26606"/>
          <ac:spMkLst>
            <pc:docMk/>
            <pc:sldMk cId="2280883496" sldId="1733"/>
            <ac:spMk id="49" creationId="{EE922679-5189-4C5C-9FBB-6839F89C665D}"/>
          </ac:spMkLst>
        </pc:spChg>
        <pc:picChg chg="mod">
          <ac:chgData name="Mark C. Faul" userId="52d346ad-b329-49e6-bc77-89dcf56df08d" providerId="ADAL" clId="{0E6C1B29-8C5F-49B2-9BD7-50A595725297}" dt="2024-01-08T14:28:00.219" v="99" actId="1076"/>
          <ac:picMkLst>
            <pc:docMk/>
            <pc:sldMk cId="2280883496" sldId="1733"/>
            <ac:picMk id="5" creationId="{972C7867-1E0C-CB16-3A25-DAA67E70A2A0}"/>
          </ac:picMkLst>
        </pc:picChg>
        <pc:cxnChg chg="del">
          <ac:chgData name="Mark C. Faul" userId="52d346ad-b329-49e6-bc77-89dcf56df08d" providerId="ADAL" clId="{0E6C1B29-8C5F-49B2-9BD7-50A595725297}" dt="2024-01-08T14:27:46" v="96" actId="26606"/>
          <ac:cxnSpMkLst>
            <pc:docMk/>
            <pc:sldMk cId="2280883496" sldId="1733"/>
            <ac:cxnSpMk id="34" creationId="{7E1D4427-852B-4B37-8E76-0E9F1810BA2A}"/>
          </ac:cxnSpMkLst>
        </pc:cxnChg>
        <pc:cxnChg chg="del">
          <ac:chgData name="Mark C. Faul" userId="52d346ad-b329-49e6-bc77-89dcf56df08d" providerId="ADAL" clId="{0E6C1B29-8C5F-49B2-9BD7-50A595725297}" dt="2024-01-08T14:27:46" v="96" actId="26606"/>
          <ac:cxnSpMkLst>
            <pc:docMk/>
            <pc:sldMk cId="2280883496" sldId="1733"/>
            <ac:cxnSpMk id="36" creationId="{5C6A2BAE-B461-4B55-8E1F-0722ABDD1393}"/>
          </ac:cxnSpMkLst>
        </pc:cxnChg>
        <pc:cxnChg chg="add">
          <ac:chgData name="Mark C. Faul" userId="52d346ad-b329-49e6-bc77-89dcf56df08d" providerId="ADAL" clId="{0E6C1B29-8C5F-49B2-9BD7-50A595725297}" dt="2024-01-08T14:27:46" v="96" actId="26606"/>
          <ac:cxnSpMkLst>
            <pc:docMk/>
            <pc:sldMk cId="2280883496" sldId="1733"/>
            <ac:cxnSpMk id="45" creationId="{5C99ACED-3F9B-471D-97BC-E5D2D23198C0}"/>
          </ac:cxnSpMkLst>
        </pc:cxnChg>
      </pc:sldChg>
    </pc:docChg>
  </pc:docChgLst>
  <pc:docChgLst>
    <pc:chgData name="Yvette M. Tucker" userId="S::yvette.m.tucker_azcompletehealth.com#ext#@reliaslearning.onmicrosoft.com::5a37ec55-9a22-4880-8f91-d509a84aa97c" providerId="AD" clId="Web-{D8786BA8-CC99-C105-EA7C-503D3C9D7F22}"/>
    <pc:docChg chg="addSld delSld modSld sldOrd">
      <pc:chgData name="Yvette M. Tucker" userId="S::yvette.m.tucker_azcompletehealth.com#ext#@reliaslearning.onmicrosoft.com::5a37ec55-9a22-4880-8f91-d509a84aa97c" providerId="AD" clId="Web-{D8786BA8-CC99-C105-EA7C-503D3C9D7F22}" dt="2023-11-08T23:53:13.984" v="117" actId="20577"/>
      <pc:docMkLst>
        <pc:docMk/>
      </pc:docMkLst>
      <pc:sldChg chg="modSp">
        <pc:chgData name="Yvette M. Tucker" userId="S::yvette.m.tucker_azcompletehealth.com#ext#@reliaslearning.onmicrosoft.com::5a37ec55-9a22-4880-8f91-d509a84aa97c" providerId="AD" clId="Web-{D8786BA8-CC99-C105-EA7C-503D3C9D7F22}" dt="2023-11-08T23:53:13.984" v="117" actId="20577"/>
        <pc:sldMkLst>
          <pc:docMk/>
          <pc:sldMk cId="1426314545" sldId="1425"/>
        </pc:sldMkLst>
        <pc:spChg chg="mod">
          <ac:chgData name="Yvette M. Tucker" userId="S::yvette.m.tucker_azcompletehealth.com#ext#@reliaslearning.onmicrosoft.com::5a37ec55-9a22-4880-8f91-d509a84aa97c" providerId="AD" clId="Web-{D8786BA8-CC99-C105-EA7C-503D3C9D7F22}" dt="2023-11-08T23:53:13.984" v="117" actId="20577"/>
          <ac:spMkLst>
            <pc:docMk/>
            <pc:sldMk cId="1426314545" sldId="1425"/>
            <ac:spMk id="3" creationId="{C9971254-893D-44FC-AE93-19128B629507}"/>
          </ac:spMkLst>
        </pc:spChg>
      </pc:sldChg>
      <pc:sldChg chg="addSp delSp modSp">
        <pc:chgData name="Yvette M. Tucker" userId="S::yvette.m.tucker_azcompletehealth.com#ext#@reliaslearning.onmicrosoft.com::5a37ec55-9a22-4880-8f91-d509a84aa97c" providerId="AD" clId="Web-{D8786BA8-CC99-C105-EA7C-503D3C9D7F22}" dt="2023-11-08T23:04:07.453" v="9"/>
        <pc:sldMkLst>
          <pc:docMk/>
          <pc:sldMk cId="1358802709" sldId="1688"/>
        </pc:sldMkLst>
        <pc:picChg chg="add del mod">
          <ac:chgData name="Yvette M. Tucker" userId="S::yvette.m.tucker_azcompletehealth.com#ext#@reliaslearning.onmicrosoft.com::5a37ec55-9a22-4880-8f91-d509a84aa97c" providerId="AD" clId="Web-{D8786BA8-CC99-C105-EA7C-503D3C9D7F22}" dt="2023-11-08T23:01:55.372" v="1"/>
          <ac:picMkLst>
            <pc:docMk/>
            <pc:sldMk cId="1358802709" sldId="1688"/>
            <ac:picMk id="35" creationId="{F6C2E8AF-58F5-C601-88AD-6C0445009281}"/>
          </ac:picMkLst>
        </pc:picChg>
        <pc:picChg chg="add del mod">
          <ac:chgData name="Yvette M. Tucker" userId="S::yvette.m.tucker_azcompletehealth.com#ext#@reliaslearning.onmicrosoft.com::5a37ec55-9a22-4880-8f91-d509a84aa97c" providerId="AD" clId="Web-{D8786BA8-CC99-C105-EA7C-503D3C9D7F22}" dt="2023-11-08T23:02:07.013" v="3"/>
          <ac:picMkLst>
            <pc:docMk/>
            <pc:sldMk cId="1358802709" sldId="1688"/>
            <ac:picMk id="36" creationId="{55B080F7-1CAD-2E31-D43B-525E5FC331A4}"/>
          </ac:picMkLst>
        </pc:picChg>
        <pc:picChg chg="add del mod">
          <ac:chgData name="Yvette M. Tucker" userId="S::yvette.m.tucker_azcompletehealth.com#ext#@reliaslearning.onmicrosoft.com::5a37ec55-9a22-4880-8f91-d509a84aa97c" providerId="AD" clId="Web-{D8786BA8-CC99-C105-EA7C-503D3C9D7F22}" dt="2023-11-08T23:02:29.935" v="5"/>
          <ac:picMkLst>
            <pc:docMk/>
            <pc:sldMk cId="1358802709" sldId="1688"/>
            <ac:picMk id="37" creationId="{D31FE31E-D61B-9FC8-1123-D348975E7101}"/>
          </ac:picMkLst>
        </pc:picChg>
        <pc:picChg chg="add del mod">
          <ac:chgData name="Yvette M. Tucker" userId="S::yvette.m.tucker_azcompletehealth.com#ext#@reliaslearning.onmicrosoft.com::5a37ec55-9a22-4880-8f91-d509a84aa97c" providerId="AD" clId="Web-{D8786BA8-CC99-C105-EA7C-503D3C9D7F22}" dt="2023-11-08T23:03:00.592" v="7"/>
          <ac:picMkLst>
            <pc:docMk/>
            <pc:sldMk cId="1358802709" sldId="1688"/>
            <ac:picMk id="38" creationId="{3E6077BE-D750-F130-C58E-3583341955FC}"/>
          </ac:picMkLst>
        </pc:picChg>
        <pc:picChg chg="add del mod">
          <ac:chgData name="Yvette M. Tucker" userId="S::yvette.m.tucker_azcompletehealth.com#ext#@reliaslearning.onmicrosoft.com::5a37ec55-9a22-4880-8f91-d509a84aa97c" providerId="AD" clId="Web-{D8786BA8-CC99-C105-EA7C-503D3C9D7F22}" dt="2023-11-08T23:04:07.453" v="9"/>
          <ac:picMkLst>
            <pc:docMk/>
            <pc:sldMk cId="1358802709" sldId="1688"/>
            <ac:picMk id="39" creationId="{B4052C1E-D6D5-5DDF-A29D-84EB5F224A10}"/>
          </ac:picMkLst>
        </pc:picChg>
      </pc:sldChg>
      <pc:sldChg chg="del">
        <pc:chgData name="Yvette M. Tucker" userId="S::yvette.m.tucker_azcompletehealth.com#ext#@reliaslearning.onmicrosoft.com::5a37ec55-9a22-4880-8f91-d509a84aa97c" providerId="AD" clId="Web-{D8786BA8-CC99-C105-EA7C-503D3C9D7F22}" dt="2023-11-08T23:17:12.641" v="58"/>
        <pc:sldMkLst>
          <pc:docMk/>
          <pc:sldMk cId="3508771969" sldId="1691"/>
        </pc:sldMkLst>
      </pc:sldChg>
      <pc:sldChg chg="del">
        <pc:chgData name="Yvette M. Tucker" userId="S::yvette.m.tucker_azcompletehealth.com#ext#@reliaslearning.onmicrosoft.com::5a37ec55-9a22-4880-8f91-d509a84aa97c" providerId="AD" clId="Web-{D8786BA8-CC99-C105-EA7C-503D3C9D7F22}" dt="2023-11-08T23:17:07.657" v="57"/>
        <pc:sldMkLst>
          <pc:docMk/>
          <pc:sldMk cId="1307663868" sldId="1692"/>
        </pc:sldMkLst>
      </pc:sldChg>
      <pc:sldChg chg="modSp ord">
        <pc:chgData name="Yvette M. Tucker" userId="S::yvette.m.tucker_azcompletehealth.com#ext#@reliaslearning.onmicrosoft.com::5a37ec55-9a22-4880-8f91-d509a84aa97c" providerId="AD" clId="Web-{D8786BA8-CC99-C105-EA7C-503D3C9D7F22}" dt="2023-11-08T23:20:32.989" v="78" actId="20577"/>
        <pc:sldMkLst>
          <pc:docMk/>
          <pc:sldMk cId="3925373280" sldId="1693"/>
        </pc:sldMkLst>
        <pc:spChg chg="mod">
          <ac:chgData name="Yvette M. Tucker" userId="S::yvette.m.tucker_azcompletehealth.com#ext#@reliaslearning.onmicrosoft.com::5a37ec55-9a22-4880-8f91-d509a84aa97c" providerId="AD" clId="Web-{D8786BA8-CC99-C105-EA7C-503D3C9D7F22}" dt="2023-11-08T23:20:32.989" v="78" actId="20577"/>
          <ac:spMkLst>
            <pc:docMk/>
            <pc:sldMk cId="3925373280" sldId="1693"/>
            <ac:spMk id="3" creationId="{BC4EF2B0-C115-E23B-D57A-430F120A89A5}"/>
          </ac:spMkLst>
        </pc:spChg>
      </pc:sldChg>
      <pc:sldChg chg="addSp modSp new mod setBg">
        <pc:chgData name="Yvette M. Tucker" userId="S::yvette.m.tucker_azcompletehealth.com#ext#@reliaslearning.onmicrosoft.com::5a37ec55-9a22-4880-8f91-d509a84aa97c" providerId="AD" clId="Web-{D8786BA8-CC99-C105-EA7C-503D3C9D7F22}" dt="2023-11-08T23:05:37.767" v="12"/>
        <pc:sldMkLst>
          <pc:docMk/>
          <pc:sldMk cId="1511311631" sldId="1714"/>
        </pc:sldMkLst>
        <pc:picChg chg="add mod">
          <ac:chgData name="Yvette M. Tucker" userId="S::yvette.m.tucker_azcompletehealth.com#ext#@reliaslearning.onmicrosoft.com::5a37ec55-9a22-4880-8f91-d509a84aa97c" providerId="AD" clId="Web-{D8786BA8-CC99-C105-EA7C-503D3C9D7F22}" dt="2023-11-08T23:05:37.767" v="12"/>
          <ac:picMkLst>
            <pc:docMk/>
            <pc:sldMk cId="1511311631" sldId="1714"/>
            <ac:picMk id="2" creationId="{E8E87E1F-8D89-BFB6-6271-0413EBCD943E}"/>
          </ac:picMkLst>
        </pc:picChg>
      </pc:sldChg>
      <pc:sldChg chg="addSp modSp new mod setBg">
        <pc:chgData name="Yvette M. Tucker" userId="S::yvette.m.tucker_azcompletehealth.com#ext#@reliaslearning.onmicrosoft.com::5a37ec55-9a22-4880-8f91-d509a84aa97c" providerId="AD" clId="Web-{D8786BA8-CC99-C105-EA7C-503D3C9D7F22}" dt="2023-11-08T23:06:35.472" v="15"/>
        <pc:sldMkLst>
          <pc:docMk/>
          <pc:sldMk cId="3375483750" sldId="1715"/>
        </pc:sldMkLst>
        <pc:picChg chg="add mod">
          <ac:chgData name="Yvette M. Tucker" userId="S::yvette.m.tucker_azcompletehealth.com#ext#@reliaslearning.onmicrosoft.com::5a37ec55-9a22-4880-8f91-d509a84aa97c" providerId="AD" clId="Web-{D8786BA8-CC99-C105-EA7C-503D3C9D7F22}" dt="2023-11-08T23:06:35.472" v="15"/>
          <ac:picMkLst>
            <pc:docMk/>
            <pc:sldMk cId="3375483750" sldId="1715"/>
            <ac:picMk id="2" creationId="{02566187-2A66-DDDF-79FF-33F13A3D30EA}"/>
          </ac:picMkLst>
        </pc:picChg>
      </pc:sldChg>
      <pc:sldChg chg="addSp modSp new mod setBg">
        <pc:chgData name="Yvette M. Tucker" userId="S::yvette.m.tucker_azcompletehealth.com#ext#@reliaslearning.onmicrosoft.com::5a37ec55-9a22-4880-8f91-d509a84aa97c" providerId="AD" clId="Web-{D8786BA8-CC99-C105-EA7C-503D3C9D7F22}" dt="2023-11-08T23:16:12.765" v="56" actId="14100"/>
        <pc:sldMkLst>
          <pc:docMk/>
          <pc:sldMk cId="3659331819" sldId="1716"/>
        </pc:sldMkLst>
        <pc:spChg chg="add">
          <ac:chgData name="Yvette M. Tucker" userId="S::yvette.m.tucker_azcompletehealth.com#ext#@reliaslearning.onmicrosoft.com::5a37ec55-9a22-4880-8f91-d509a84aa97c" providerId="AD" clId="Web-{D8786BA8-CC99-C105-EA7C-503D3C9D7F22}" dt="2023-11-08T23:07:20.832" v="18"/>
          <ac:spMkLst>
            <pc:docMk/>
            <pc:sldMk cId="3659331819" sldId="1716"/>
            <ac:spMk id="7" creationId="{2C7211D9-E545-4D00-9874-641EC7C7BD85}"/>
          </ac:spMkLst>
        </pc:spChg>
        <pc:spChg chg="add">
          <ac:chgData name="Yvette M. Tucker" userId="S::yvette.m.tucker_azcompletehealth.com#ext#@reliaslearning.onmicrosoft.com::5a37ec55-9a22-4880-8f91-d509a84aa97c" providerId="AD" clId="Web-{D8786BA8-CC99-C105-EA7C-503D3C9D7F22}" dt="2023-11-08T23:07:20.832" v="18"/>
          <ac:spMkLst>
            <pc:docMk/>
            <pc:sldMk cId="3659331819" sldId="1716"/>
            <ac:spMk id="9" creationId="{5DBBC34A-8C43-4368-951E-A04EB7C00E32}"/>
          </ac:spMkLst>
        </pc:spChg>
        <pc:picChg chg="add mod">
          <ac:chgData name="Yvette M. Tucker" userId="S::yvette.m.tucker_azcompletehealth.com#ext#@reliaslearning.onmicrosoft.com::5a37ec55-9a22-4880-8f91-d509a84aa97c" providerId="AD" clId="Web-{D8786BA8-CC99-C105-EA7C-503D3C9D7F22}" dt="2023-11-08T23:16:12.765" v="56" actId="14100"/>
          <ac:picMkLst>
            <pc:docMk/>
            <pc:sldMk cId="3659331819" sldId="1716"/>
            <ac:picMk id="2" creationId="{DA645D0D-A704-5BB1-38DF-3D1136CC85B9}"/>
          </ac:picMkLst>
        </pc:picChg>
      </pc:sldChg>
      <pc:sldChg chg="addSp modSp new mod setBg">
        <pc:chgData name="Yvette M. Tucker" userId="S::yvette.m.tucker_azcompletehealth.com#ext#@reliaslearning.onmicrosoft.com::5a37ec55-9a22-4880-8f91-d509a84aa97c" providerId="AD" clId="Web-{D8786BA8-CC99-C105-EA7C-503D3C9D7F22}" dt="2023-11-08T23:08:08.614" v="21"/>
        <pc:sldMkLst>
          <pc:docMk/>
          <pc:sldMk cId="319912180" sldId="1717"/>
        </pc:sldMkLst>
        <pc:picChg chg="add mod">
          <ac:chgData name="Yvette M. Tucker" userId="S::yvette.m.tucker_azcompletehealth.com#ext#@reliaslearning.onmicrosoft.com::5a37ec55-9a22-4880-8f91-d509a84aa97c" providerId="AD" clId="Web-{D8786BA8-CC99-C105-EA7C-503D3C9D7F22}" dt="2023-11-08T23:08:08.614" v="21"/>
          <ac:picMkLst>
            <pc:docMk/>
            <pc:sldMk cId="319912180" sldId="1717"/>
            <ac:picMk id="2" creationId="{E2070450-A431-551B-6960-263A08CCBD9C}"/>
          </ac:picMkLst>
        </pc:picChg>
      </pc:sldChg>
      <pc:sldChg chg="addSp modSp new mod setBg">
        <pc:chgData name="Yvette M. Tucker" userId="S::yvette.m.tucker_azcompletehealth.com#ext#@reliaslearning.onmicrosoft.com::5a37ec55-9a22-4880-8f91-d509a84aa97c" providerId="AD" clId="Web-{D8786BA8-CC99-C105-EA7C-503D3C9D7F22}" dt="2023-11-08T23:08:48.006" v="24"/>
        <pc:sldMkLst>
          <pc:docMk/>
          <pc:sldMk cId="2595118581" sldId="1718"/>
        </pc:sldMkLst>
        <pc:picChg chg="add mod">
          <ac:chgData name="Yvette M. Tucker" userId="S::yvette.m.tucker_azcompletehealth.com#ext#@reliaslearning.onmicrosoft.com::5a37ec55-9a22-4880-8f91-d509a84aa97c" providerId="AD" clId="Web-{D8786BA8-CC99-C105-EA7C-503D3C9D7F22}" dt="2023-11-08T23:08:48.006" v="24"/>
          <ac:picMkLst>
            <pc:docMk/>
            <pc:sldMk cId="2595118581" sldId="1718"/>
            <ac:picMk id="2" creationId="{EDE4128F-AB7D-76D7-3F72-29EFFF96C9D7}"/>
          </ac:picMkLst>
        </pc:picChg>
      </pc:sldChg>
      <pc:sldChg chg="addSp modSp new mod setBg">
        <pc:chgData name="Yvette M. Tucker" userId="S::yvette.m.tucker_azcompletehealth.com#ext#@reliaslearning.onmicrosoft.com::5a37ec55-9a22-4880-8f91-d509a84aa97c" providerId="AD" clId="Web-{D8786BA8-CC99-C105-EA7C-503D3C9D7F22}" dt="2023-11-08T23:09:20.881" v="27"/>
        <pc:sldMkLst>
          <pc:docMk/>
          <pc:sldMk cId="3880745764" sldId="1719"/>
        </pc:sldMkLst>
        <pc:picChg chg="add mod">
          <ac:chgData name="Yvette M. Tucker" userId="S::yvette.m.tucker_azcompletehealth.com#ext#@reliaslearning.onmicrosoft.com::5a37ec55-9a22-4880-8f91-d509a84aa97c" providerId="AD" clId="Web-{D8786BA8-CC99-C105-EA7C-503D3C9D7F22}" dt="2023-11-08T23:09:20.881" v="27"/>
          <ac:picMkLst>
            <pc:docMk/>
            <pc:sldMk cId="3880745764" sldId="1719"/>
            <ac:picMk id="2" creationId="{EFF725AF-08D2-F386-EB7A-EC3FEDE0A7FD}"/>
          </ac:picMkLst>
        </pc:picChg>
      </pc:sldChg>
      <pc:sldChg chg="addSp modSp new mod setBg">
        <pc:chgData name="Yvette M. Tucker" userId="S::yvette.m.tucker_azcompletehealth.com#ext#@reliaslearning.onmicrosoft.com::5a37ec55-9a22-4880-8f91-d509a84aa97c" providerId="AD" clId="Web-{D8786BA8-CC99-C105-EA7C-503D3C9D7F22}" dt="2023-11-08T23:10:16.586" v="30"/>
        <pc:sldMkLst>
          <pc:docMk/>
          <pc:sldMk cId="4275913965" sldId="1720"/>
        </pc:sldMkLst>
        <pc:spChg chg="add">
          <ac:chgData name="Yvette M. Tucker" userId="S::yvette.m.tucker_azcompletehealth.com#ext#@reliaslearning.onmicrosoft.com::5a37ec55-9a22-4880-8f91-d509a84aa97c" providerId="AD" clId="Web-{D8786BA8-CC99-C105-EA7C-503D3C9D7F22}" dt="2023-11-08T23:10:16.586" v="30"/>
          <ac:spMkLst>
            <pc:docMk/>
            <pc:sldMk cId="4275913965" sldId="1720"/>
            <ac:spMk id="7" creationId="{2C7211D9-E545-4D00-9874-641EC7C7BD85}"/>
          </ac:spMkLst>
        </pc:spChg>
        <pc:spChg chg="add">
          <ac:chgData name="Yvette M. Tucker" userId="S::yvette.m.tucker_azcompletehealth.com#ext#@reliaslearning.onmicrosoft.com::5a37ec55-9a22-4880-8f91-d509a84aa97c" providerId="AD" clId="Web-{D8786BA8-CC99-C105-EA7C-503D3C9D7F22}" dt="2023-11-08T23:10:16.586" v="30"/>
          <ac:spMkLst>
            <pc:docMk/>
            <pc:sldMk cId="4275913965" sldId="1720"/>
            <ac:spMk id="9" creationId="{5DBBC34A-8C43-4368-951E-A04EB7C00E32}"/>
          </ac:spMkLst>
        </pc:spChg>
        <pc:picChg chg="add mod">
          <ac:chgData name="Yvette M. Tucker" userId="S::yvette.m.tucker_azcompletehealth.com#ext#@reliaslearning.onmicrosoft.com::5a37ec55-9a22-4880-8f91-d509a84aa97c" providerId="AD" clId="Web-{D8786BA8-CC99-C105-EA7C-503D3C9D7F22}" dt="2023-11-08T23:10:16.586" v="30"/>
          <ac:picMkLst>
            <pc:docMk/>
            <pc:sldMk cId="4275913965" sldId="1720"/>
            <ac:picMk id="2" creationId="{4E1373D5-FF12-7A34-9AD2-74FD3A20A691}"/>
          </ac:picMkLst>
        </pc:picChg>
      </pc:sldChg>
      <pc:sldChg chg="addSp modSp new mod setBg">
        <pc:chgData name="Yvette M. Tucker" userId="S::yvette.m.tucker_azcompletehealth.com#ext#@reliaslearning.onmicrosoft.com::5a37ec55-9a22-4880-8f91-d509a84aa97c" providerId="AD" clId="Web-{D8786BA8-CC99-C105-EA7C-503D3C9D7F22}" dt="2023-11-08T23:10:51.571" v="33"/>
        <pc:sldMkLst>
          <pc:docMk/>
          <pc:sldMk cId="869926144" sldId="1721"/>
        </pc:sldMkLst>
        <pc:picChg chg="add mod">
          <ac:chgData name="Yvette M. Tucker" userId="S::yvette.m.tucker_azcompletehealth.com#ext#@reliaslearning.onmicrosoft.com::5a37ec55-9a22-4880-8f91-d509a84aa97c" providerId="AD" clId="Web-{D8786BA8-CC99-C105-EA7C-503D3C9D7F22}" dt="2023-11-08T23:10:51.571" v="33"/>
          <ac:picMkLst>
            <pc:docMk/>
            <pc:sldMk cId="869926144" sldId="1721"/>
            <ac:picMk id="2" creationId="{E233D881-6905-C4BC-367B-11536A9C305C}"/>
          </ac:picMkLst>
        </pc:picChg>
      </pc:sldChg>
      <pc:sldChg chg="addSp modSp new mod setBg">
        <pc:chgData name="Yvette M. Tucker" userId="S::yvette.m.tucker_azcompletehealth.com#ext#@reliaslearning.onmicrosoft.com::5a37ec55-9a22-4880-8f91-d509a84aa97c" providerId="AD" clId="Web-{D8786BA8-CC99-C105-EA7C-503D3C9D7F22}" dt="2023-11-08T23:11:42.822" v="36"/>
        <pc:sldMkLst>
          <pc:docMk/>
          <pc:sldMk cId="4142812641" sldId="1722"/>
        </pc:sldMkLst>
        <pc:picChg chg="add mod">
          <ac:chgData name="Yvette M. Tucker" userId="S::yvette.m.tucker_azcompletehealth.com#ext#@reliaslearning.onmicrosoft.com::5a37ec55-9a22-4880-8f91-d509a84aa97c" providerId="AD" clId="Web-{D8786BA8-CC99-C105-EA7C-503D3C9D7F22}" dt="2023-11-08T23:11:42.822" v="36"/>
          <ac:picMkLst>
            <pc:docMk/>
            <pc:sldMk cId="4142812641" sldId="1722"/>
            <ac:picMk id="2" creationId="{E565E75A-880F-1473-4903-8E127D224C58}"/>
          </ac:picMkLst>
        </pc:picChg>
      </pc:sldChg>
      <pc:sldChg chg="addSp modSp new mod setBg">
        <pc:chgData name="Yvette M. Tucker" userId="S::yvette.m.tucker_azcompletehealth.com#ext#@reliaslearning.onmicrosoft.com::5a37ec55-9a22-4880-8f91-d509a84aa97c" providerId="AD" clId="Web-{D8786BA8-CC99-C105-EA7C-503D3C9D7F22}" dt="2023-11-08T23:12:21.245" v="39"/>
        <pc:sldMkLst>
          <pc:docMk/>
          <pc:sldMk cId="2608025748" sldId="1723"/>
        </pc:sldMkLst>
        <pc:spChg chg="add">
          <ac:chgData name="Yvette M. Tucker" userId="S::yvette.m.tucker_azcompletehealth.com#ext#@reliaslearning.onmicrosoft.com::5a37ec55-9a22-4880-8f91-d509a84aa97c" providerId="AD" clId="Web-{D8786BA8-CC99-C105-EA7C-503D3C9D7F22}" dt="2023-11-08T23:12:21.245" v="39"/>
          <ac:spMkLst>
            <pc:docMk/>
            <pc:sldMk cId="2608025748" sldId="1723"/>
            <ac:spMk id="7" creationId="{2C7211D9-E545-4D00-9874-641EC7C7BD85}"/>
          </ac:spMkLst>
        </pc:spChg>
        <pc:spChg chg="add">
          <ac:chgData name="Yvette M. Tucker" userId="S::yvette.m.tucker_azcompletehealth.com#ext#@reliaslearning.onmicrosoft.com::5a37ec55-9a22-4880-8f91-d509a84aa97c" providerId="AD" clId="Web-{D8786BA8-CC99-C105-EA7C-503D3C9D7F22}" dt="2023-11-08T23:12:21.245" v="39"/>
          <ac:spMkLst>
            <pc:docMk/>
            <pc:sldMk cId="2608025748" sldId="1723"/>
            <ac:spMk id="9" creationId="{5DBBC34A-8C43-4368-951E-A04EB7C00E32}"/>
          </ac:spMkLst>
        </pc:spChg>
        <pc:picChg chg="add mod">
          <ac:chgData name="Yvette M. Tucker" userId="S::yvette.m.tucker_azcompletehealth.com#ext#@reliaslearning.onmicrosoft.com::5a37ec55-9a22-4880-8f91-d509a84aa97c" providerId="AD" clId="Web-{D8786BA8-CC99-C105-EA7C-503D3C9D7F22}" dt="2023-11-08T23:12:21.245" v="39"/>
          <ac:picMkLst>
            <pc:docMk/>
            <pc:sldMk cId="2608025748" sldId="1723"/>
            <ac:picMk id="2" creationId="{316EA764-3A0C-7456-1892-17CABB5261A5}"/>
          </ac:picMkLst>
        </pc:picChg>
      </pc:sldChg>
      <pc:sldChg chg="addSp modSp new mod setBg">
        <pc:chgData name="Yvette M. Tucker" userId="S::yvette.m.tucker_azcompletehealth.com#ext#@reliaslearning.onmicrosoft.com::5a37ec55-9a22-4880-8f91-d509a84aa97c" providerId="AD" clId="Web-{D8786BA8-CC99-C105-EA7C-503D3C9D7F22}" dt="2023-11-08T23:13:08.136" v="42"/>
        <pc:sldMkLst>
          <pc:docMk/>
          <pc:sldMk cId="1186811232" sldId="1724"/>
        </pc:sldMkLst>
        <pc:picChg chg="add mod">
          <ac:chgData name="Yvette M. Tucker" userId="S::yvette.m.tucker_azcompletehealth.com#ext#@reliaslearning.onmicrosoft.com::5a37ec55-9a22-4880-8f91-d509a84aa97c" providerId="AD" clId="Web-{D8786BA8-CC99-C105-EA7C-503D3C9D7F22}" dt="2023-11-08T23:13:08.136" v="42"/>
          <ac:picMkLst>
            <pc:docMk/>
            <pc:sldMk cId="1186811232" sldId="1724"/>
            <ac:picMk id="2" creationId="{A6B6A518-A026-057E-F213-7A5FC55CA491}"/>
          </ac:picMkLst>
        </pc:picChg>
      </pc:sldChg>
      <pc:sldChg chg="addSp modSp new mod setBg">
        <pc:chgData name="Yvette M. Tucker" userId="S::yvette.m.tucker_azcompletehealth.com#ext#@reliaslearning.onmicrosoft.com::5a37ec55-9a22-4880-8f91-d509a84aa97c" providerId="AD" clId="Web-{D8786BA8-CC99-C105-EA7C-503D3C9D7F22}" dt="2023-11-08T23:13:46.496" v="45"/>
        <pc:sldMkLst>
          <pc:docMk/>
          <pc:sldMk cId="2759933669" sldId="1725"/>
        </pc:sldMkLst>
        <pc:picChg chg="add mod">
          <ac:chgData name="Yvette M. Tucker" userId="S::yvette.m.tucker_azcompletehealth.com#ext#@reliaslearning.onmicrosoft.com::5a37ec55-9a22-4880-8f91-d509a84aa97c" providerId="AD" clId="Web-{D8786BA8-CC99-C105-EA7C-503D3C9D7F22}" dt="2023-11-08T23:13:46.496" v="45"/>
          <ac:picMkLst>
            <pc:docMk/>
            <pc:sldMk cId="2759933669" sldId="1725"/>
            <ac:picMk id="2" creationId="{B6AF81AE-6092-A68A-E49B-70B71ED01741}"/>
          </ac:picMkLst>
        </pc:picChg>
      </pc:sldChg>
      <pc:sldChg chg="addSp delSp modSp new mod setBg">
        <pc:chgData name="Yvette M. Tucker" userId="S::yvette.m.tucker_azcompletehealth.com#ext#@reliaslearning.onmicrosoft.com::5a37ec55-9a22-4880-8f91-d509a84aa97c" providerId="AD" clId="Web-{D8786BA8-CC99-C105-EA7C-503D3C9D7F22}" dt="2023-11-08T23:15:13.279" v="55"/>
        <pc:sldMkLst>
          <pc:docMk/>
          <pc:sldMk cId="1138057332" sldId="1726"/>
        </pc:sldMkLst>
        <pc:spChg chg="add del">
          <ac:chgData name="Yvette M. Tucker" userId="S::yvette.m.tucker_azcompletehealth.com#ext#@reliaslearning.onmicrosoft.com::5a37ec55-9a22-4880-8f91-d509a84aa97c" providerId="AD" clId="Web-{D8786BA8-CC99-C105-EA7C-503D3C9D7F22}" dt="2023-11-08T23:15:13.279" v="54"/>
          <ac:spMkLst>
            <pc:docMk/>
            <pc:sldMk cId="1138057332" sldId="1726"/>
            <ac:spMk id="7" creationId="{2C7211D9-E545-4D00-9874-641EC7C7BD85}"/>
          </ac:spMkLst>
        </pc:spChg>
        <pc:spChg chg="add del">
          <ac:chgData name="Yvette M. Tucker" userId="S::yvette.m.tucker_azcompletehealth.com#ext#@reliaslearning.onmicrosoft.com::5a37ec55-9a22-4880-8f91-d509a84aa97c" providerId="AD" clId="Web-{D8786BA8-CC99-C105-EA7C-503D3C9D7F22}" dt="2023-11-08T23:15:13.279" v="54"/>
          <ac:spMkLst>
            <pc:docMk/>
            <pc:sldMk cId="1138057332" sldId="1726"/>
            <ac:spMk id="9" creationId="{5DBBC34A-8C43-4368-951E-A04EB7C00E32}"/>
          </ac:spMkLst>
        </pc:spChg>
        <pc:picChg chg="add mod">
          <ac:chgData name="Yvette M. Tucker" userId="S::yvette.m.tucker_azcompletehealth.com#ext#@reliaslearning.onmicrosoft.com::5a37ec55-9a22-4880-8f91-d509a84aa97c" providerId="AD" clId="Web-{D8786BA8-CC99-C105-EA7C-503D3C9D7F22}" dt="2023-11-08T23:15:13.279" v="55"/>
          <ac:picMkLst>
            <pc:docMk/>
            <pc:sldMk cId="1138057332" sldId="1726"/>
            <ac:picMk id="2" creationId="{D286169D-EDE0-4B12-B206-8C23BF9E3AFA}"/>
          </ac:picMkLst>
        </pc:picChg>
      </pc:sldChg>
      <pc:sldChg chg="addSp delSp modSp new mod setBg">
        <pc:chgData name="Yvette M. Tucker" userId="S::yvette.m.tucker_azcompletehealth.com#ext#@reliaslearning.onmicrosoft.com::5a37ec55-9a22-4880-8f91-d509a84aa97c" providerId="AD" clId="Web-{D8786BA8-CC99-C105-EA7C-503D3C9D7F22}" dt="2023-11-08T23:23:14.727" v="89"/>
        <pc:sldMkLst>
          <pc:docMk/>
          <pc:sldMk cId="1092719679" sldId="1727"/>
        </pc:sldMkLst>
        <pc:spChg chg="del mod ord">
          <ac:chgData name="Yvette M. Tucker" userId="S::yvette.m.tucker_azcompletehealth.com#ext#@reliaslearning.onmicrosoft.com::5a37ec55-9a22-4880-8f91-d509a84aa97c" providerId="AD" clId="Web-{D8786BA8-CC99-C105-EA7C-503D3C9D7F22}" dt="2023-11-08T23:22:52.836" v="84"/>
          <ac:spMkLst>
            <pc:docMk/>
            <pc:sldMk cId="1092719679" sldId="1727"/>
            <ac:spMk id="2" creationId="{93BC6EC1-594D-3E65-815F-EBB6A019FB60}"/>
          </ac:spMkLst>
        </pc:spChg>
        <pc:spChg chg="add del">
          <ac:chgData name="Yvette M. Tucker" userId="S::yvette.m.tucker_azcompletehealth.com#ext#@reliaslearning.onmicrosoft.com::5a37ec55-9a22-4880-8f91-d509a84aa97c" providerId="AD" clId="Web-{D8786BA8-CC99-C105-EA7C-503D3C9D7F22}" dt="2023-11-08T23:22:44.070" v="83"/>
          <ac:spMkLst>
            <pc:docMk/>
            <pc:sldMk cId="1092719679" sldId="1727"/>
            <ac:spMk id="8" creationId="{C3896A03-3945-419A-B66B-4EE266EDD152}"/>
          </ac:spMkLst>
        </pc:spChg>
        <pc:spChg chg="add del">
          <ac:chgData name="Yvette M. Tucker" userId="S::yvette.m.tucker_azcompletehealth.com#ext#@reliaslearning.onmicrosoft.com::5a37ec55-9a22-4880-8f91-d509a84aa97c" providerId="AD" clId="Web-{D8786BA8-CC99-C105-EA7C-503D3C9D7F22}" dt="2023-11-08T23:22:44.070" v="83"/>
          <ac:spMkLst>
            <pc:docMk/>
            <pc:sldMk cId="1092719679" sldId="1727"/>
            <ac:spMk id="10" creationId="{B34F5AD2-EDBD-4BBD-A55C-EAFFD0C7097A}"/>
          </ac:spMkLst>
        </pc:spChg>
        <pc:spChg chg="add del">
          <ac:chgData name="Yvette M. Tucker" userId="S::yvette.m.tucker_azcompletehealth.com#ext#@reliaslearning.onmicrosoft.com::5a37ec55-9a22-4880-8f91-d509a84aa97c" providerId="AD" clId="Web-{D8786BA8-CC99-C105-EA7C-503D3C9D7F22}" dt="2023-11-08T23:23:14.727" v="89"/>
          <ac:spMkLst>
            <pc:docMk/>
            <pc:sldMk cId="1092719679" sldId="1727"/>
            <ac:spMk id="15" creationId="{37C89E4B-3C9F-44B9-8B86-D9E3D112D8EC}"/>
          </ac:spMkLst>
        </pc:spChg>
        <pc:spChg chg="add del">
          <ac:chgData name="Yvette M. Tucker" userId="S::yvette.m.tucker_azcompletehealth.com#ext#@reliaslearning.onmicrosoft.com::5a37ec55-9a22-4880-8f91-d509a84aa97c" providerId="AD" clId="Web-{D8786BA8-CC99-C105-EA7C-503D3C9D7F22}" dt="2023-11-08T23:23:11.946" v="86"/>
          <ac:spMkLst>
            <pc:docMk/>
            <pc:sldMk cId="1092719679" sldId="1727"/>
            <ac:spMk id="24" creationId="{42A4FC2C-047E-45A5-965D-8E1E3BF09BC6}"/>
          </ac:spMkLst>
        </pc:spChg>
        <pc:spChg chg="add del">
          <ac:chgData name="Yvette M. Tucker" userId="S::yvette.m.tucker_azcompletehealth.com#ext#@reliaslearning.onmicrosoft.com::5a37ec55-9a22-4880-8f91-d509a84aa97c" providerId="AD" clId="Web-{D8786BA8-CC99-C105-EA7C-503D3C9D7F22}" dt="2023-11-08T23:23:14.727" v="88"/>
          <ac:spMkLst>
            <pc:docMk/>
            <pc:sldMk cId="1092719679" sldId="1727"/>
            <ac:spMk id="26" creationId="{E2384209-CB15-4CDF-9D31-C44FD9A3F20D}"/>
          </ac:spMkLst>
        </pc:spChg>
        <pc:spChg chg="add del">
          <ac:chgData name="Yvette M. Tucker" userId="S::yvette.m.tucker_azcompletehealth.com#ext#@reliaslearning.onmicrosoft.com::5a37ec55-9a22-4880-8f91-d509a84aa97c" providerId="AD" clId="Web-{D8786BA8-CC99-C105-EA7C-503D3C9D7F22}" dt="2023-11-08T23:23:14.727" v="88"/>
          <ac:spMkLst>
            <pc:docMk/>
            <pc:sldMk cId="1092719679" sldId="1727"/>
            <ac:spMk id="27" creationId="{AB8C311F-7253-4AED-9701-7FC0708C41C7}"/>
          </ac:spMkLst>
        </pc:spChg>
        <pc:spChg chg="add del">
          <ac:chgData name="Yvette M. Tucker" userId="S::yvette.m.tucker_azcompletehealth.com#ext#@reliaslearning.onmicrosoft.com::5a37ec55-9a22-4880-8f91-d509a84aa97c" providerId="AD" clId="Web-{D8786BA8-CC99-C105-EA7C-503D3C9D7F22}" dt="2023-11-08T23:23:14.727" v="88"/>
          <ac:spMkLst>
            <pc:docMk/>
            <pc:sldMk cId="1092719679" sldId="1727"/>
            <ac:spMk id="28" creationId="{2633B3B5-CC90-43F0-8714-D31D1F3F0209}"/>
          </ac:spMkLst>
        </pc:spChg>
        <pc:spChg chg="add del">
          <ac:chgData name="Yvette M. Tucker" userId="S::yvette.m.tucker_azcompletehealth.com#ext#@reliaslearning.onmicrosoft.com::5a37ec55-9a22-4880-8f91-d509a84aa97c" providerId="AD" clId="Web-{D8786BA8-CC99-C105-EA7C-503D3C9D7F22}" dt="2023-11-08T23:23:14.727" v="88"/>
          <ac:spMkLst>
            <pc:docMk/>
            <pc:sldMk cId="1092719679" sldId="1727"/>
            <ac:spMk id="30" creationId="{A8D57A06-A426-446D-B02C-A2DC6B62E45E}"/>
          </ac:spMkLst>
        </pc:spChg>
        <pc:spChg chg="add">
          <ac:chgData name="Yvette M. Tucker" userId="S::yvette.m.tucker_azcompletehealth.com#ext#@reliaslearning.onmicrosoft.com::5a37ec55-9a22-4880-8f91-d509a84aa97c" providerId="AD" clId="Web-{D8786BA8-CC99-C105-EA7C-503D3C9D7F22}" dt="2023-11-08T23:23:14.727" v="89"/>
          <ac:spMkLst>
            <pc:docMk/>
            <pc:sldMk cId="1092719679" sldId="1727"/>
            <ac:spMk id="32" creationId="{42A4FC2C-047E-45A5-965D-8E1E3BF09BC6}"/>
          </ac:spMkLst>
        </pc:spChg>
        <pc:picChg chg="add mod">
          <ac:chgData name="Yvette M. Tucker" userId="S::yvette.m.tucker_azcompletehealth.com#ext#@reliaslearning.onmicrosoft.com::5a37ec55-9a22-4880-8f91-d509a84aa97c" providerId="AD" clId="Web-{D8786BA8-CC99-C105-EA7C-503D3C9D7F22}" dt="2023-11-08T23:23:14.727" v="89"/>
          <ac:picMkLst>
            <pc:docMk/>
            <pc:sldMk cId="1092719679" sldId="1727"/>
            <ac:picMk id="3" creationId="{741243E2-AB73-C6BA-6CD7-EFE974A98D49}"/>
          </ac:picMkLst>
        </pc:picChg>
        <pc:cxnChg chg="add del">
          <ac:chgData name="Yvette M. Tucker" userId="S::yvette.m.tucker_azcompletehealth.com#ext#@reliaslearning.onmicrosoft.com::5a37ec55-9a22-4880-8f91-d509a84aa97c" providerId="AD" clId="Web-{D8786BA8-CC99-C105-EA7C-503D3C9D7F22}" dt="2023-11-08T23:23:14.727" v="89"/>
          <ac:cxnSpMkLst>
            <pc:docMk/>
            <pc:sldMk cId="1092719679" sldId="1727"/>
            <ac:cxnSpMk id="17" creationId="{AA2EAA10-076F-46BD-8F0F-B9A2FB77A85C}"/>
          </ac:cxnSpMkLst>
        </pc:cxnChg>
        <pc:cxnChg chg="add del">
          <ac:chgData name="Yvette M. Tucker" userId="S::yvette.m.tucker_azcompletehealth.com#ext#@reliaslearning.onmicrosoft.com::5a37ec55-9a22-4880-8f91-d509a84aa97c" providerId="AD" clId="Web-{D8786BA8-CC99-C105-EA7C-503D3C9D7F22}" dt="2023-11-08T23:23:14.727" v="89"/>
          <ac:cxnSpMkLst>
            <pc:docMk/>
            <pc:sldMk cId="1092719679" sldId="1727"/>
            <ac:cxnSpMk id="19" creationId="{D891E407-403B-4764-86C9-33A56D3BCAA3}"/>
          </ac:cxnSpMkLst>
        </pc:cxnChg>
      </pc:sldChg>
    </pc:docChg>
  </pc:docChgLst>
  <pc:docChgLst>
    <pc:chgData name="Sylvia Sanders" userId="S::workforce_azahp.onmicrosoft.com#ext#@reliaslearning.onmicrosoft.com::f534505b-5d97-42ad-906e-096f817be331" providerId="AD" clId="Web-{24C816A0-B7D2-557A-1C95-58CB903C46C1}"/>
    <pc:docChg chg="sldOrd">
      <pc:chgData name="Sylvia Sanders" userId="S::workforce_azahp.onmicrosoft.com#ext#@reliaslearning.onmicrosoft.com::f534505b-5d97-42ad-906e-096f817be331" providerId="AD" clId="Web-{24C816A0-B7D2-557A-1C95-58CB903C46C1}" dt="2024-01-09T12:26:07.993" v="6"/>
      <pc:docMkLst>
        <pc:docMk/>
      </pc:docMkLst>
      <pc:sldChg chg="ord">
        <pc:chgData name="Sylvia Sanders" userId="S::workforce_azahp.onmicrosoft.com#ext#@reliaslearning.onmicrosoft.com::f534505b-5d97-42ad-906e-096f817be331" providerId="AD" clId="Web-{24C816A0-B7D2-557A-1C95-58CB903C46C1}" dt="2024-01-09T12:25:34.085" v="3"/>
        <pc:sldMkLst>
          <pc:docMk/>
          <pc:sldMk cId="2435046388" sldId="1675"/>
        </pc:sldMkLst>
      </pc:sldChg>
      <pc:sldChg chg="ord">
        <pc:chgData name="Sylvia Sanders" userId="S::workforce_azahp.onmicrosoft.com#ext#@reliaslearning.onmicrosoft.com::f534505b-5d97-42ad-906e-096f817be331" providerId="AD" clId="Web-{24C816A0-B7D2-557A-1C95-58CB903C46C1}" dt="2024-01-09T12:25:36.617" v="4"/>
        <pc:sldMkLst>
          <pc:docMk/>
          <pc:sldMk cId="1358802709" sldId="1688"/>
        </pc:sldMkLst>
      </pc:sldChg>
      <pc:sldChg chg="ord">
        <pc:chgData name="Sylvia Sanders" userId="S::workforce_azahp.onmicrosoft.com#ext#@reliaslearning.onmicrosoft.com::f534505b-5d97-42ad-906e-096f817be331" providerId="AD" clId="Web-{24C816A0-B7D2-557A-1C95-58CB903C46C1}" dt="2024-01-09T12:25:28.398" v="2"/>
        <pc:sldMkLst>
          <pc:docMk/>
          <pc:sldMk cId="3925373280" sldId="1693"/>
        </pc:sldMkLst>
      </pc:sldChg>
      <pc:sldChg chg="ord">
        <pc:chgData name="Sylvia Sanders" userId="S::workforce_azahp.onmicrosoft.com#ext#@reliaslearning.onmicrosoft.com::f534505b-5d97-42ad-906e-096f817be331" providerId="AD" clId="Web-{24C816A0-B7D2-557A-1C95-58CB903C46C1}" dt="2024-01-09T12:26:07.993" v="6"/>
        <pc:sldMkLst>
          <pc:docMk/>
          <pc:sldMk cId="4054407516" sldId="1694"/>
        </pc:sldMkLst>
      </pc:sldChg>
      <pc:sldChg chg="ord">
        <pc:chgData name="Sylvia Sanders" userId="S::workforce_azahp.onmicrosoft.com#ext#@reliaslearning.onmicrosoft.com::f534505b-5d97-42ad-906e-096f817be331" providerId="AD" clId="Web-{24C816A0-B7D2-557A-1C95-58CB903C46C1}" dt="2024-01-09T12:25:28.398" v="1"/>
        <pc:sldMkLst>
          <pc:docMk/>
          <pc:sldMk cId="1092719679" sldId="1727"/>
        </pc:sldMkLst>
      </pc:sldChg>
    </pc:docChg>
  </pc:docChgLst>
  <pc:docChgLst>
    <pc:chgData name="Hauck, Sarah M" userId="f4469b66-f048-4e35-8a94-a83a9177c551" providerId="ADAL" clId="{7AEAC33E-8683-4E90-B85E-A0D9FB18A98B}"/>
    <pc:docChg chg="custSel delSld modSld">
      <pc:chgData name="Hauck, Sarah M" userId="f4469b66-f048-4e35-8a94-a83a9177c551" providerId="ADAL" clId="{7AEAC33E-8683-4E90-B85E-A0D9FB18A98B}" dt="2024-02-08T14:40:07.869" v="58" actId="207"/>
      <pc:docMkLst>
        <pc:docMk/>
      </pc:docMkLst>
      <pc:sldChg chg="modSp mod">
        <pc:chgData name="Hauck, Sarah M" userId="f4469b66-f048-4e35-8a94-a83a9177c551" providerId="ADAL" clId="{7AEAC33E-8683-4E90-B85E-A0D9FB18A98B}" dt="2024-02-08T14:40:07.869" v="58" actId="207"/>
        <pc:sldMkLst>
          <pc:docMk/>
          <pc:sldMk cId="2280883496" sldId="1733"/>
        </pc:sldMkLst>
        <pc:spChg chg="mod">
          <ac:chgData name="Hauck, Sarah M" userId="f4469b66-f048-4e35-8a94-a83a9177c551" providerId="ADAL" clId="{7AEAC33E-8683-4E90-B85E-A0D9FB18A98B}" dt="2024-02-08T14:38:24.720" v="37" actId="20577"/>
          <ac:spMkLst>
            <pc:docMk/>
            <pc:sldMk cId="2280883496" sldId="1733"/>
            <ac:spMk id="7" creationId="{95395E0F-2391-1FCF-C2E6-5DD7CB89EF22}"/>
          </ac:spMkLst>
        </pc:spChg>
        <pc:spChg chg="mod">
          <ac:chgData name="Hauck, Sarah M" userId="f4469b66-f048-4e35-8a94-a83a9177c551" providerId="ADAL" clId="{7AEAC33E-8683-4E90-B85E-A0D9FB18A98B}" dt="2024-02-08T14:40:07.869" v="58" actId="207"/>
          <ac:spMkLst>
            <pc:docMk/>
            <pc:sldMk cId="2280883496" sldId="1733"/>
            <ac:spMk id="40" creationId="{679C5E3F-2F83-721E-1912-2DA764C021FB}"/>
          </ac:spMkLst>
        </pc:spChg>
      </pc:sldChg>
      <pc:sldChg chg="del">
        <pc:chgData name="Hauck, Sarah M" userId="f4469b66-f048-4e35-8a94-a83a9177c551" providerId="ADAL" clId="{7AEAC33E-8683-4E90-B85E-A0D9FB18A98B}" dt="2024-02-08T14:35:42.576" v="20" actId="2696"/>
        <pc:sldMkLst>
          <pc:docMk/>
          <pc:sldMk cId="3617884520" sldId="1765"/>
        </pc:sldMkLst>
      </pc:sldChg>
    </pc:docChg>
  </pc:docChgLst>
  <pc:docChgLst>
    <pc:chgData name="Hauck, Sarah M" userId="f4469b66-f048-4e35-8a94-a83a9177c551" providerId="ADAL" clId="{048697CA-61E5-4169-B7F8-BCA656ED1898}"/>
    <pc:docChg chg="custSel addSld modSld">
      <pc:chgData name="Hauck, Sarah M" userId="f4469b66-f048-4e35-8a94-a83a9177c551" providerId="ADAL" clId="{048697CA-61E5-4169-B7F8-BCA656ED1898}" dt="2024-01-08T17:28:12.894" v="111" actId="20577"/>
      <pc:docMkLst>
        <pc:docMk/>
      </pc:docMkLst>
      <pc:sldChg chg="addSp delSp modSp mod">
        <pc:chgData name="Hauck, Sarah M" userId="f4469b66-f048-4e35-8a94-a83a9177c551" providerId="ADAL" clId="{048697CA-61E5-4169-B7F8-BCA656ED1898}" dt="2024-01-08T17:28:12.894" v="111" actId="20577"/>
        <pc:sldMkLst>
          <pc:docMk/>
          <pc:sldMk cId="2280883496" sldId="1733"/>
        </pc:sldMkLst>
        <pc:spChg chg="mod">
          <ac:chgData name="Hauck, Sarah M" userId="f4469b66-f048-4e35-8a94-a83a9177c551" providerId="ADAL" clId="{048697CA-61E5-4169-B7F8-BCA656ED1898}" dt="2024-01-08T17:20:29.600" v="15" actId="207"/>
          <ac:spMkLst>
            <pc:docMk/>
            <pc:sldMk cId="2280883496" sldId="1733"/>
            <ac:spMk id="2" creationId="{CF88AED1-1599-3631-38EC-6F0A10CD2DED}"/>
          </ac:spMkLst>
        </pc:spChg>
        <pc:spChg chg="add del">
          <ac:chgData name="Hauck, Sarah M" userId="f4469b66-f048-4e35-8a94-a83a9177c551" providerId="ADAL" clId="{048697CA-61E5-4169-B7F8-BCA656ED1898}" dt="2024-01-08T17:22:08.836" v="17"/>
          <ac:spMkLst>
            <pc:docMk/>
            <pc:sldMk cId="2280883496" sldId="1733"/>
            <ac:spMk id="4" creationId="{63B40BC7-B095-6664-EB13-0DC71377FA19}"/>
          </ac:spMkLst>
        </pc:spChg>
        <pc:spChg chg="add del">
          <ac:chgData name="Hauck, Sarah M" userId="f4469b66-f048-4e35-8a94-a83a9177c551" providerId="ADAL" clId="{048697CA-61E5-4169-B7F8-BCA656ED1898}" dt="2024-01-08T17:22:15.826" v="22"/>
          <ac:spMkLst>
            <pc:docMk/>
            <pc:sldMk cId="2280883496" sldId="1733"/>
            <ac:spMk id="5" creationId="{D22BB787-8319-614D-816A-50A27087CDFF}"/>
          </ac:spMkLst>
        </pc:spChg>
        <pc:spChg chg="add del mod">
          <ac:chgData name="Hauck, Sarah M" userId="f4469b66-f048-4e35-8a94-a83a9177c551" providerId="ADAL" clId="{048697CA-61E5-4169-B7F8-BCA656ED1898}" dt="2024-01-08T17:22:44.840" v="28"/>
          <ac:spMkLst>
            <pc:docMk/>
            <pc:sldMk cId="2280883496" sldId="1733"/>
            <ac:spMk id="6" creationId="{49015051-FC44-7403-9963-B919E42A6F16}"/>
          </ac:spMkLst>
        </pc:spChg>
        <pc:spChg chg="add mod">
          <ac:chgData name="Hauck, Sarah M" userId="f4469b66-f048-4e35-8a94-a83a9177c551" providerId="ADAL" clId="{048697CA-61E5-4169-B7F8-BCA656ED1898}" dt="2024-01-08T17:28:12.894" v="111" actId="20577"/>
          <ac:spMkLst>
            <pc:docMk/>
            <pc:sldMk cId="2280883496" sldId="1733"/>
            <ac:spMk id="7" creationId="{95395E0F-2391-1FCF-C2E6-5DD7CB89EF22}"/>
          </ac:spMkLst>
        </pc:spChg>
        <pc:spChg chg="mod">
          <ac:chgData name="Hauck, Sarah M" userId="f4469b66-f048-4e35-8a94-a83a9177c551" providerId="ADAL" clId="{048697CA-61E5-4169-B7F8-BCA656ED1898}" dt="2024-01-08T17:27:23.292" v="110" actId="1076"/>
          <ac:spMkLst>
            <pc:docMk/>
            <pc:sldMk cId="2280883496" sldId="1733"/>
            <ac:spMk id="40" creationId="{679C5E3F-2F83-721E-1912-2DA764C021FB}"/>
          </ac:spMkLst>
        </pc:spChg>
        <pc:picChg chg="add mod">
          <ac:chgData name="Hauck, Sarah M" userId="f4469b66-f048-4e35-8a94-a83a9177c551" providerId="ADAL" clId="{048697CA-61E5-4169-B7F8-BCA656ED1898}" dt="2024-01-08T17:20:14.154" v="13" actId="1076"/>
          <ac:picMkLst>
            <pc:docMk/>
            <pc:sldMk cId="2280883496" sldId="1733"/>
            <ac:picMk id="3" creationId="{8E661946-D608-8C82-E25E-E6A7A9A7EB87}"/>
          </ac:picMkLst>
        </pc:picChg>
      </pc:sldChg>
      <pc:sldChg chg="modSp add mod">
        <pc:chgData name="Hauck, Sarah M" userId="f4469b66-f048-4e35-8a94-a83a9177c551" providerId="ADAL" clId="{048697CA-61E5-4169-B7F8-BCA656ED1898}" dt="2024-01-08T17:19:44.946" v="10" actId="14100"/>
        <pc:sldMkLst>
          <pc:docMk/>
          <pc:sldMk cId="1681932197" sldId="1734"/>
        </pc:sldMkLst>
        <pc:spChg chg="mod">
          <ac:chgData name="Hauck, Sarah M" userId="f4469b66-f048-4e35-8a94-a83a9177c551" providerId="ADAL" clId="{048697CA-61E5-4169-B7F8-BCA656ED1898}" dt="2024-01-08T17:19:44.946" v="10" actId="14100"/>
          <ac:spMkLst>
            <pc:docMk/>
            <pc:sldMk cId="1681932197" sldId="1734"/>
            <ac:spMk id="40" creationId="{679C5E3F-2F83-721E-1912-2DA764C021FB}"/>
          </ac:spMkLst>
        </pc:spChg>
      </pc:sldChg>
    </pc:docChg>
  </pc:docChgLst>
  <pc:docChgLst>
    <pc:chgData name="Hauck, Sarah M" userId="f4469b66-f048-4e35-8a94-a83a9177c551" providerId="ADAL" clId="{9CE30CFB-7B22-458F-99A1-897B3BE6E5BA}"/>
    <pc:docChg chg="custSel delSld modSld sldOrd delMainMaster">
      <pc:chgData name="Hauck, Sarah M" userId="f4469b66-f048-4e35-8a94-a83a9177c551" providerId="ADAL" clId="{9CE30CFB-7B22-458F-99A1-897B3BE6E5BA}" dt="2024-02-05T19:02:55.993" v="526" actId="1076"/>
      <pc:docMkLst>
        <pc:docMk/>
      </pc:docMkLst>
      <pc:sldChg chg="del">
        <pc:chgData name="Hauck, Sarah M" userId="f4469b66-f048-4e35-8a94-a83a9177c551" providerId="ADAL" clId="{9CE30CFB-7B22-458F-99A1-897B3BE6E5BA}" dt="2024-02-05T18:40:29.742" v="55" actId="47"/>
        <pc:sldMkLst>
          <pc:docMk/>
          <pc:sldMk cId="3743078901" sldId="256"/>
        </pc:sldMkLst>
      </pc:sldChg>
      <pc:sldChg chg="del">
        <pc:chgData name="Hauck, Sarah M" userId="f4469b66-f048-4e35-8a94-a83a9177c551" providerId="ADAL" clId="{9CE30CFB-7B22-458F-99A1-897B3BE6E5BA}" dt="2024-02-05T18:40:32.849" v="56" actId="47"/>
        <pc:sldMkLst>
          <pc:docMk/>
          <pc:sldMk cId="3396689434" sldId="257"/>
        </pc:sldMkLst>
      </pc:sldChg>
      <pc:sldChg chg="del">
        <pc:chgData name="Hauck, Sarah M" userId="f4469b66-f048-4e35-8a94-a83a9177c551" providerId="ADAL" clId="{9CE30CFB-7B22-458F-99A1-897B3BE6E5BA}" dt="2024-02-05T18:40:34.120" v="57" actId="47"/>
        <pc:sldMkLst>
          <pc:docMk/>
          <pc:sldMk cId="1514980320" sldId="305"/>
        </pc:sldMkLst>
      </pc:sldChg>
      <pc:sldChg chg="del">
        <pc:chgData name="Hauck, Sarah M" userId="f4469b66-f048-4e35-8a94-a83a9177c551" providerId="ADAL" clId="{9CE30CFB-7B22-458F-99A1-897B3BE6E5BA}" dt="2024-02-05T18:40:37.805" v="60" actId="47"/>
        <pc:sldMkLst>
          <pc:docMk/>
          <pc:sldMk cId="1357723023" sldId="309"/>
        </pc:sldMkLst>
      </pc:sldChg>
      <pc:sldChg chg="del">
        <pc:chgData name="Hauck, Sarah M" userId="f4469b66-f048-4e35-8a94-a83a9177c551" providerId="ADAL" clId="{9CE30CFB-7B22-458F-99A1-897B3BE6E5BA}" dt="2024-02-05T18:40:40.962" v="61" actId="47"/>
        <pc:sldMkLst>
          <pc:docMk/>
          <pc:sldMk cId="466933725" sldId="316"/>
        </pc:sldMkLst>
      </pc:sldChg>
      <pc:sldChg chg="modSp mod">
        <pc:chgData name="Hauck, Sarah M" userId="f4469b66-f048-4e35-8a94-a83a9177c551" providerId="ADAL" clId="{9CE30CFB-7B22-458F-99A1-897B3BE6E5BA}" dt="2024-02-05T18:40:26.775" v="54" actId="1076"/>
        <pc:sldMkLst>
          <pc:docMk/>
          <pc:sldMk cId="1047421087" sldId="1654"/>
        </pc:sldMkLst>
        <pc:spChg chg="mod">
          <ac:chgData name="Hauck, Sarah M" userId="f4469b66-f048-4e35-8a94-a83a9177c551" providerId="ADAL" clId="{9CE30CFB-7B22-458F-99A1-897B3BE6E5BA}" dt="2024-02-05T18:40:26.775" v="54" actId="1076"/>
          <ac:spMkLst>
            <pc:docMk/>
            <pc:sldMk cId="1047421087" sldId="1654"/>
            <ac:spMk id="2" creationId="{1BE5AB77-A472-B2C8-8B8B-E5355DBE0492}"/>
          </ac:spMkLst>
        </pc:spChg>
      </pc:sldChg>
      <pc:sldChg chg="modSp mod">
        <pc:chgData name="Hauck, Sarah M" userId="f4469b66-f048-4e35-8a94-a83a9177c551" providerId="ADAL" clId="{9CE30CFB-7B22-458F-99A1-897B3BE6E5BA}" dt="2024-02-05T18:34:01.288" v="5" actId="13926"/>
        <pc:sldMkLst>
          <pc:docMk/>
          <pc:sldMk cId="1578445634" sldId="1674"/>
        </pc:sldMkLst>
        <pc:spChg chg="mod">
          <ac:chgData name="Hauck, Sarah M" userId="f4469b66-f048-4e35-8a94-a83a9177c551" providerId="ADAL" clId="{9CE30CFB-7B22-458F-99A1-897B3BE6E5BA}" dt="2024-02-05T18:33:45.421" v="1" actId="1076"/>
          <ac:spMkLst>
            <pc:docMk/>
            <pc:sldMk cId="1578445634" sldId="1674"/>
            <ac:spMk id="2" creationId="{CC587469-4C93-01C1-79A7-80289C0DD65A}"/>
          </ac:spMkLst>
        </pc:spChg>
        <pc:spChg chg="mod">
          <ac:chgData name="Hauck, Sarah M" userId="f4469b66-f048-4e35-8a94-a83a9177c551" providerId="ADAL" clId="{9CE30CFB-7B22-458F-99A1-897B3BE6E5BA}" dt="2024-02-05T18:34:01.288" v="5" actId="13926"/>
          <ac:spMkLst>
            <pc:docMk/>
            <pc:sldMk cId="1578445634" sldId="1674"/>
            <ac:spMk id="6" creationId="{9EEDD06D-207E-1E03-B7E0-2937CF058263}"/>
          </ac:spMkLst>
        </pc:spChg>
        <pc:spChg chg="mod">
          <ac:chgData name="Hauck, Sarah M" userId="f4469b66-f048-4e35-8a94-a83a9177c551" providerId="ADAL" clId="{9CE30CFB-7B22-458F-99A1-897B3BE6E5BA}" dt="2024-02-05T18:33:48.121" v="2" actId="1076"/>
          <ac:spMkLst>
            <pc:docMk/>
            <pc:sldMk cId="1578445634" sldId="1674"/>
            <ac:spMk id="7" creationId="{016C850C-D0C0-1B2E-9628-5E27AA45E190}"/>
          </ac:spMkLst>
        </pc:spChg>
        <pc:spChg chg="mod">
          <ac:chgData name="Hauck, Sarah M" userId="f4469b66-f048-4e35-8a94-a83a9177c551" providerId="ADAL" clId="{9CE30CFB-7B22-458F-99A1-897B3BE6E5BA}" dt="2024-02-05T18:33:41.676" v="0" actId="1076"/>
          <ac:spMkLst>
            <pc:docMk/>
            <pc:sldMk cId="1578445634" sldId="1674"/>
            <ac:spMk id="9" creationId="{93B0FFB8-8145-9D1D-3330-ECEC004B391C}"/>
          </ac:spMkLst>
        </pc:spChg>
        <pc:spChg chg="mod">
          <ac:chgData name="Hauck, Sarah M" userId="f4469b66-f048-4e35-8a94-a83a9177c551" providerId="ADAL" clId="{9CE30CFB-7B22-458F-99A1-897B3BE6E5BA}" dt="2024-02-05T18:33:41.676" v="0" actId="1076"/>
          <ac:spMkLst>
            <pc:docMk/>
            <pc:sldMk cId="1578445634" sldId="1674"/>
            <ac:spMk id="10" creationId="{7AFE1E24-75DF-8A8C-2DC2-F7DB1BE5AB80}"/>
          </ac:spMkLst>
        </pc:spChg>
        <pc:spChg chg="mod">
          <ac:chgData name="Hauck, Sarah M" userId="f4469b66-f048-4e35-8a94-a83a9177c551" providerId="ADAL" clId="{9CE30CFB-7B22-458F-99A1-897B3BE6E5BA}" dt="2024-02-05T18:33:41.676" v="0" actId="1076"/>
          <ac:spMkLst>
            <pc:docMk/>
            <pc:sldMk cId="1578445634" sldId="1674"/>
            <ac:spMk id="12" creationId="{000D1FE7-7C9B-D4B5-2059-1EDE1E62BC3D}"/>
          </ac:spMkLst>
        </pc:spChg>
        <pc:picChg chg="mod">
          <ac:chgData name="Hauck, Sarah M" userId="f4469b66-f048-4e35-8a94-a83a9177c551" providerId="ADAL" clId="{9CE30CFB-7B22-458F-99A1-897B3BE6E5BA}" dt="2024-02-05T18:33:53.719" v="4" actId="1076"/>
          <ac:picMkLst>
            <pc:docMk/>
            <pc:sldMk cId="1578445634" sldId="1674"/>
            <ac:picMk id="1026" creationId="{E85C87D7-DE07-2071-E015-B85D81F432C9}"/>
          </ac:picMkLst>
        </pc:picChg>
      </pc:sldChg>
      <pc:sldChg chg="modSp mod">
        <pc:chgData name="Hauck, Sarah M" userId="f4469b66-f048-4e35-8a94-a83a9177c551" providerId="ADAL" clId="{9CE30CFB-7B22-458F-99A1-897B3BE6E5BA}" dt="2024-02-05T18:34:17.888" v="6" actId="13926"/>
        <pc:sldMkLst>
          <pc:docMk/>
          <pc:sldMk cId="2435046388" sldId="1675"/>
        </pc:sldMkLst>
        <pc:spChg chg="mod">
          <ac:chgData name="Hauck, Sarah M" userId="f4469b66-f048-4e35-8a94-a83a9177c551" providerId="ADAL" clId="{9CE30CFB-7B22-458F-99A1-897B3BE6E5BA}" dt="2024-02-05T18:34:17.888" v="6" actId="13926"/>
          <ac:spMkLst>
            <pc:docMk/>
            <pc:sldMk cId="2435046388" sldId="1675"/>
            <ac:spMk id="8" creationId="{65F6D557-2F4D-1AE8-D611-54A6D8722A44}"/>
          </ac:spMkLst>
        </pc:spChg>
      </pc:sldChg>
      <pc:sldChg chg="addSp delSp modSp mod ord">
        <pc:chgData name="Hauck, Sarah M" userId="f4469b66-f048-4e35-8a94-a83a9177c551" providerId="ADAL" clId="{9CE30CFB-7B22-458F-99A1-897B3BE6E5BA}" dt="2024-02-05T19:01:13.358" v="523" actId="1076"/>
        <pc:sldMkLst>
          <pc:docMk/>
          <pc:sldMk cId="1358802709" sldId="1688"/>
        </pc:sldMkLst>
        <pc:spChg chg="mod">
          <ac:chgData name="Hauck, Sarah M" userId="f4469b66-f048-4e35-8a94-a83a9177c551" providerId="ADAL" clId="{9CE30CFB-7B22-458F-99A1-897B3BE6E5BA}" dt="2024-02-05T18:57:35.368" v="492" actId="1076"/>
          <ac:spMkLst>
            <pc:docMk/>
            <pc:sldMk cId="1358802709" sldId="1688"/>
            <ac:spMk id="2" creationId="{24E0AAF6-8406-C2EB-38E3-D7E96BDCB5D0}"/>
          </ac:spMkLst>
        </pc:spChg>
        <pc:spChg chg="mod">
          <ac:chgData name="Hauck, Sarah M" userId="f4469b66-f048-4e35-8a94-a83a9177c551" providerId="ADAL" clId="{9CE30CFB-7B22-458F-99A1-897B3BE6E5BA}" dt="2024-02-05T18:58:32.084" v="504" actId="1035"/>
          <ac:spMkLst>
            <pc:docMk/>
            <pc:sldMk cId="1358802709" sldId="1688"/>
            <ac:spMk id="5" creationId="{EE0954AC-6B82-CC3F-63C9-D632708492D6}"/>
          </ac:spMkLst>
        </pc:spChg>
        <pc:spChg chg="mod">
          <ac:chgData name="Hauck, Sarah M" userId="f4469b66-f048-4e35-8a94-a83a9177c551" providerId="ADAL" clId="{9CE30CFB-7B22-458F-99A1-897B3BE6E5BA}" dt="2024-02-05T18:58:24.429" v="500" actId="1076"/>
          <ac:spMkLst>
            <pc:docMk/>
            <pc:sldMk cId="1358802709" sldId="1688"/>
            <ac:spMk id="16" creationId="{C50C6859-B990-CD37-F2D4-9BE78A2F67D7}"/>
          </ac:spMkLst>
        </pc:spChg>
        <pc:spChg chg="mod">
          <ac:chgData name="Hauck, Sarah M" userId="f4469b66-f048-4e35-8a94-a83a9177c551" providerId="ADAL" clId="{9CE30CFB-7B22-458F-99A1-897B3BE6E5BA}" dt="2024-02-05T18:57:38.988" v="493" actId="1076"/>
          <ac:spMkLst>
            <pc:docMk/>
            <pc:sldMk cId="1358802709" sldId="1688"/>
            <ac:spMk id="24" creationId="{C9B1108F-EB8C-FE8F-DA59-65BF707894C6}"/>
          </ac:spMkLst>
        </pc:spChg>
        <pc:spChg chg="mod">
          <ac:chgData name="Hauck, Sarah M" userId="f4469b66-f048-4e35-8a94-a83a9177c551" providerId="ADAL" clId="{9CE30CFB-7B22-458F-99A1-897B3BE6E5BA}" dt="2024-02-05T18:57:41.391" v="494" actId="1076"/>
          <ac:spMkLst>
            <pc:docMk/>
            <pc:sldMk cId="1358802709" sldId="1688"/>
            <ac:spMk id="25" creationId="{EB37CA65-3E31-ACD2-0ECD-E8C0F7CA3BCB}"/>
          </ac:spMkLst>
        </pc:spChg>
        <pc:graphicFrameChg chg="add del mod modGraphic">
          <ac:chgData name="Hauck, Sarah M" userId="f4469b66-f048-4e35-8a94-a83a9177c551" providerId="ADAL" clId="{9CE30CFB-7B22-458F-99A1-897B3BE6E5BA}" dt="2024-02-05T18:59:57.470" v="510" actId="478"/>
          <ac:graphicFrameMkLst>
            <pc:docMk/>
            <pc:sldMk cId="1358802709" sldId="1688"/>
            <ac:graphicFrameMk id="3" creationId="{DCD9D232-FBC9-3DF9-4641-E18C384D22ED}"/>
          </ac:graphicFrameMkLst>
        </pc:graphicFrameChg>
        <pc:graphicFrameChg chg="add del mod modGraphic">
          <ac:chgData name="Hauck, Sarah M" userId="f4469b66-f048-4e35-8a94-a83a9177c551" providerId="ADAL" clId="{9CE30CFB-7B22-458F-99A1-897B3BE6E5BA}" dt="2024-02-05T19:00:19.143" v="515" actId="478"/>
          <ac:graphicFrameMkLst>
            <pc:docMk/>
            <pc:sldMk cId="1358802709" sldId="1688"/>
            <ac:graphicFrameMk id="4" creationId="{62422735-ACE1-1531-A49F-63BAC7518A34}"/>
          </ac:graphicFrameMkLst>
        </pc:graphicFrameChg>
        <pc:graphicFrameChg chg="mod">
          <ac:chgData name="Hauck, Sarah M" userId="f4469b66-f048-4e35-8a94-a83a9177c551" providerId="ADAL" clId="{9CE30CFB-7B22-458F-99A1-897B3BE6E5BA}" dt="2024-02-05T18:58:09.480" v="497" actId="1076"/>
          <ac:graphicFrameMkLst>
            <pc:docMk/>
            <pc:sldMk cId="1358802709" sldId="1688"/>
            <ac:graphicFrameMk id="6" creationId="{27FFEB22-D381-4F2A-BBCD-FF32C25C0662}"/>
          </ac:graphicFrameMkLst>
        </pc:graphicFrameChg>
        <pc:graphicFrameChg chg="add mod modGraphic">
          <ac:chgData name="Hauck, Sarah M" userId="f4469b66-f048-4e35-8a94-a83a9177c551" providerId="ADAL" clId="{9CE30CFB-7B22-458F-99A1-897B3BE6E5BA}" dt="2024-02-05T19:01:13.358" v="523" actId="1076"/>
          <ac:graphicFrameMkLst>
            <pc:docMk/>
            <pc:sldMk cId="1358802709" sldId="1688"/>
            <ac:graphicFrameMk id="7" creationId="{EF366FD0-E74C-A116-4500-3DF1884018B3}"/>
          </ac:graphicFrameMkLst>
        </pc:graphicFrameChg>
        <pc:graphicFrameChg chg="del">
          <ac:chgData name="Hauck, Sarah M" userId="f4469b66-f048-4e35-8a94-a83a9177c551" providerId="ADAL" clId="{9CE30CFB-7B22-458F-99A1-897B3BE6E5BA}" dt="2024-02-05T18:57:24.899" v="489" actId="478"/>
          <ac:graphicFrameMkLst>
            <pc:docMk/>
            <pc:sldMk cId="1358802709" sldId="1688"/>
            <ac:graphicFrameMk id="17" creationId="{70ED94AF-5BD8-B990-7C54-252C8EE91AD4}"/>
          </ac:graphicFrameMkLst>
        </pc:graphicFrameChg>
        <pc:picChg chg="add mod">
          <ac:chgData name="Hauck, Sarah M" userId="f4469b66-f048-4e35-8a94-a83a9177c551" providerId="ADAL" clId="{9CE30CFB-7B22-458F-99A1-897B3BE6E5BA}" dt="2024-02-05T18:58:48.963" v="506" actId="1076"/>
          <ac:picMkLst>
            <pc:docMk/>
            <pc:sldMk cId="1358802709" sldId="1688"/>
            <ac:picMk id="1025" creationId="{A190F4AF-AF8B-A278-E446-DB578167A2D0}"/>
          </ac:picMkLst>
        </pc:picChg>
        <pc:cxnChg chg="mod">
          <ac:chgData name="Hauck, Sarah M" userId="f4469b66-f048-4e35-8a94-a83a9177c551" providerId="ADAL" clId="{9CE30CFB-7B22-458F-99A1-897B3BE6E5BA}" dt="2024-02-05T18:58:16.471" v="498" actId="1076"/>
          <ac:cxnSpMkLst>
            <pc:docMk/>
            <pc:sldMk cId="1358802709" sldId="1688"/>
            <ac:cxnSpMk id="8" creationId="{30C19999-BF21-F8F7-DED8-3C9F5C411909}"/>
          </ac:cxnSpMkLst>
        </pc:cxnChg>
        <pc:cxnChg chg="mod">
          <ac:chgData name="Hauck, Sarah M" userId="f4469b66-f048-4e35-8a94-a83a9177c551" providerId="ADAL" clId="{9CE30CFB-7B22-458F-99A1-897B3BE6E5BA}" dt="2024-02-05T18:58:20.710" v="499" actId="1076"/>
          <ac:cxnSpMkLst>
            <pc:docMk/>
            <pc:sldMk cId="1358802709" sldId="1688"/>
            <ac:cxnSpMk id="11" creationId="{6D79C3E9-50CF-B8E9-0A7C-DF101A5B9EF6}"/>
          </ac:cxnSpMkLst>
        </pc:cxnChg>
      </pc:sldChg>
      <pc:sldChg chg="ord">
        <pc:chgData name="Hauck, Sarah M" userId="f4469b66-f048-4e35-8a94-a83a9177c551" providerId="ADAL" clId="{9CE30CFB-7B22-458F-99A1-897B3BE6E5BA}" dt="2024-02-05T18:53:51.931" v="435"/>
        <pc:sldMkLst>
          <pc:docMk/>
          <pc:sldMk cId="3925373280" sldId="1693"/>
        </pc:sldMkLst>
      </pc:sldChg>
      <pc:sldChg chg="addSp modSp mod">
        <pc:chgData name="Hauck, Sarah M" userId="f4469b66-f048-4e35-8a94-a83a9177c551" providerId="ADAL" clId="{9CE30CFB-7B22-458F-99A1-897B3BE6E5BA}" dt="2024-02-05T19:02:55.993" v="526" actId="1076"/>
        <pc:sldMkLst>
          <pc:docMk/>
          <pc:sldMk cId="4054407516" sldId="1694"/>
        </pc:sldMkLst>
        <pc:spChg chg="mod">
          <ac:chgData name="Hauck, Sarah M" userId="f4469b66-f048-4e35-8a94-a83a9177c551" providerId="ADAL" clId="{9CE30CFB-7B22-458F-99A1-897B3BE6E5BA}" dt="2024-02-05T19:02:55.993" v="526" actId="1076"/>
          <ac:spMkLst>
            <pc:docMk/>
            <pc:sldMk cId="4054407516" sldId="1694"/>
            <ac:spMk id="3" creationId="{52502AAB-02DF-729E-36B3-C3AD39F19248}"/>
          </ac:spMkLst>
        </pc:spChg>
        <pc:spChg chg="add mod">
          <ac:chgData name="Hauck, Sarah M" userId="f4469b66-f048-4e35-8a94-a83a9177c551" providerId="ADAL" clId="{9CE30CFB-7B22-458F-99A1-897B3BE6E5BA}" dt="2024-02-05T18:45:10.095" v="369" actId="1076"/>
          <ac:spMkLst>
            <pc:docMk/>
            <pc:sldMk cId="4054407516" sldId="1694"/>
            <ac:spMk id="5" creationId="{7FBD4DFE-7797-F6EA-84C8-2C215892CDFE}"/>
          </ac:spMkLst>
        </pc:spChg>
        <pc:spChg chg="add mod">
          <ac:chgData name="Hauck, Sarah M" userId="f4469b66-f048-4e35-8a94-a83a9177c551" providerId="ADAL" clId="{9CE30CFB-7B22-458F-99A1-897B3BE6E5BA}" dt="2024-02-05T18:45:13.119" v="370" actId="1076"/>
          <ac:spMkLst>
            <pc:docMk/>
            <pc:sldMk cId="4054407516" sldId="1694"/>
            <ac:spMk id="6" creationId="{51502D00-833D-3171-0E8D-5980D374E378}"/>
          </ac:spMkLst>
        </pc:spChg>
        <pc:spChg chg="add mod">
          <ac:chgData name="Hauck, Sarah M" userId="f4469b66-f048-4e35-8a94-a83a9177c551" providerId="ADAL" clId="{9CE30CFB-7B22-458F-99A1-897B3BE6E5BA}" dt="2024-02-05T18:45:18.361" v="371" actId="1076"/>
          <ac:spMkLst>
            <pc:docMk/>
            <pc:sldMk cId="4054407516" sldId="1694"/>
            <ac:spMk id="8" creationId="{7001C0DB-8643-BD71-1692-AECA21EEF645}"/>
          </ac:spMkLst>
        </pc:spChg>
      </pc:sldChg>
      <pc:sldChg chg="del">
        <pc:chgData name="Hauck, Sarah M" userId="f4469b66-f048-4e35-8a94-a83a9177c551" providerId="ADAL" clId="{9CE30CFB-7B22-458F-99A1-897B3BE6E5BA}" dt="2024-02-05T18:40:35.368" v="58" actId="47"/>
        <pc:sldMkLst>
          <pc:docMk/>
          <pc:sldMk cId="1331853581" sldId="1728"/>
        </pc:sldMkLst>
      </pc:sldChg>
      <pc:sldChg chg="del">
        <pc:chgData name="Hauck, Sarah M" userId="f4469b66-f048-4e35-8a94-a83a9177c551" providerId="ADAL" clId="{9CE30CFB-7B22-458F-99A1-897B3BE6E5BA}" dt="2024-02-05T18:40:36.485" v="59" actId="47"/>
        <pc:sldMkLst>
          <pc:docMk/>
          <pc:sldMk cId="2975702795" sldId="1729"/>
        </pc:sldMkLst>
      </pc:sldChg>
      <pc:sldChg chg="ord">
        <pc:chgData name="Hauck, Sarah M" userId="f4469b66-f048-4e35-8a94-a83a9177c551" providerId="ADAL" clId="{9CE30CFB-7B22-458F-99A1-897B3BE6E5BA}" dt="2024-02-05T18:53:51.931" v="435"/>
        <pc:sldMkLst>
          <pc:docMk/>
          <pc:sldMk cId="3559788542" sldId="1750"/>
        </pc:sldMkLst>
      </pc:sldChg>
      <pc:sldChg chg="ord">
        <pc:chgData name="Hauck, Sarah M" userId="f4469b66-f048-4e35-8a94-a83a9177c551" providerId="ADAL" clId="{9CE30CFB-7B22-458F-99A1-897B3BE6E5BA}" dt="2024-02-05T18:53:51.931" v="435"/>
        <pc:sldMkLst>
          <pc:docMk/>
          <pc:sldMk cId="2606194703" sldId="1751"/>
        </pc:sldMkLst>
      </pc:sldChg>
      <pc:sldChg chg="addSp delSp modSp mod addAnim">
        <pc:chgData name="Hauck, Sarah M" userId="f4469b66-f048-4e35-8a94-a83a9177c551" providerId="ADAL" clId="{9CE30CFB-7B22-458F-99A1-897B3BE6E5BA}" dt="2024-02-05T18:47:51.981" v="433" actId="1076"/>
        <pc:sldMkLst>
          <pc:docMk/>
          <pc:sldMk cId="3292612939" sldId="1752"/>
        </pc:sldMkLst>
        <pc:spChg chg="mod">
          <ac:chgData name="Hauck, Sarah M" userId="f4469b66-f048-4e35-8a94-a83a9177c551" providerId="ADAL" clId="{9CE30CFB-7B22-458F-99A1-897B3BE6E5BA}" dt="2024-02-05T18:46:34.012" v="420" actId="1076"/>
          <ac:spMkLst>
            <pc:docMk/>
            <pc:sldMk cId="3292612939" sldId="1752"/>
            <ac:spMk id="3" creationId="{52502AAB-02DF-729E-36B3-C3AD39F19248}"/>
          </ac:spMkLst>
        </pc:spChg>
        <pc:spChg chg="mod">
          <ac:chgData name="Hauck, Sarah M" userId="f4469b66-f048-4e35-8a94-a83a9177c551" providerId="ADAL" clId="{9CE30CFB-7B22-458F-99A1-897B3BE6E5BA}" dt="2024-02-05T18:46:48.101" v="425" actId="1076"/>
          <ac:spMkLst>
            <pc:docMk/>
            <pc:sldMk cId="3292612939" sldId="1752"/>
            <ac:spMk id="4" creationId="{EB90A499-EBD8-D3AB-E8B8-DAF4725014A2}"/>
          </ac:spMkLst>
        </pc:spChg>
        <pc:spChg chg="del">
          <ac:chgData name="Hauck, Sarah M" userId="f4469b66-f048-4e35-8a94-a83a9177c551" providerId="ADAL" clId="{9CE30CFB-7B22-458F-99A1-897B3BE6E5BA}" dt="2024-02-05T18:46:02.340" v="412" actId="478"/>
          <ac:spMkLst>
            <pc:docMk/>
            <pc:sldMk cId="3292612939" sldId="1752"/>
            <ac:spMk id="5" creationId="{7FBD4DFE-7797-F6EA-84C8-2C215892CDFE}"/>
          </ac:spMkLst>
        </pc:spChg>
        <pc:spChg chg="del">
          <ac:chgData name="Hauck, Sarah M" userId="f4469b66-f048-4e35-8a94-a83a9177c551" providerId="ADAL" clId="{9CE30CFB-7B22-458F-99A1-897B3BE6E5BA}" dt="2024-02-05T18:46:04.592" v="413" actId="478"/>
          <ac:spMkLst>
            <pc:docMk/>
            <pc:sldMk cId="3292612939" sldId="1752"/>
            <ac:spMk id="6" creationId="{51502D00-833D-3171-0E8D-5980D374E378}"/>
          </ac:spMkLst>
        </pc:spChg>
        <pc:spChg chg="del">
          <ac:chgData name="Hauck, Sarah M" userId="f4469b66-f048-4e35-8a94-a83a9177c551" providerId="ADAL" clId="{9CE30CFB-7B22-458F-99A1-897B3BE6E5BA}" dt="2024-02-05T18:46:06.285" v="414" actId="478"/>
          <ac:spMkLst>
            <pc:docMk/>
            <pc:sldMk cId="3292612939" sldId="1752"/>
            <ac:spMk id="8" creationId="{7001C0DB-8643-BD71-1692-AECA21EEF645}"/>
          </ac:spMkLst>
        </pc:spChg>
        <pc:graphicFrameChg chg="add mod modGraphic">
          <ac:chgData name="Hauck, Sarah M" userId="f4469b66-f048-4e35-8a94-a83a9177c551" providerId="ADAL" clId="{9CE30CFB-7B22-458F-99A1-897B3BE6E5BA}" dt="2024-02-05T18:47:51.981" v="433" actId="1076"/>
          <ac:graphicFrameMkLst>
            <pc:docMk/>
            <pc:sldMk cId="3292612939" sldId="1752"/>
            <ac:graphicFrameMk id="11" creationId="{D8A67B21-E424-8C08-8180-4F733CA5CE34}"/>
          </ac:graphicFrameMkLst>
        </pc:graphicFrameChg>
        <pc:picChg chg="ord">
          <ac:chgData name="Hauck, Sarah M" userId="f4469b66-f048-4e35-8a94-a83a9177c551" providerId="ADAL" clId="{9CE30CFB-7B22-458F-99A1-897B3BE6E5BA}" dt="2024-02-05T18:46:43.241" v="423" actId="166"/>
          <ac:picMkLst>
            <pc:docMk/>
            <pc:sldMk cId="3292612939" sldId="1752"/>
            <ac:picMk id="2" creationId="{73018904-6DEC-A3D8-1A81-4EFAC5181912}"/>
          </ac:picMkLst>
        </pc:picChg>
        <pc:picChg chg="add mod">
          <ac:chgData name="Hauck, Sarah M" userId="f4469b66-f048-4e35-8a94-a83a9177c551" providerId="ADAL" clId="{9CE30CFB-7B22-458F-99A1-897B3BE6E5BA}" dt="2024-02-05T18:47:00.798" v="431" actId="1076"/>
          <ac:picMkLst>
            <pc:docMk/>
            <pc:sldMk cId="3292612939" sldId="1752"/>
            <ac:picMk id="10" creationId="{27C64451-03A9-1904-565F-6D3E38816ECD}"/>
          </ac:picMkLst>
        </pc:picChg>
      </pc:sldChg>
      <pc:sldMasterChg chg="del delSldLayout">
        <pc:chgData name="Hauck, Sarah M" userId="f4469b66-f048-4e35-8a94-a83a9177c551" providerId="ADAL" clId="{9CE30CFB-7B22-458F-99A1-897B3BE6E5BA}" dt="2024-02-05T18:40:40.962" v="61" actId="47"/>
        <pc:sldMasterMkLst>
          <pc:docMk/>
          <pc:sldMasterMk cId="592176671" sldId="2147484177"/>
        </pc:sldMasterMkLst>
        <pc:sldLayoutChg chg="del">
          <pc:chgData name="Hauck, Sarah M" userId="f4469b66-f048-4e35-8a94-a83a9177c551" providerId="ADAL" clId="{9CE30CFB-7B22-458F-99A1-897B3BE6E5BA}" dt="2024-02-05T18:40:40.962" v="61" actId="47"/>
          <pc:sldLayoutMkLst>
            <pc:docMk/>
            <pc:sldMasterMk cId="592176671" sldId="2147484177"/>
            <pc:sldLayoutMk cId="4107959157" sldId="2147484178"/>
          </pc:sldLayoutMkLst>
        </pc:sldLayoutChg>
        <pc:sldLayoutChg chg="del">
          <pc:chgData name="Hauck, Sarah M" userId="f4469b66-f048-4e35-8a94-a83a9177c551" providerId="ADAL" clId="{9CE30CFB-7B22-458F-99A1-897B3BE6E5BA}" dt="2024-02-05T18:40:40.962" v="61" actId="47"/>
          <pc:sldLayoutMkLst>
            <pc:docMk/>
            <pc:sldMasterMk cId="592176671" sldId="2147484177"/>
            <pc:sldLayoutMk cId="1718012878" sldId="2147484179"/>
          </pc:sldLayoutMkLst>
        </pc:sldLayoutChg>
        <pc:sldLayoutChg chg="del">
          <pc:chgData name="Hauck, Sarah M" userId="f4469b66-f048-4e35-8a94-a83a9177c551" providerId="ADAL" clId="{9CE30CFB-7B22-458F-99A1-897B3BE6E5BA}" dt="2024-02-05T18:40:40.962" v="61" actId="47"/>
          <pc:sldLayoutMkLst>
            <pc:docMk/>
            <pc:sldMasterMk cId="592176671" sldId="2147484177"/>
            <pc:sldLayoutMk cId="1885812252" sldId="2147484180"/>
          </pc:sldLayoutMkLst>
        </pc:sldLayoutChg>
        <pc:sldLayoutChg chg="del">
          <pc:chgData name="Hauck, Sarah M" userId="f4469b66-f048-4e35-8a94-a83a9177c551" providerId="ADAL" clId="{9CE30CFB-7B22-458F-99A1-897B3BE6E5BA}" dt="2024-02-05T18:40:40.962" v="61" actId="47"/>
          <pc:sldLayoutMkLst>
            <pc:docMk/>
            <pc:sldMasterMk cId="592176671" sldId="2147484177"/>
            <pc:sldLayoutMk cId="2249688305" sldId="2147484181"/>
          </pc:sldLayoutMkLst>
        </pc:sldLayoutChg>
        <pc:sldLayoutChg chg="del">
          <pc:chgData name="Hauck, Sarah M" userId="f4469b66-f048-4e35-8a94-a83a9177c551" providerId="ADAL" clId="{9CE30CFB-7B22-458F-99A1-897B3BE6E5BA}" dt="2024-02-05T18:40:40.962" v="61" actId="47"/>
          <pc:sldLayoutMkLst>
            <pc:docMk/>
            <pc:sldMasterMk cId="592176671" sldId="2147484177"/>
            <pc:sldLayoutMk cId="1442431528" sldId="2147484182"/>
          </pc:sldLayoutMkLst>
        </pc:sldLayoutChg>
        <pc:sldLayoutChg chg="del">
          <pc:chgData name="Hauck, Sarah M" userId="f4469b66-f048-4e35-8a94-a83a9177c551" providerId="ADAL" clId="{9CE30CFB-7B22-458F-99A1-897B3BE6E5BA}" dt="2024-02-05T18:40:40.962" v="61" actId="47"/>
          <pc:sldLayoutMkLst>
            <pc:docMk/>
            <pc:sldMasterMk cId="592176671" sldId="2147484177"/>
            <pc:sldLayoutMk cId="1536808332" sldId="2147484183"/>
          </pc:sldLayoutMkLst>
        </pc:sldLayoutChg>
        <pc:sldLayoutChg chg="del">
          <pc:chgData name="Hauck, Sarah M" userId="f4469b66-f048-4e35-8a94-a83a9177c551" providerId="ADAL" clId="{9CE30CFB-7B22-458F-99A1-897B3BE6E5BA}" dt="2024-02-05T18:40:40.962" v="61" actId="47"/>
          <pc:sldLayoutMkLst>
            <pc:docMk/>
            <pc:sldMasterMk cId="592176671" sldId="2147484177"/>
            <pc:sldLayoutMk cId="502733142" sldId="2147484184"/>
          </pc:sldLayoutMkLst>
        </pc:sldLayoutChg>
        <pc:sldLayoutChg chg="del">
          <pc:chgData name="Hauck, Sarah M" userId="f4469b66-f048-4e35-8a94-a83a9177c551" providerId="ADAL" clId="{9CE30CFB-7B22-458F-99A1-897B3BE6E5BA}" dt="2024-02-05T18:40:40.962" v="61" actId="47"/>
          <pc:sldLayoutMkLst>
            <pc:docMk/>
            <pc:sldMasterMk cId="592176671" sldId="2147484177"/>
            <pc:sldLayoutMk cId="2874711668" sldId="2147484185"/>
          </pc:sldLayoutMkLst>
        </pc:sldLayoutChg>
        <pc:sldLayoutChg chg="del">
          <pc:chgData name="Hauck, Sarah M" userId="f4469b66-f048-4e35-8a94-a83a9177c551" providerId="ADAL" clId="{9CE30CFB-7B22-458F-99A1-897B3BE6E5BA}" dt="2024-02-05T18:40:40.962" v="61" actId="47"/>
          <pc:sldLayoutMkLst>
            <pc:docMk/>
            <pc:sldMasterMk cId="592176671" sldId="2147484177"/>
            <pc:sldLayoutMk cId="2991571634" sldId="2147484186"/>
          </pc:sldLayoutMkLst>
        </pc:sldLayoutChg>
        <pc:sldLayoutChg chg="del">
          <pc:chgData name="Hauck, Sarah M" userId="f4469b66-f048-4e35-8a94-a83a9177c551" providerId="ADAL" clId="{9CE30CFB-7B22-458F-99A1-897B3BE6E5BA}" dt="2024-02-05T18:40:40.962" v="61" actId="47"/>
          <pc:sldLayoutMkLst>
            <pc:docMk/>
            <pc:sldMasterMk cId="592176671" sldId="2147484177"/>
            <pc:sldLayoutMk cId="1736664426" sldId="2147484187"/>
          </pc:sldLayoutMkLst>
        </pc:sldLayoutChg>
        <pc:sldLayoutChg chg="del">
          <pc:chgData name="Hauck, Sarah M" userId="f4469b66-f048-4e35-8a94-a83a9177c551" providerId="ADAL" clId="{9CE30CFB-7B22-458F-99A1-897B3BE6E5BA}" dt="2024-02-05T18:40:40.962" v="61" actId="47"/>
          <pc:sldLayoutMkLst>
            <pc:docMk/>
            <pc:sldMasterMk cId="592176671" sldId="2147484177"/>
            <pc:sldLayoutMk cId="1057914464" sldId="2147484188"/>
          </pc:sldLayoutMkLst>
        </pc:sldLayoutChg>
      </pc:sldMasterChg>
    </pc:docChg>
  </pc:docChgLst>
  <pc:docChgLst>
    <pc:chgData name="Hauck, Sarah M" userId="f4469b66-f048-4e35-8a94-a83a9177c551" providerId="ADAL" clId="{A73882F9-2107-4AEE-8B71-99BBB8EAACBF}"/>
    <pc:docChg chg="custSel delSld modSld sldOrd delMainMaster">
      <pc:chgData name="Hauck, Sarah M" userId="f4469b66-f048-4e35-8a94-a83a9177c551" providerId="ADAL" clId="{A73882F9-2107-4AEE-8B71-99BBB8EAACBF}" dt="2024-01-05T20:43:35.645" v="265" actId="1076"/>
      <pc:docMkLst>
        <pc:docMk/>
      </pc:docMkLst>
      <pc:sldChg chg="del">
        <pc:chgData name="Hauck, Sarah M" userId="f4469b66-f048-4e35-8a94-a83a9177c551" providerId="ADAL" clId="{A73882F9-2107-4AEE-8B71-99BBB8EAACBF}" dt="2024-01-05T20:34:22.165" v="13" actId="47"/>
        <pc:sldMkLst>
          <pc:docMk/>
          <pc:sldMk cId="3743078901" sldId="256"/>
        </pc:sldMkLst>
        <pc:spChg chg="mod">
          <ac:chgData name="Hauck, Sarah M" userId="f4469b66-f048-4e35-8a94-a83a9177c551" providerId="ADAL" clId="{A73882F9-2107-4AEE-8B71-99BBB8EAACBF}" dt="2024-01-05T20:35:49.916" v="49" actId="20577"/>
          <ac:spMkLst>
            <pc:docMk/>
            <pc:sldMk cId="3743078901" sldId="256"/>
            <ac:spMk id="2" creationId="{00000000-0000-0000-0000-000000000000}"/>
          </ac:spMkLst>
        </pc:spChg>
      </pc:sldChg>
      <pc:sldChg chg="del">
        <pc:chgData name="Hauck, Sarah M" userId="f4469b66-f048-4e35-8a94-a83a9177c551" providerId="ADAL" clId="{A73882F9-2107-4AEE-8B71-99BBB8EAACBF}" dt="2024-01-05T20:34:22.760" v="14" actId="47"/>
        <pc:sldMkLst>
          <pc:docMk/>
          <pc:sldMk cId="3396689434" sldId="257"/>
        </pc:sldMkLst>
      </pc:sldChg>
      <pc:sldChg chg="del">
        <pc:chgData name="Hauck, Sarah M" userId="f4469b66-f048-4e35-8a94-a83a9177c551" providerId="ADAL" clId="{A73882F9-2107-4AEE-8B71-99BBB8EAACBF}" dt="2024-01-05T20:34:23.289" v="15" actId="47"/>
        <pc:sldMkLst>
          <pc:docMk/>
          <pc:sldMk cId="0" sldId="258"/>
        </pc:sldMkLst>
      </pc:sldChg>
      <pc:sldChg chg="del">
        <pc:chgData name="Hauck, Sarah M" userId="f4469b66-f048-4e35-8a94-a83a9177c551" providerId="ADAL" clId="{A73882F9-2107-4AEE-8B71-99BBB8EAACBF}" dt="2024-01-05T20:34:23.958" v="16" actId="47"/>
        <pc:sldMkLst>
          <pc:docMk/>
          <pc:sldMk cId="0" sldId="259"/>
        </pc:sldMkLst>
      </pc:sldChg>
      <pc:sldChg chg="del">
        <pc:chgData name="Hauck, Sarah M" userId="f4469b66-f048-4e35-8a94-a83a9177c551" providerId="ADAL" clId="{A73882F9-2107-4AEE-8B71-99BBB8EAACBF}" dt="2024-01-05T20:37:03.338" v="111" actId="47"/>
        <pc:sldMkLst>
          <pc:docMk/>
          <pc:sldMk cId="768755451" sldId="265"/>
        </pc:sldMkLst>
      </pc:sldChg>
      <pc:sldChg chg="del">
        <pc:chgData name="Hauck, Sarah M" userId="f4469b66-f048-4e35-8a94-a83a9177c551" providerId="ADAL" clId="{A73882F9-2107-4AEE-8B71-99BBB8EAACBF}" dt="2024-01-05T20:37:12.363" v="117" actId="47"/>
        <pc:sldMkLst>
          <pc:docMk/>
          <pc:sldMk cId="1437938193" sldId="270"/>
        </pc:sldMkLst>
      </pc:sldChg>
      <pc:sldChg chg="del">
        <pc:chgData name="Hauck, Sarah M" userId="f4469b66-f048-4e35-8a94-a83a9177c551" providerId="ADAL" clId="{A73882F9-2107-4AEE-8B71-99BBB8EAACBF}" dt="2024-01-05T20:37:17.340" v="120" actId="47"/>
        <pc:sldMkLst>
          <pc:docMk/>
          <pc:sldMk cId="2173429110" sldId="310"/>
        </pc:sldMkLst>
      </pc:sldChg>
      <pc:sldChg chg="del">
        <pc:chgData name="Hauck, Sarah M" userId="f4469b66-f048-4e35-8a94-a83a9177c551" providerId="ADAL" clId="{A73882F9-2107-4AEE-8B71-99BBB8EAACBF}" dt="2024-01-05T20:37:24.285" v="126" actId="47"/>
        <pc:sldMkLst>
          <pc:docMk/>
          <pc:sldMk cId="953124561" sldId="311"/>
        </pc:sldMkLst>
      </pc:sldChg>
      <pc:sldChg chg="del">
        <pc:chgData name="Hauck, Sarah M" userId="f4469b66-f048-4e35-8a94-a83a9177c551" providerId="ADAL" clId="{A73882F9-2107-4AEE-8B71-99BBB8EAACBF}" dt="2024-01-05T20:37:10.930" v="116" actId="47"/>
        <pc:sldMkLst>
          <pc:docMk/>
          <pc:sldMk cId="4232626902" sldId="317"/>
        </pc:sldMkLst>
      </pc:sldChg>
      <pc:sldChg chg="del">
        <pc:chgData name="Hauck, Sarah M" userId="f4469b66-f048-4e35-8a94-a83a9177c551" providerId="ADAL" clId="{A73882F9-2107-4AEE-8B71-99BBB8EAACBF}" dt="2024-01-05T20:37:06.576" v="113" actId="47"/>
        <pc:sldMkLst>
          <pc:docMk/>
          <pc:sldMk cId="2674637383" sldId="318"/>
        </pc:sldMkLst>
      </pc:sldChg>
      <pc:sldChg chg="del">
        <pc:chgData name="Hauck, Sarah M" userId="f4469b66-f048-4e35-8a94-a83a9177c551" providerId="ADAL" clId="{A73882F9-2107-4AEE-8B71-99BBB8EAACBF}" dt="2024-01-05T20:37:19.694" v="122" actId="47"/>
        <pc:sldMkLst>
          <pc:docMk/>
          <pc:sldMk cId="4204859839" sldId="319"/>
        </pc:sldMkLst>
      </pc:sldChg>
      <pc:sldChg chg="del">
        <pc:chgData name="Hauck, Sarah M" userId="f4469b66-f048-4e35-8a94-a83a9177c551" providerId="ADAL" clId="{A73882F9-2107-4AEE-8B71-99BBB8EAACBF}" dt="2024-01-05T20:37:23.576" v="125" actId="47"/>
        <pc:sldMkLst>
          <pc:docMk/>
          <pc:sldMk cId="1200753180" sldId="320"/>
        </pc:sldMkLst>
      </pc:sldChg>
      <pc:sldChg chg="del">
        <pc:chgData name="Hauck, Sarah M" userId="f4469b66-f048-4e35-8a94-a83a9177c551" providerId="ADAL" clId="{A73882F9-2107-4AEE-8B71-99BBB8EAACBF}" dt="2024-01-05T20:37:08.423" v="114" actId="47"/>
        <pc:sldMkLst>
          <pc:docMk/>
          <pc:sldMk cId="2184278853" sldId="321"/>
        </pc:sldMkLst>
      </pc:sldChg>
      <pc:sldChg chg="del">
        <pc:chgData name="Hauck, Sarah M" userId="f4469b66-f048-4e35-8a94-a83a9177c551" providerId="ADAL" clId="{A73882F9-2107-4AEE-8B71-99BBB8EAACBF}" dt="2024-01-05T20:37:05.236" v="112" actId="47"/>
        <pc:sldMkLst>
          <pc:docMk/>
          <pc:sldMk cId="676909119" sldId="322"/>
        </pc:sldMkLst>
      </pc:sldChg>
      <pc:sldChg chg="del">
        <pc:chgData name="Hauck, Sarah M" userId="f4469b66-f048-4e35-8a94-a83a9177c551" providerId="ADAL" clId="{A73882F9-2107-4AEE-8B71-99BBB8EAACBF}" dt="2024-01-05T20:37:09.190" v="115" actId="47"/>
        <pc:sldMkLst>
          <pc:docMk/>
          <pc:sldMk cId="1486338343" sldId="323"/>
        </pc:sldMkLst>
      </pc:sldChg>
      <pc:sldChg chg="del">
        <pc:chgData name="Hauck, Sarah M" userId="f4469b66-f048-4e35-8a94-a83a9177c551" providerId="ADAL" clId="{A73882F9-2107-4AEE-8B71-99BBB8EAACBF}" dt="2024-01-05T20:37:18.506" v="121" actId="47"/>
        <pc:sldMkLst>
          <pc:docMk/>
          <pc:sldMk cId="1347658214" sldId="324"/>
        </pc:sldMkLst>
      </pc:sldChg>
      <pc:sldChg chg="del">
        <pc:chgData name="Hauck, Sarah M" userId="f4469b66-f048-4e35-8a94-a83a9177c551" providerId="ADAL" clId="{A73882F9-2107-4AEE-8B71-99BBB8EAACBF}" dt="2024-01-05T20:37:15.853" v="119" actId="47"/>
        <pc:sldMkLst>
          <pc:docMk/>
          <pc:sldMk cId="2355865509" sldId="325"/>
        </pc:sldMkLst>
      </pc:sldChg>
      <pc:sldChg chg="del">
        <pc:chgData name="Hauck, Sarah M" userId="f4469b66-f048-4e35-8a94-a83a9177c551" providerId="ADAL" clId="{A73882F9-2107-4AEE-8B71-99BBB8EAACBF}" dt="2024-01-05T20:37:21.711" v="123" actId="47"/>
        <pc:sldMkLst>
          <pc:docMk/>
          <pc:sldMk cId="3471003413" sldId="326"/>
        </pc:sldMkLst>
      </pc:sldChg>
      <pc:sldChg chg="del">
        <pc:chgData name="Hauck, Sarah M" userId="f4469b66-f048-4e35-8a94-a83a9177c551" providerId="ADAL" clId="{A73882F9-2107-4AEE-8B71-99BBB8EAACBF}" dt="2024-01-05T20:37:22.444" v="124" actId="47"/>
        <pc:sldMkLst>
          <pc:docMk/>
          <pc:sldMk cId="2133045034" sldId="327"/>
        </pc:sldMkLst>
      </pc:sldChg>
      <pc:sldChg chg="modSp">
        <pc:chgData name="Hauck, Sarah M" userId="f4469b66-f048-4e35-8a94-a83a9177c551" providerId="ADAL" clId="{A73882F9-2107-4AEE-8B71-99BBB8EAACBF}" dt="2024-01-05T20:42:34.897" v="242" actId="1076"/>
        <pc:sldMkLst>
          <pc:docMk/>
          <pc:sldMk cId="2025969699" sldId="328"/>
        </pc:sldMkLst>
        <pc:picChg chg="mod">
          <ac:chgData name="Hauck, Sarah M" userId="f4469b66-f048-4e35-8a94-a83a9177c551" providerId="ADAL" clId="{A73882F9-2107-4AEE-8B71-99BBB8EAACBF}" dt="2024-01-05T20:42:34.897" v="242" actId="1076"/>
          <ac:picMkLst>
            <pc:docMk/>
            <pc:sldMk cId="2025969699" sldId="328"/>
            <ac:picMk id="1026" creationId="{7E1DA17A-8D09-4C0E-A83D-197FA52F1EDC}"/>
          </ac:picMkLst>
        </pc:picChg>
      </pc:sldChg>
      <pc:sldChg chg="modSp mod">
        <pc:chgData name="Hauck, Sarah M" userId="f4469b66-f048-4e35-8a94-a83a9177c551" providerId="ADAL" clId="{A73882F9-2107-4AEE-8B71-99BBB8EAACBF}" dt="2024-01-05T20:42:14.992" v="241" actId="5793"/>
        <pc:sldMkLst>
          <pc:docMk/>
          <pc:sldMk cId="3326768109" sldId="450"/>
        </pc:sldMkLst>
        <pc:spChg chg="mod">
          <ac:chgData name="Hauck, Sarah M" userId="f4469b66-f048-4e35-8a94-a83a9177c551" providerId="ADAL" clId="{A73882F9-2107-4AEE-8B71-99BBB8EAACBF}" dt="2024-01-05T20:42:14.992" v="241" actId="5793"/>
          <ac:spMkLst>
            <pc:docMk/>
            <pc:sldMk cId="3326768109" sldId="450"/>
            <ac:spMk id="5" creationId="{83DA9EB4-B2EF-4137-B526-A20C71741ABA}"/>
          </ac:spMkLst>
        </pc:spChg>
      </pc:sldChg>
      <pc:sldChg chg="delSp modSp mod">
        <pc:chgData name="Hauck, Sarah M" userId="f4469b66-f048-4e35-8a94-a83a9177c551" providerId="ADAL" clId="{A73882F9-2107-4AEE-8B71-99BBB8EAACBF}" dt="2024-01-05T20:43:35.645" v="265" actId="1076"/>
        <pc:sldMkLst>
          <pc:docMk/>
          <pc:sldMk cId="1050230296" sldId="603"/>
        </pc:sldMkLst>
        <pc:spChg chg="mod">
          <ac:chgData name="Hauck, Sarah M" userId="f4469b66-f048-4e35-8a94-a83a9177c551" providerId="ADAL" clId="{A73882F9-2107-4AEE-8B71-99BBB8EAACBF}" dt="2024-01-05T20:43:35.645" v="265" actId="1076"/>
          <ac:spMkLst>
            <pc:docMk/>
            <pc:sldMk cId="1050230296" sldId="603"/>
            <ac:spMk id="58" creationId="{A8D64FFA-3415-4930-8F8F-30AC4E502627}"/>
          </ac:spMkLst>
        </pc:spChg>
        <pc:spChg chg="del">
          <ac:chgData name="Hauck, Sarah M" userId="f4469b66-f048-4e35-8a94-a83a9177c551" providerId="ADAL" clId="{A73882F9-2107-4AEE-8B71-99BBB8EAACBF}" dt="2024-01-05T20:43:13.619" v="250" actId="478"/>
          <ac:spMkLst>
            <pc:docMk/>
            <pc:sldMk cId="1050230296" sldId="603"/>
            <ac:spMk id="60" creationId="{B41BF24D-8416-4AD1-B4AD-4FBE9884A326}"/>
          </ac:spMkLst>
        </pc:spChg>
      </pc:sldChg>
      <pc:sldChg chg="delSp modSp mod">
        <pc:chgData name="Hauck, Sarah M" userId="f4469b66-f048-4e35-8a94-a83a9177c551" providerId="ADAL" clId="{A73882F9-2107-4AEE-8B71-99BBB8EAACBF}" dt="2024-01-05T20:41:50.118" v="225" actId="478"/>
        <pc:sldMkLst>
          <pc:docMk/>
          <pc:sldMk cId="1426314545" sldId="1425"/>
        </pc:sldMkLst>
        <pc:spChg chg="mod">
          <ac:chgData name="Hauck, Sarah M" userId="f4469b66-f048-4e35-8a94-a83a9177c551" providerId="ADAL" clId="{A73882F9-2107-4AEE-8B71-99BBB8EAACBF}" dt="2024-01-05T20:41:47.023" v="224" actId="20577"/>
          <ac:spMkLst>
            <pc:docMk/>
            <pc:sldMk cId="1426314545" sldId="1425"/>
            <ac:spMk id="3" creationId="{C9971254-893D-44FC-AE93-19128B629507}"/>
          </ac:spMkLst>
        </pc:spChg>
        <pc:picChg chg="del">
          <ac:chgData name="Hauck, Sarah M" userId="f4469b66-f048-4e35-8a94-a83a9177c551" providerId="ADAL" clId="{A73882F9-2107-4AEE-8B71-99BBB8EAACBF}" dt="2024-01-05T20:41:50.118" v="225" actId="478"/>
          <ac:picMkLst>
            <pc:docMk/>
            <pc:sldMk cId="1426314545" sldId="1425"/>
            <ac:picMk id="7" creationId="{94EB6AA8-09BD-94AE-C3DA-FC377F163787}"/>
          </ac:picMkLst>
        </pc:picChg>
      </pc:sldChg>
      <pc:sldChg chg="modSp mod ord">
        <pc:chgData name="Hauck, Sarah M" userId="f4469b66-f048-4e35-8a94-a83a9177c551" providerId="ADAL" clId="{A73882F9-2107-4AEE-8B71-99BBB8EAACBF}" dt="2024-01-05T20:36:51.167" v="108" actId="114"/>
        <pc:sldMkLst>
          <pc:docMk/>
          <pc:sldMk cId="1047421087" sldId="1654"/>
        </pc:sldMkLst>
        <pc:spChg chg="mod">
          <ac:chgData name="Hauck, Sarah M" userId="f4469b66-f048-4e35-8a94-a83a9177c551" providerId="ADAL" clId="{A73882F9-2107-4AEE-8B71-99BBB8EAACBF}" dt="2024-01-05T20:36:51.167" v="108" actId="114"/>
          <ac:spMkLst>
            <pc:docMk/>
            <pc:sldMk cId="1047421087" sldId="1654"/>
            <ac:spMk id="2" creationId="{1BE5AB77-A472-B2C8-8B8B-E5355DBE0492}"/>
          </ac:spMkLst>
        </pc:spChg>
        <pc:spChg chg="mod">
          <ac:chgData name="Hauck, Sarah M" userId="f4469b66-f048-4e35-8a94-a83a9177c551" providerId="ADAL" clId="{A73882F9-2107-4AEE-8B71-99BBB8EAACBF}" dt="2024-01-05T20:36:35.560" v="103" actId="1076"/>
          <ac:spMkLst>
            <pc:docMk/>
            <pc:sldMk cId="1047421087" sldId="1654"/>
            <ac:spMk id="10" creationId="{5EAF3E00-6E50-033E-7CAC-D65D8CD60D68}"/>
          </ac:spMkLst>
        </pc:spChg>
        <pc:spChg chg="mod">
          <ac:chgData name="Hauck, Sarah M" userId="f4469b66-f048-4e35-8a94-a83a9177c551" providerId="ADAL" clId="{A73882F9-2107-4AEE-8B71-99BBB8EAACBF}" dt="2024-01-05T20:36:42.956" v="106" actId="1076"/>
          <ac:spMkLst>
            <pc:docMk/>
            <pc:sldMk cId="1047421087" sldId="1654"/>
            <ac:spMk id="11" creationId="{C19E1963-6E8E-CE74-3C49-0F1FCD20623E}"/>
          </ac:spMkLst>
        </pc:spChg>
      </pc:sldChg>
      <pc:sldChg chg="modSp mod">
        <pc:chgData name="Hauck, Sarah M" userId="f4469b66-f048-4e35-8a94-a83a9177c551" providerId="ADAL" clId="{A73882F9-2107-4AEE-8B71-99BBB8EAACBF}" dt="2024-01-05T20:37:58.729" v="128" actId="20577"/>
        <pc:sldMkLst>
          <pc:docMk/>
          <pc:sldMk cId="2435046388" sldId="1675"/>
        </pc:sldMkLst>
        <pc:spChg chg="mod">
          <ac:chgData name="Hauck, Sarah M" userId="f4469b66-f048-4e35-8a94-a83a9177c551" providerId="ADAL" clId="{A73882F9-2107-4AEE-8B71-99BBB8EAACBF}" dt="2024-01-05T20:37:58.729" v="128" actId="20577"/>
          <ac:spMkLst>
            <pc:docMk/>
            <pc:sldMk cId="2435046388" sldId="1675"/>
            <ac:spMk id="8" creationId="{65F6D557-2F4D-1AE8-D611-54A6D8722A44}"/>
          </ac:spMkLst>
        </pc:spChg>
      </pc:sldChg>
      <pc:sldChg chg="del">
        <pc:chgData name="Hauck, Sarah M" userId="f4469b66-f048-4e35-8a94-a83a9177c551" providerId="ADAL" clId="{A73882F9-2107-4AEE-8B71-99BBB8EAACBF}" dt="2024-01-05T20:34:21.487" v="12" actId="47"/>
        <pc:sldMkLst>
          <pc:docMk/>
          <pc:sldMk cId="2804886700" sldId="1689"/>
        </pc:sldMkLst>
      </pc:sldChg>
      <pc:sldChg chg="del">
        <pc:chgData name="Hauck, Sarah M" userId="f4469b66-f048-4e35-8a94-a83a9177c551" providerId="ADAL" clId="{A73882F9-2107-4AEE-8B71-99BBB8EAACBF}" dt="2024-01-05T20:34:17.290" v="11" actId="47"/>
        <pc:sldMkLst>
          <pc:docMk/>
          <pc:sldMk cId="4075185081" sldId="1690"/>
        </pc:sldMkLst>
      </pc:sldChg>
      <pc:sldChg chg="delSp modSp mod">
        <pc:chgData name="Hauck, Sarah M" userId="f4469b66-f048-4e35-8a94-a83a9177c551" providerId="ADAL" clId="{A73882F9-2107-4AEE-8B71-99BBB8EAACBF}" dt="2024-01-05T20:41:28.475" v="221" actId="1076"/>
        <pc:sldMkLst>
          <pc:docMk/>
          <pc:sldMk cId="4054407516" sldId="1694"/>
        </pc:sldMkLst>
        <pc:spChg chg="mod">
          <ac:chgData name="Hauck, Sarah M" userId="f4469b66-f048-4e35-8a94-a83a9177c551" providerId="ADAL" clId="{A73882F9-2107-4AEE-8B71-99BBB8EAACBF}" dt="2024-01-05T20:41:28.475" v="221" actId="1076"/>
          <ac:spMkLst>
            <pc:docMk/>
            <pc:sldMk cId="4054407516" sldId="1694"/>
            <ac:spMk id="3" creationId="{52502AAB-02DF-729E-36B3-C3AD39F19248}"/>
          </ac:spMkLst>
        </pc:spChg>
        <pc:picChg chg="del">
          <ac:chgData name="Hauck, Sarah M" userId="f4469b66-f048-4e35-8a94-a83a9177c551" providerId="ADAL" clId="{A73882F9-2107-4AEE-8B71-99BBB8EAACBF}" dt="2024-01-05T20:39:03.841" v="129" actId="478"/>
          <ac:picMkLst>
            <pc:docMk/>
            <pc:sldMk cId="4054407516" sldId="1694"/>
            <ac:picMk id="5" creationId="{5510541D-E4B7-2D43-6837-5FEBD72BA778}"/>
          </ac:picMkLst>
        </pc:picChg>
      </pc:sldChg>
      <pc:sldChg chg="del">
        <pc:chgData name="Hauck, Sarah M" userId="f4469b66-f048-4e35-8a94-a83a9177c551" providerId="ADAL" clId="{A73882F9-2107-4AEE-8B71-99BBB8EAACBF}" dt="2024-01-05T20:33:31.426" v="0" actId="47"/>
        <pc:sldMkLst>
          <pc:docMk/>
          <pc:sldMk cId="873222405" sldId="1697"/>
        </pc:sldMkLst>
      </pc:sldChg>
      <pc:sldChg chg="del">
        <pc:chgData name="Hauck, Sarah M" userId="f4469b66-f048-4e35-8a94-a83a9177c551" providerId="ADAL" clId="{A73882F9-2107-4AEE-8B71-99BBB8EAACBF}" dt="2024-01-05T20:33:39.806" v="6" actId="47"/>
        <pc:sldMkLst>
          <pc:docMk/>
          <pc:sldMk cId="422811815" sldId="1698"/>
        </pc:sldMkLst>
      </pc:sldChg>
      <pc:sldChg chg="del">
        <pc:chgData name="Hauck, Sarah M" userId="f4469b66-f048-4e35-8a94-a83a9177c551" providerId="ADAL" clId="{A73882F9-2107-4AEE-8B71-99BBB8EAACBF}" dt="2024-01-05T20:33:41.341" v="7" actId="47"/>
        <pc:sldMkLst>
          <pc:docMk/>
          <pc:sldMk cId="864432861" sldId="1699"/>
        </pc:sldMkLst>
      </pc:sldChg>
      <pc:sldChg chg="del">
        <pc:chgData name="Hauck, Sarah M" userId="f4469b66-f048-4e35-8a94-a83a9177c551" providerId="ADAL" clId="{A73882F9-2107-4AEE-8B71-99BBB8EAACBF}" dt="2024-01-05T20:33:42.692" v="8" actId="47"/>
        <pc:sldMkLst>
          <pc:docMk/>
          <pc:sldMk cId="1611616108" sldId="1700"/>
        </pc:sldMkLst>
      </pc:sldChg>
      <pc:sldChg chg="del">
        <pc:chgData name="Hauck, Sarah M" userId="f4469b66-f048-4e35-8a94-a83a9177c551" providerId="ADAL" clId="{A73882F9-2107-4AEE-8B71-99BBB8EAACBF}" dt="2024-01-05T20:33:43.684" v="9" actId="47"/>
        <pc:sldMkLst>
          <pc:docMk/>
          <pc:sldMk cId="1371573104" sldId="1701"/>
        </pc:sldMkLst>
      </pc:sldChg>
      <pc:sldChg chg="del">
        <pc:chgData name="Hauck, Sarah M" userId="f4469b66-f048-4e35-8a94-a83a9177c551" providerId="ADAL" clId="{A73882F9-2107-4AEE-8B71-99BBB8EAACBF}" dt="2024-01-05T20:33:33.486" v="1" actId="47"/>
        <pc:sldMkLst>
          <pc:docMk/>
          <pc:sldMk cId="2225822268" sldId="1702"/>
        </pc:sldMkLst>
      </pc:sldChg>
      <pc:sldChg chg="del">
        <pc:chgData name="Hauck, Sarah M" userId="f4469b66-f048-4e35-8a94-a83a9177c551" providerId="ADAL" clId="{A73882F9-2107-4AEE-8B71-99BBB8EAACBF}" dt="2024-01-05T20:33:34.814" v="2" actId="47"/>
        <pc:sldMkLst>
          <pc:docMk/>
          <pc:sldMk cId="452037434" sldId="1703"/>
        </pc:sldMkLst>
      </pc:sldChg>
      <pc:sldChg chg="del">
        <pc:chgData name="Hauck, Sarah M" userId="f4469b66-f048-4e35-8a94-a83a9177c551" providerId="ADAL" clId="{A73882F9-2107-4AEE-8B71-99BBB8EAACBF}" dt="2024-01-05T20:33:36.183" v="3" actId="47"/>
        <pc:sldMkLst>
          <pc:docMk/>
          <pc:sldMk cId="209098749" sldId="1704"/>
        </pc:sldMkLst>
      </pc:sldChg>
      <pc:sldChg chg="del">
        <pc:chgData name="Hauck, Sarah M" userId="f4469b66-f048-4e35-8a94-a83a9177c551" providerId="ADAL" clId="{A73882F9-2107-4AEE-8B71-99BBB8EAACBF}" dt="2024-01-05T20:33:38.836" v="5" actId="47"/>
        <pc:sldMkLst>
          <pc:docMk/>
          <pc:sldMk cId="4228636323" sldId="1707"/>
        </pc:sldMkLst>
      </pc:sldChg>
      <pc:sldChg chg="del">
        <pc:chgData name="Hauck, Sarah M" userId="f4469b66-f048-4e35-8a94-a83a9177c551" providerId="ADAL" clId="{A73882F9-2107-4AEE-8B71-99BBB8EAACBF}" dt="2024-01-05T20:33:37.230" v="4" actId="47"/>
        <pc:sldMkLst>
          <pc:docMk/>
          <pc:sldMk cId="2054186912" sldId="1708"/>
        </pc:sldMkLst>
      </pc:sldChg>
      <pc:sldChg chg="del">
        <pc:chgData name="Hauck, Sarah M" userId="f4469b66-f048-4e35-8a94-a83a9177c551" providerId="ADAL" clId="{A73882F9-2107-4AEE-8B71-99BBB8EAACBF}" dt="2024-01-05T20:37:00.807" v="109" actId="47"/>
        <pc:sldMkLst>
          <pc:docMk/>
          <pc:sldMk cId="1261328828" sldId="1709"/>
        </pc:sldMkLst>
      </pc:sldChg>
      <pc:sldChg chg="del">
        <pc:chgData name="Hauck, Sarah M" userId="f4469b66-f048-4e35-8a94-a83a9177c551" providerId="ADAL" clId="{A73882F9-2107-4AEE-8B71-99BBB8EAACBF}" dt="2024-01-05T20:37:01.957" v="110" actId="47"/>
        <pc:sldMkLst>
          <pc:docMk/>
          <pc:sldMk cId="418562715" sldId="1710"/>
        </pc:sldMkLst>
      </pc:sldChg>
      <pc:sldChg chg="del">
        <pc:chgData name="Hauck, Sarah M" userId="f4469b66-f048-4e35-8a94-a83a9177c551" providerId="ADAL" clId="{A73882F9-2107-4AEE-8B71-99BBB8EAACBF}" dt="2024-01-05T20:37:14.665" v="118" actId="47"/>
        <pc:sldMkLst>
          <pc:docMk/>
          <pc:sldMk cId="552421060" sldId="1711"/>
        </pc:sldMkLst>
      </pc:sldChg>
      <pc:sldChg chg="del">
        <pc:chgData name="Hauck, Sarah M" userId="f4469b66-f048-4e35-8a94-a83a9177c551" providerId="ADAL" clId="{A73882F9-2107-4AEE-8B71-99BBB8EAACBF}" dt="2024-01-05T20:37:26.061" v="127" actId="47"/>
        <pc:sldMkLst>
          <pc:docMk/>
          <pc:sldMk cId="571895422" sldId="1712"/>
        </pc:sldMkLst>
      </pc:sldChg>
      <pc:sldChg chg="del">
        <pc:chgData name="Hauck, Sarah M" userId="f4469b66-f048-4e35-8a94-a83a9177c551" providerId="ADAL" clId="{A73882F9-2107-4AEE-8B71-99BBB8EAACBF}" dt="2024-01-05T20:34:15.494" v="10" actId="47"/>
        <pc:sldMkLst>
          <pc:docMk/>
          <pc:sldMk cId="2320065718" sldId="1713"/>
        </pc:sldMkLst>
      </pc:sldChg>
      <pc:sldChg chg="del">
        <pc:chgData name="Hauck, Sarah M" userId="f4469b66-f048-4e35-8a94-a83a9177c551" providerId="ADAL" clId="{A73882F9-2107-4AEE-8B71-99BBB8EAACBF}" dt="2024-01-05T20:35:23.577" v="34" actId="47"/>
        <pc:sldMkLst>
          <pc:docMk/>
          <pc:sldMk cId="1511311631" sldId="1714"/>
        </pc:sldMkLst>
      </pc:sldChg>
      <pc:sldChg chg="del">
        <pc:chgData name="Hauck, Sarah M" userId="f4469b66-f048-4e35-8a94-a83a9177c551" providerId="ADAL" clId="{A73882F9-2107-4AEE-8B71-99BBB8EAACBF}" dt="2024-01-05T20:35:25.227" v="35" actId="47"/>
        <pc:sldMkLst>
          <pc:docMk/>
          <pc:sldMk cId="3375483750" sldId="1715"/>
        </pc:sldMkLst>
      </pc:sldChg>
      <pc:sldChg chg="del">
        <pc:chgData name="Hauck, Sarah M" userId="f4469b66-f048-4e35-8a94-a83a9177c551" providerId="ADAL" clId="{A73882F9-2107-4AEE-8B71-99BBB8EAACBF}" dt="2024-01-05T20:35:26.221" v="36" actId="47"/>
        <pc:sldMkLst>
          <pc:docMk/>
          <pc:sldMk cId="3659331819" sldId="1716"/>
        </pc:sldMkLst>
      </pc:sldChg>
      <pc:sldChg chg="del">
        <pc:chgData name="Hauck, Sarah M" userId="f4469b66-f048-4e35-8a94-a83a9177c551" providerId="ADAL" clId="{A73882F9-2107-4AEE-8B71-99BBB8EAACBF}" dt="2024-01-05T20:35:27.404" v="37" actId="47"/>
        <pc:sldMkLst>
          <pc:docMk/>
          <pc:sldMk cId="319912180" sldId="1717"/>
        </pc:sldMkLst>
      </pc:sldChg>
      <pc:sldChg chg="del">
        <pc:chgData name="Hauck, Sarah M" userId="f4469b66-f048-4e35-8a94-a83a9177c551" providerId="ADAL" clId="{A73882F9-2107-4AEE-8B71-99BBB8EAACBF}" dt="2024-01-05T20:35:28.422" v="38" actId="47"/>
        <pc:sldMkLst>
          <pc:docMk/>
          <pc:sldMk cId="2595118581" sldId="1718"/>
        </pc:sldMkLst>
      </pc:sldChg>
      <pc:sldChg chg="del">
        <pc:chgData name="Hauck, Sarah M" userId="f4469b66-f048-4e35-8a94-a83a9177c551" providerId="ADAL" clId="{A73882F9-2107-4AEE-8B71-99BBB8EAACBF}" dt="2024-01-05T20:35:29.606" v="39" actId="47"/>
        <pc:sldMkLst>
          <pc:docMk/>
          <pc:sldMk cId="3880745764" sldId="1719"/>
        </pc:sldMkLst>
      </pc:sldChg>
      <pc:sldChg chg="del">
        <pc:chgData name="Hauck, Sarah M" userId="f4469b66-f048-4e35-8a94-a83a9177c551" providerId="ADAL" clId="{A73882F9-2107-4AEE-8B71-99BBB8EAACBF}" dt="2024-01-05T20:35:30.540" v="40" actId="47"/>
        <pc:sldMkLst>
          <pc:docMk/>
          <pc:sldMk cId="4275913965" sldId="1720"/>
        </pc:sldMkLst>
      </pc:sldChg>
      <pc:sldChg chg="del">
        <pc:chgData name="Hauck, Sarah M" userId="f4469b66-f048-4e35-8a94-a83a9177c551" providerId="ADAL" clId="{A73882F9-2107-4AEE-8B71-99BBB8EAACBF}" dt="2024-01-05T20:35:31.773" v="41" actId="47"/>
        <pc:sldMkLst>
          <pc:docMk/>
          <pc:sldMk cId="869926144" sldId="1721"/>
        </pc:sldMkLst>
      </pc:sldChg>
      <pc:sldChg chg="del">
        <pc:chgData name="Hauck, Sarah M" userId="f4469b66-f048-4e35-8a94-a83a9177c551" providerId="ADAL" clId="{A73882F9-2107-4AEE-8B71-99BBB8EAACBF}" dt="2024-01-05T20:35:33.244" v="42" actId="47"/>
        <pc:sldMkLst>
          <pc:docMk/>
          <pc:sldMk cId="4142812641" sldId="1722"/>
        </pc:sldMkLst>
      </pc:sldChg>
      <pc:sldChg chg="del">
        <pc:chgData name="Hauck, Sarah M" userId="f4469b66-f048-4e35-8a94-a83a9177c551" providerId="ADAL" clId="{A73882F9-2107-4AEE-8B71-99BBB8EAACBF}" dt="2024-01-05T20:35:34.805" v="43" actId="47"/>
        <pc:sldMkLst>
          <pc:docMk/>
          <pc:sldMk cId="2608025748" sldId="1723"/>
        </pc:sldMkLst>
      </pc:sldChg>
      <pc:sldChg chg="del">
        <pc:chgData name="Hauck, Sarah M" userId="f4469b66-f048-4e35-8a94-a83a9177c551" providerId="ADAL" clId="{A73882F9-2107-4AEE-8B71-99BBB8EAACBF}" dt="2024-01-05T20:35:35.539" v="44" actId="47"/>
        <pc:sldMkLst>
          <pc:docMk/>
          <pc:sldMk cId="1186811232" sldId="1724"/>
        </pc:sldMkLst>
      </pc:sldChg>
      <pc:sldChg chg="del">
        <pc:chgData name="Hauck, Sarah M" userId="f4469b66-f048-4e35-8a94-a83a9177c551" providerId="ADAL" clId="{A73882F9-2107-4AEE-8B71-99BBB8EAACBF}" dt="2024-01-05T20:35:37.213" v="45" actId="47"/>
        <pc:sldMkLst>
          <pc:docMk/>
          <pc:sldMk cId="2759933669" sldId="1725"/>
        </pc:sldMkLst>
      </pc:sldChg>
      <pc:sldChg chg="del">
        <pc:chgData name="Hauck, Sarah M" userId="f4469b66-f048-4e35-8a94-a83a9177c551" providerId="ADAL" clId="{A73882F9-2107-4AEE-8B71-99BBB8EAACBF}" dt="2024-01-05T20:35:38.773" v="46" actId="47"/>
        <pc:sldMkLst>
          <pc:docMk/>
          <pc:sldMk cId="1138057332" sldId="1726"/>
        </pc:sldMkLst>
      </pc:sldChg>
      <pc:sldMasterChg chg="del delSldLayout">
        <pc:chgData name="Hauck, Sarah M" userId="f4469b66-f048-4e35-8a94-a83a9177c551" providerId="ADAL" clId="{A73882F9-2107-4AEE-8B71-99BBB8EAACBF}" dt="2024-01-05T20:34:23.958" v="16" actId="47"/>
        <pc:sldMasterMkLst>
          <pc:docMk/>
          <pc:sldMasterMk cId="3415718749" sldId="2147484163"/>
        </pc:sldMasterMkLst>
        <pc:sldLayoutChg chg="del">
          <pc:chgData name="Hauck, Sarah M" userId="f4469b66-f048-4e35-8a94-a83a9177c551" providerId="ADAL" clId="{A73882F9-2107-4AEE-8B71-99BBB8EAACBF}" dt="2024-01-05T20:34:23.958" v="16" actId="47"/>
          <pc:sldLayoutMkLst>
            <pc:docMk/>
            <pc:sldMasterMk cId="3415718749" sldId="2147484163"/>
            <pc:sldLayoutMk cId="1100180480" sldId="2147484164"/>
          </pc:sldLayoutMkLst>
        </pc:sldLayoutChg>
        <pc:sldLayoutChg chg="del">
          <pc:chgData name="Hauck, Sarah M" userId="f4469b66-f048-4e35-8a94-a83a9177c551" providerId="ADAL" clId="{A73882F9-2107-4AEE-8B71-99BBB8EAACBF}" dt="2024-01-05T20:34:23.958" v="16" actId="47"/>
          <pc:sldLayoutMkLst>
            <pc:docMk/>
            <pc:sldMasterMk cId="3415718749" sldId="2147484163"/>
            <pc:sldLayoutMk cId="831090113" sldId="2147484165"/>
          </pc:sldLayoutMkLst>
        </pc:sldLayoutChg>
        <pc:sldLayoutChg chg="del">
          <pc:chgData name="Hauck, Sarah M" userId="f4469b66-f048-4e35-8a94-a83a9177c551" providerId="ADAL" clId="{A73882F9-2107-4AEE-8B71-99BBB8EAACBF}" dt="2024-01-05T20:34:23.958" v="16" actId="47"/>
          <pc:sldLayoutMkLst>
            <pc:docMk/>
            <pc:sldMasterMk cId="3415718749" sldId="2147484163"/>
            <pc:sldLayoutMk cId="1099965014" sldId="2147484166"/>
          </pc:sldLayoutMkLst>
        </pc:sldLayoutChg>
        <pc:sldLayoutChg chg="del">
          <pc:chgData name="Hauck, Sarah M" userId="f4469b66-f048-4e35-8a94-a83a9177c551" providerId="ADAL" clId="{A73882F9-2107-4AEE-8B71-99BBB8EAACBF}" dt="2024-01-05T20:34:23.958" v="16" actId="47"/>
          <pc:sldLayoutMkLst>
            <pc:docMk/>
            <pc:sldMasterMk cId="3415718749" sldId="2147484163"/>
            <pc:sldLayoutMk cId="2814639841" sldId="2147484167"/>
          </pc:sldLayoutMkLst>
        </pc:sldLayoutChg>
        <pc:sldLayoutChg chg="del">
          <pc:chgData name="Hauck, Sarah M" userId="f4469b66-f048-4e35-8a94-a83a9177c551" providerId="ADAL" clId="{A73882F9-2107-4AEE-8B71-99BBB8EAACBF}" dt="2024-01-05T20:34:23.958" v="16" actId="47"/>
          <pc:sldLayoutMkLst>
            <pc:docMk/>
            <pc:sldMasterMk cId="3415718749" sldId="2147484163"/>
            <pc:sldLayoutMk cId="4143355463" sldId="2147484168"/>
          </pc:sldLayoutMkLst>
        </pc:sldLayoutChg>
        <pc:sldLayoutChg chg="del">
          <pc:chgData name="Hauck, Sarah M" userId="f4469b66-f048-4e35-8a94-a83a9177c551" providerId="ADAL" clId="{A73882F9-2107-4AEE-8B71-99BBB8EAACBF}" dt="2024-01-05T20:34:23.958" v="16" actId="47"/>
          <pc:sldLayoutMkLst>
            <pc:docMk/>
            <pc:sldMasterMk cId="3415718749" sldId="2147484163"/>
            <pc:sldLayoutMk cId="3546784000" sldId="2147484169"/>
          </pc:sldLayoutMkLst>
        </pc:sldLayoutChg>
        <pc:sldLayoutChg chg="del">
          <pc:chgData name="Hauck, Sarah M" userId="f4469b66-f048-4e35-8a94-a83a9177c551" providerId="ADAL" clId="{A73882F9-2107-4AEE-8B71-99BBB8EAACBF}" dt="2024-01-05T20:34:23.958" v="16" actId="47"/>
          <pc:sldLayoutMkLst>
            <pc:docMk/>
            <pc:sldMasterMk cId="3415718749" sldId="2147484163"/>
            <pc:sldLayoutMk cId="3498614780" sldId="2147484170"/>
          </pc:sldLayoutMkLst>
        </pc:sldLayoutChg>
        <pc:sldLayoutChg chg="del">
          <pc:chgData name="Hauck, Sarah M" userId="f4469b66-f048-4e35-8a94-a83a9177c551" providerId="ADAL" clId="{A73882F9-2107-4AEE-8B71-99BBB8EAACBF}" dt="2024-01-05T20:34:23.958" v="16" actId="47"/>
          <pc:sldLayoutMkLst>
            <pc:docMk/>
            <pc:sldMasterMk cId="3415718749" sldId="2147484163"/>
            <pc:sldLayoutMk cId="1017755766" sldId="2147484171"/>
          </pc:sldLayoutMkLst>
        </pc:sldLayoutChg>
        <pc:sldLayoutChg chg="del">
          <pc:chgData name="Hauck, Sarah M" userId="f4469b66-f048-4e35-8a94-a83a9177c551" providerId="ADAL" clId="{A73882F9-2107-4AEE-8B71-99BBB8EAACBF}" dt="2024-01-05T20:34:23.958" v="16" actId="47"/>
          <pc:sldLayoutMkLst>
            <pc:docMk/>
            <pc:sldMasterMk cId="3415718749" sldId="2147484163"/>
            <pc:sldLayoutMk cId="1342437444" sldId="2147484172"/>
          </pc:sldLayoutMkLst>
        </pc:sldLayoutChg>
        <pc:sldLayoutChg chg="del">
          <pc:chgData name="Hauck, Sarah M" userId="f4469b66-f048-4e35-8a94-a83a9177c551" providerId="ADAL" clId="{A73882F9-2107-4AEE-8B71-99BBB8EAACBF}" dt="2024-01-05T20:34:23.958" v="16" actId="47"/>
          <pc:sldLayoutMkLst>
            <pc:docMk/>
            <pc:sldMasterMk cId="3415718749" sldId="2147484163"/>
            <pc:sldLayoutMk cId="4127554222" sldId="2147484173"/>
          </pc:sldLayoutMkLst>
        </pc:sldLayoutChg>
        <pc:sldLayoutChg chg="del">
          <pc:chgData name="Hauck, Sarah M" userId="f4469b66-f048-4e35-8a94-a83a9177c551" providerId="ADAL" clId="{A73882F9-2107-4AEE-8B71-99BBB8EAACBF}" dt="2024-01-05T20:34:23.958" v="16" actId="47"/>
          <pc:sldLayoutMkLst>
            <pc:docMk/>
            <pc:sldMasterMk cId="3415718749" sldId="2147484163"/>
            <pc:sldLayoutMk cId="2503417267" sldId="2147484174"/>
          </pc:sldLayoutMkLst>
        </pc:sldLayoutChg>
      </pc:sldMasterChg>
    </pc:docChg>
  </pc:docChgLst>
  <pc:docChgLst>
    <pc:chgData name="Mark C. Faul" userId="52d346ad-b329-49e6-bc77-89dcf56df08d" providerId="ADAL" clId="{CCC7973C-1630-4096-8AA4-E37B1D9651C1}"/>
    <pc:docChg chg="modSld">
      <pc:chgData name="Mark C. Faul" userId="52d346ad-b329-49e6-bc77-89dcf56df08d" providerId="ADAL" clId="{CCC7973C-1630-4096-8AA4-E37B1D9651C1}" dt="2023-11-07T13:14:32.619" v="8" actId="1076"/>
      <pc:docMkLst>
        <pc:docMk/>
      </pc:docMkLst>
      <pc:sldChg chg="addSp modSp mod">
        <pc:chgData name="Mark C. Faul" userId="52d346ad-b329-49e6-bc77-89dcf56df08d" providerId="ADAL" clId="{CCC7973C-1630-4096-8AA4-E37B1D9651C1}" dt="2023-11-07T13:14:32.619" v="8" actId="1076"/>
        <pc:sldMkLst>
          <pc:docMk/>
          <pc:sldMk cId="1680462163" sldId="602"/>
        </pc:sldMkLst>
        <pc:spChg chg="mod">
          <ac:chgData name="Mark C. Faul" userId="52d346ad-b329-49e6-bc77-89dcf56df08d" providerId="ADAL" clId="{CCC7973C-1630-4096-8AA4-E37B1D9651C1}" dt="2023-11-07T13:14:32.619" v="8" actId="1076"/>
          <ac:spMkLst>
            <pc:docMk/>
            <pc:sldMk cId="1680462163" sldId="602"/>
            <ac:spMk id="4" creationId="{75E1AE51-D6BA-3440-36EB-F452E87EAEDA}"/>
          </ac:spMkLst>
        </pc:spChg>
        <pc:picChg chg="add mod">
          <ac:chgData name="Mark C. Faul" userId="52d346ad-b329-49e6-bc77-89dcf56df08d" providerId="ADAL" clId="{CCC7973C-1630-4096-8AA4-E37B1D9651C1}" dt="2023-11-07T13:13:57.183" v="3" actId="1076"/>
          <ac:picMkLst>
            <pc:docMk/>
            <pc:sldMk cId="1680462163" sldId="602"/>
            <ac:picMk id="2" creationId="{6641BBF8-ABA2-7ADD-E973-1AA3E1F6D016}"/>
          </ac:picMkLst>
        </pc:picChg>
      </pc:sldChg>
    </pc:docChg>
  </pc:docChgLst>
  <pc:docChgLst>
    <pc:chgData name="Joe Chemali" userId="S::jchemali@relias.com::c36205bd-d4d1-49f0-93ea-2560057d8415" providerId="AD" clId="Web-{AEE9B50D-3B1D-A7BC-E58D-33098B0F2F21}"/>
    <pc:docChg chg="modSld">
      <pc:chgData name="Joe Chemali" userId="S::jchemali@relias.com::c36205bd-d4d1-49f0-93ea-2560057d8415" providerId="AD" clId="Web-{AEE9B50D-3B1D-A7BC-E58D-33098B0F2F21}" dt="2023-11-08T22:00:11.252" v="3" actId="20577"/>
      <pc:docMkLst>
        <pc:docMk/>
      </pc:docMkLst>
      <pc:sldChg chg="modSp">
        <pc:chgData name="Joe Chemali" userId="S::jchemali@relias.com::c36205bd-d4d1-49f0-93ea-2560057d8415" providerId="AD" clId="Web-{AEE9B50D-3B1D-A7BC-E58D-33098B0F2F21}" dt="2023-11-08T22:00:11.252" v="3" actId="20577"/>
        <pc:sldMkLst>
          <pc:docMk/>
          <pc:sldMk cId="1386302711" sldId="1667"/>
        </pc:sldMkLst>
        <pc:spChg chg="mod">
          <ac:chgData name="Joe Chemali" userId="S::jchemali@relias.com::c36205bd-d4d1-49f0-93ea-2560057d8415" providerId="AD" clId="Web-{AEE9B50D-3B1D-A7BC-E58D-33098B0F2F21}" dt="2023-11-08T22:00:11.252" v="3" actId="20577"/>
          <ac:spMkLst>
            <pc:docMk/>
            <pc:sldMk cId="1386302711" sldId="1667"/>
            <ac:spMk id="3" creationId="{00825D2D-1E08-870C-1321-6468173FFFA8}"/>
          </ac:spMkLst>
        </pc:spChg>
      </pc:sldChg>
    </pc:docChg>
  </pc:docChgLst>
  <pc:docChgLst>
    <pc:chgData name="Sylvia Sanders" userId="S::workforce_azahp.onmicrosoft.com#ext#@reliaslearning.onmicrosoft.com::f534505b-5d97-42ad-906e-096f817be331" providerId="AD" clId="Web-{EDEEE887-0BD7-316E-45B5-52B1561504D1}"/>
    <pc:docChg chg="modSld">
      <pc:chgData name="Sylvia Sanders" userId="S::workforce_azahp.onmicrosoft.com#ext#@reliaslearning.onmicrosoft.com::f534505b-5d97-42ad-906e-096f817be331" providerId="AD" clId="Web-{EDEEE887-0BD7-316E-45B5-52B1561504D1}" dt="2024-01-05T20:25:23.877" v="226" actId="20577"/>
      <pc:docMkLst>
        <pc:docMk/>
      </pc:docMkLst>
      <pc:sldChg chg="addSp delSp modSp">
        <pc:chgData name="Sylvia Sanders" userId="S::workforce_azahp.onmicrosoft.com#ext#@reliaslearning.onmicrosoft.com::f534505b-5d97-42ad-906e-096f817be331" providerId="AD" clId="Web-{EDEEE887-0BD7-316E-45B5-52B1561504D1}" dt="2024-01-05T20:20:38.698" v="223" actId="20577"/>
        <pc:sldMkLst>
          <pc:docMk/>
          <pc:sldMk cId="1680462163" sldId="602"/>
        </pc:sldMkLst>
        <pc:spChg chg="mod">
          <ac:chgData name="Sylvia Sanders" userId="S::workforce_azahp.onmicrosoft.com#ext#@reliaslearning.onmicrosoft.com::f534505b-5d97-42ad-906e-096f817be331" providerId="AD" clId="Web-{EDEEE887-0BD7-316E-45B5-52B1561504D1}" dt="2024-01-05T20:19:56.650" v="218" actId="14100"/>
          <ac:spMkLst>
            <pc:docMk/>
            <pc:sldMk cId="1680462163" sldId="602"/>
            <ac:spMk id="4" creationId="{75E1AE51-D6BA-3440-36EB-F452E87EAEDA}"/>
          </ac:spMkLst>
        </pc:spChg>
        <pc:spChg chg="del">
          <ac:chgData name="Sylvia Sanders" userId="S::workforce_azahp.onmicrosoft.com#ext#@reliaslearning.onmicrosoft.com::f534505b-5d97-42ad-906e-096f817be331" providerId="AD" clId="Web-{EDEEE887-0BD7-316E-45B5-52B1561504D1}" dt="2024-01-05T20:19:48.634" v="217"/>
          <ac:spMkLst>
            <pc:docMk/>
            <pc:sldMk cId="1680462163" sldId="602"/>
            <ac:spMk id="97" creationId="{C5138816-AF06-47EE-964C-EC93C016D5F6}"/>
          </ac:spMkLst>
        </pc:spChg>
        <pc:spChg chg="del">
          <ac:chgData name="Sylvia Sanders" userId="S::workforce_azahp.onmicrosoft.com#ext#@reliaslearning.onmicrosoft.com::f534505b-5d97-42ad-906e-096f817be331" providerId="AD" clId="Web-{EDEEE887-0BD7-316E-45B5-52B1561504D1}" dt="2024-01-05T20:19:48.634" v="217"/>
          <ac:spMkLst>
            <pc:docMk/>
            <pc:sldMk cId="1680462163" sldId="602"/>
            <ac:spMk id="101" creationId="{10DC0642-5384-4897-BC9B-E85F63D7BC60}"/>
          </ac:spMkLst>
        </pc:spChg>
        <pc:spChg chg="del">
          <ac:chgData name="Sylvia Sanders" userId="S::workforce_azahp.onmicrosoft.com#ext#@reliaslearning.onmicrosoft.com::f534505b-5d97-42ad-906e-096f817be331" providerId="AD" clId="Web-{EDEEE887-0BD7-316E-45B5-52B1561504D1}" dt="2024-01-05T20:19:48.634" v="217"/>
          <ac:spMkLst>
            <pc:docMk/>
            <pc:sldMk cId="1680462163" sldId="602"/>
            <ac:spMk id="103" creationId="{26015513-D3C4-4477-AA12-D8FF240AA3E6}"/>
          </ac:spMkLst>
        </pc:spChg>
        <pc:spChg chg="add">
          <ac:chgData name="Sylvia Sanders" userId="S::workforce_azahp.onmicrosoft.com#ext#@reliaslearning.onmicrosoft.com::f534505b-5d97-42ad-906e-096f817be331" providerId="AD" clId="Web-{EDEEE887-0BD7-316E-45B5-52B1561504D1}" dt="2024-01-05T20:19:48.634" v="217"/>
          <ac:spMkLst>
            <pc:docMk/>
            <pc:sldMk cId="1680462163" sldId="602"/>
            <ac:spMk id="108" creationId="{52ABB703-2B0E-4C3B-B4A2-F3973548E561}"/>
          </ac:spMkLst>
        </pc:spChg>
        <pc:spChg chg="add">
          <ac:chgData name="Sylvia Sanders" userId="S::workforce_azahp.onmicrosoft.com#ext#@reliaslearning.onmicrosoft.com::f534505b-5d97-42ad-906e-096f817be331" providerId="AD" clId="Web-{EDEEE887-0BD7-316E-45B5-52B1561504D1}" dt="2024-01-05T20:19:48.634" v="217"/>
          <ac:spMkLst>
            <pc:docMk/>
            <pc:sldMk cId="1680462163" sldId="602"/>
            <ac:spMk id="112" creationId="{E95DA498-D9A2-4DA9-B9DA-B3776E08CF7E}"/>
          </ac:spMkLst>
        </pc:spChg>
        <pc:spChg chg="add">
          <ac:chgData name="Sylvia Sanders" userId="S::workforce_azahp.onmicrosoft.com#ext#@reliaslearning.onmicrosoft.com::f534505b-5d97-42ad-906e-096f817be331" providerId="AD" clId="Web-{EDEEE887-0BD7-316E-45B5-52B1561504D1}" dt="2024-01-05T20:19:48.634" v="217"/>
          <ac:spMkLst>
            <pc:docMk/>
            <pc:sldMk cId="1680462163" sldId="602"/>
            <ac:spMk id="114" creationId="{82A73093-4B9D-420D-B17E-52293703A1D4}"/>
          </ac:spMkLst>
        </pc:spChg>
        <pc:graphicFrameChg chg="mod ord modGraphic">
          <ac:chgData name="Sylvia Sanders" userId="S::workforce_azahp.onmicrosoft.com#ext#@reliaslearning.onmicrosoft.com::f534505b-5d97-42ad-906e-096f817be331" providerId="AD" clId="Web-{EDEEE887-0BD7-316E-45B5-52B1561504D1}" dt="2024-01-05T20:20:38.698" v="223" actId="20577"/>
          <ac:graphicFrameMkLst>
            <pc:docMk/>
            <pc:sldMk cId="1680462163" sldId="602"/>
            <ac:graphicFrameMk id="11" creationId="{99B760A2-3FD9-4DAC-863B-E8CABE6B5831}"/>
          </ac:graphicFrameMkLst>
        </pc:graphicFrameChg>
        <pc:picChg chg="mod">
          <ac:chgData name="Sylvia Sanders" userId="S::workforce_azahp.onmicrosoft.com#ext#@reliaslearning.onmicrosoft.com::f534505b-5d97-42ad-906e-096f817be331" providerId="AD" clId="Web-{EDEEE887-0BD7-316E-45B5-52B1561504D1}" dt="2024-01-05T20:19:48.634" v="217"/>
          <ac:picMkLst>
            <pc:docMk/>
            <pc:sldMk cId="1680462163" sldId="602"/>
            <ac:picMk id="2" creationId="{6641BBF8-ABA2-7ADD-E973-1AA3E1F6D016}"/>
          </ac:picMkLst>
        </pc:picChg>
        <pc:cxnChg chg="del">
          <ac:chgData name="Sylvia Sanders" userId="S::workforce_azahp.onmicrosoft.com#ext#@reliaslearning.onmicrosoft.com::f534505b-5d97-42ad-906e-096f817be331" providerId="AD" clId="Web-{EDEEE887-0BD7-316E-45B5-52B1561504D1}" dt="2024-01-05T20:19:48.634" v="217"/>
          <ac:cxnSpMkLst>
            <pc:docMk/>
            <pc:sldMk cId="1680462163" sldId="602"/>
            <ac:cxnSpMk id="99" creationId="{87ED8B4E-BB7E-447F-A35F-4D3AF6C0A693}"/>
          </ac:cxnSpMkLst>
        </pc:cxnChg>
        <pc:cxnChg chg="add">
          <ac:chgData name="Sylvia Sanders" userId="S::workforce_azahp.onmicrosoft.com#ext#@reliaslearning.onmicrosoft.com::f534505b-5d97-42ad-906e-096f817be331" providerId="AD" clId="Web-{EDEEE887-0BD7-316E-45B5-52B1561504D1}" dt="2024-01-05T20:19:48.634" v="217"/>
          <ac:cxnSpMkLst>
            <pc:docMk/>
            <pc:sldMk cId="1680462163" sldId="602"/>
            <ac:cxnSpMk id="110" creationId="{9C21570E-E159-49A6-9891-FA397B7A92D3}"/>
          </ac:cxnSpMkLst>
        </pc:cxnChg>
      </pc:sldChg>
      <pc:sldChg chg="delSp modSp">
        <pc:chgData name="Sylvia Sanders" userId="S::workforce_azahp.onmicrosoft.com#ext#@reliaslearning.onmicrosoft.com::f534505b-5d97-42ad-906e-096f817be331" providerId="AD" clId="Web-{EDEEE887-0BD7-316E-45B5-52B1561504D1}" dt="2024-01-05T20:14:17.422" v="11"/>
        <pc:sldMkLst>
          <pc:docMk/>
          <pc:sldMk cId="1050230296" sldId="603"/>
        </pc:sldMkLst>
        <pc:spChg chg="mod">
          <ac:chgData name="Sylvia Sanders" userId="S::workforce_azahp.onmicrosoft.com#ext#@reliaslearning.onmicrosoft.com::f534505b-5d97-42ad-906e-096f817be331" providerId="AD" clId="Web-{EDEEE887-0BD7-316E-45B5-52B1561504D1}" dt="2024-01-05T20:14:16.282" v="10" actId="20577"/>
          <ac:spMkLst>
            <pc:docMk/>
            <pc:sldMk cId="1050230296" sldId="603"/>
            <ac:spMk id="25" creationId="{868A812A-D91D-4986-986F-09DA1F792151}"/>
          </ac:spMkLst>
        </pc:spChg>
        <pc:picChg chg="del">
          <ac:chgData name="Sylvia Sanders" userId="S::workforce_azahp.onmicrosoft.com#ext#@reliaslearning.onmicrosoft.com::f534505b-5d97-42ad-906e-096f817be331" providerId="AD" clId="Web-{EDEEE887-0BD7-316E-45B5-52B1561504D1}" dt="2024-01-05T20:14:17.422" v="11"/>
          <ac:picMkLst>
            <pc:docMk/>
            <pc:sldMk cId="1050230296" sldId="603"/>
            <ac:picMk id="31" creationId="{943F2AE2-D741-4488-A644-22D86BD20F7A}"/>
          </ac:picMkLst>
        </pc:picChg>
      </pc:sldChg>
      <pc:sldChg chg="modSp">
        <pc:chgData name="Sylvia Sanders" userId="S::workforce_azahp.onmicrosoft.com#ext#@reliaslearning.onmicrosoft.com::f534505b-5d97-42ad-906e-096f817be331" providerId="AD" clId="Web-{EDEEE887-0BD7-316E-45B5-52B1561504D1}" dt="2024-01-05T20:25:23.877" v="226" actId="20577"/>
        <pc:sldMkLst>
          <pc:docMk/>
          <pc:sldMk cId="433794913" sldId="1684"/>
        </pc:sldMkLst>
        <pc:spChg chg="mod">
          <ac:chgData name="Sylvia Sanders" userId="S::workforce_azahp.onmicrosoft.com#ext#@reliaslearning.onmicrosoft.com::f534505b-5d97-42ad-906e-096f817be331" providerId="AD" clId="Web-{EDEEE887-0BD7-316E-45B5-52B1561504D1}" dt="2024-01-05T20:25:23.877" v="226" actId="20577"/>
          <ac:spMkLst>
            <pc:docMk/>
            <pc:sldMk cId="433794913" sldId="1684"/>
            <ac:spMk id="3" creationId="{54A3C993-2F9E-4D56-8AF5-8D0AE087BE54}"/>
          </ac:spMkLst>
        </pc:spChg>
      </pc:sldChg>
    </pc:docChg>
  </pc:docChgLst>
  <pc:docChgLst>
    <pc:chgData name="Yvette M. Tucker" userId="S::yvette.m.tucker_azcompletehealth.com#ext#@reliaslearning.onmicrosoft.com::5a37ec55-9a22-4880-8f91-d509a84aa97c" providerId="AD" clId="Web-{77B10A5A-AAB0-1C4C-C730-CF511E6D9FFE}"/>
    <pc:docChg chg="modSld">
      <pc:chgData name="Yvette M. Tucker" userId="S::yvette.m.tucker_azcompletehealth.com#ext#@reliaslearning.onmicrosoft.com::5a37ec55-9a22-4880-8f91-d509a84aa97c" providerId="AD" clId="Web-{77B10A5A-AAB0-1C4C-C730-CF511E6D9FFE}" dt="2023-11-07T23:45:00.308" v="3" actId="1076"/>
      <pc:docMkLst>
        <pc:docMk/>
      </pc:docMkLst>
      <pc:sldChg chg="addSp modSp">
        <pc:chgData name="Yvette M. Tucker" userId="S::yvette.m.tucker_azcompletehealth.com#ext#@reliaslearning.onmicrosoft.com::5a37ec55-9a22-4880-8f91-d509a84aa97c" providerId="AD" clId="Web-{77B10A5A-AAB0-1C4C-C730-CF511E6D9FFE}" dt="2023-11-07T23:45:00.308" v="3" actId="1076"/>
        <pc:sldMkLst>
          <pc:docMk/>
          <pc:sldMk cId="1891967862" sldId="1687"/>
        </pc:sldMkLst>
        <pc:picChg chg="add mod">
          <ac:chgData name="Yvette M. Tucker" userId="S::yvette.m.tucker_azcompletehealth.com#ext#@reliaslearning.onmicrosoft.com::5a37ec55-9a22-4880-8f91-d509a84aa97c" providerId="AD" clId="Web-{77B10A5A-AAB0-1C4C-C730-CF511E6D9FFE}" dt="2023-11-07T23:45:00.308" v="3" actId="1076"/>
          <ac:picMkLst>
            <pc:docMk/>
            <pc:sldMk cId="1891967862" sldId="1687"/>
            <ac:picMk id="4" creationId="{0B4ED91C-B62F-F9A3-5BC2-EF518CD93332}"/>
          </ac:picMkLst>
        </pc:picChg>
      </pc:sldChg>
    </pc:docChg>
  </pc:docChgLst>
  <pc:docChgLst>
    <pc:chgData name="Bishop, Layla" userId="174bf254-9467-4328-920b-fcccdb481059" providerId="ADAL" clId="{18C44F0E-8E85-48D3-AB87-FC00B87D52AC}"/>
    <pc:docChg chg="undo redo custSel addSld delSld modSld addMainMaster delMainMaster modMainMaster">
      <pc:chgData name="Bishop, Layla" userId="174bf254-9467-4328-920b-fcccdb481059" providerId="ADAL" clId="{18C44F0E-8E85-48D3-AB87-FC00B87D52AC}" dt="2024-03-14T15:56:15.976" v="742" actId="1076"/>
      <pc:docMkLst>
        <pc:docMk/>
      </pc:docMkLst>
      <pc:sldChg chg="addSp delSp modSp mod">
        <pc:chgData name="Bishop, Layla" userId="174bf254-9467-4328-920b-fcccdb481059" providerId="ADAL" clId="{18C44F0E-8E85-48D3-AB87-FC00B87D52AC}" dt="2024-03-14T15:22:17.953" v="689" actId="478"/>
        <pc:sldMkLst>
          <pc:docMk/>
          <pc:sldMk cId="1680462163" sldId="602"/>
        </pc:sldMkLst>
        <pc:spChg chg="add del mod">
          <ac:chgData name="Bishop, Layla" userId="174bf254-9467-4328-920b-fcccdb481059" providerId="ADAL" clId="{18C44F0E-8E85-48D3-AB87-FC00B87D52AC}" dt="2024-03-14T15:22:17.953" v="689" actId="478"/>
          <ac:spMkLst>
            <pc:docMk/>
            <pc:sldMk cId="1680462163" sldId="602"/>
            <ac:spMk id="2" creationId="{47920AC2-0211-A84C-92F9-7FE746CDBB20}"/>
          </ac:spMkLst>
        </pc:spChg>
        <pc:graphicFrameChg chg="mod">
          <ac:chgData name="Bishop, Layla" userId="174bf254-9467-4328-920b-fcccdb481059" providerId="ADAL" clId="{18C44F0E-8E85-48D3-AB87-FC00B87D52AC}" dt="2024-03-13T16:31:24.797" v="20" actId="1076"/>
          <ac:graphicFrameMkLst>
            <pc:docMk/>
            <pc:sldMk cId="1680462163" sldId="602"/>
            <ac:graphicFrameMk id="11" creationId="{99B760A2-3FD9-4DAC-863B-E8CABE6B5831}"/>
          </ac:graphicFrameMkLst>
        </pc:graphicFrameChg>
      </pc:sldChg>
      <pc:sldChg chg="modSp mod">
        <pc:chgData name="Bishop, Layla" userId="174bf254-9467-4328-920b-fcccdb481059" providerId="ADAL" clId="{18C44F0E-8E85-48D3-AB87-FC00B87D52AC}" dt="2024-03-14T15:05:26.715" v="438" actId="207"/>
        <pc:sldMkLst>
          <pc:docMk/>
          <pc:sldMk cId="1047421087" sldId="1654"/>
        </pc:sldMkLst>
        <pc:spChg chg="mod">
          <ac:chgData name="Bishop, Layla" userId="174bf254-9467-4328-920b-fcccdb481059" providerId="ADAL" clId="{18C44F0E-8E85-48D3-AB87-FC00B87D52AC}" dt="2024-03-14T15:05:12.687" v="437" actId="403"/>
          <ac:spMkLst>
            <pc:docMk/>
            <pc:sldMk cId="1047421087" sldId="1654"/>
            <ac:spMk id="2" creationId="{1BE5AB77-A472-B2C8-8B8B-E5355DBE0492}"/>
          </ac:spMkLst>
        </pc:spChg>
        <pc:spChg chg="mod">
          <ac:chgData name="Bishop, Layla" userId="174bf254-9467-4328-920b-fcccdb481059" providerId="ADAL" clId="{18C44F0E-8E85-48D3-AB87-FC00B87D52AC}" dt="2024-03-14T15:05:26.715" v="438" actId="207"/>
          <ac:spMkLst>
            <pc:docMk/>
            <pc:sldMk cId="1047421087" sldId="1654"/>
            <ac:spMk id="11" creationId="{C19E1963-6E8E-CE74-3C49-0F1FCD20623E}"/>
          </ac:spMkLst>
        </pc:spChg>
      </pc:sldChg>
      <pc:sldChg chg="modSp del mod">
        <pc:chgData name="Bishop, Layla" userId="174bf254-9467-4328-920b-fcccdb481059" providerId="ADAL" clId="{18C44F0E-8E85-48D3-AB87-FC00B87D52AC}" dt="2024-03-13T16:59:48.392" v="83" actId="47"/>
        <pc:sldMkLst>
          <pc:docMk/>
          <pc:sldMk cId="2289031774" sldId="1754"/>
        </pc:sldMkLst>
        <pc:spChg chg="mod">
          <ac:chgData name="Bishop, Layla" userId="174bf254-9467-4328-920b-fcccdb481059" providerId="ADAL" clId="{18C44F0E-8E85-48D3-AB87-FC00B87D52AC}" dt="2024-03-13T16:58:28.010" v="82" actId="27636"/>
          <ac:spMkLst>
            <pc:docMk/>
            <pc:sldMk cId="2289031774" sldId="1754"/>
            <ac:spMk id="3" creationId="{3B8072F0-CA46-5A72-7A52-D223758A3BA8}"/>
          </ac:spMkLst>
        </pc:spChg>
      </pc:sldChg>
      <pc:sldChg chg="modSp mod">
        <pc:chgData name="Bishop, Layla" userId="174bf254-9467-4328-920b-fcccdb481059" providerId="ADAL" clId="{18C44F0E-8E85-48D3-AB87-FC00B87D52AC}" dt="2024-03-14T15:21:05.884" v="635" actId="404"/>
        <pc:sldMkLst>
          <pc:docMk/>
          <pc:sldMk cId="942333107" sldId="1772"/>
        </pc:sldMkLst>
        <pc:spChg chg="mod">
          <ac:chgData name="Bishop, Layla" userId="174bf254-9467-4328-920b-fcccdb481059" providerId="ADAL" clId="{18C44F0E-8E85-48D3-AB87-FC00B87D52AC}" dt="2024-03-14T15:21:05.884" v="635" actId="404"/>
          <ac:spMkLst>
            <pc:docMk/>
            <pc:sldMk cId="942333107" sldId="1772"/>
            <ac:spMk id="3" creationId="{C9971254-893D-44FC-AE93-19128B629507}"/>
          </ac:spMkLst>
        </pc:spChg>
      </pc:sldChg>
      <pc:sldChg chg="del">
        <pc:chgData name="Bishop, Layla" userId="174bf254-9467-4328-920b-fcccdb481059" providerId="ADAL" clId="{18C44F0E-8E85-48D3-AB87-FC00B87D52AC}" dt="2024-03-13T20:45:17.843" v="359" actId="47"/>
        <pc:sldMkLst>
          <pc:docMk/>
          <pc:sldMk cId="1771432130" sldId="1776"/>
        </pc:sldMkLst>
      </pc:sldChg>
      <pc:sldChg chg="del">
        <pc:chgData name="Bishop, Layla" userId="174bf254-9467-4328-920b-fcccdb481059" providerId="ADAL" clId="{18C44F0E-8E85-48D3-AB87-FC00B87D52AC}" dt="2024-03-13T20:45:19.025" v="360" actId="47"/>
        <pc:sldMkLst>
          <pc:docMk/>
          <pc:sldMk cId="1692818605" sldId="1777"/>
        </pc:sldMkLst>
      </pc:sldChg>
      <pc:sldChg chg="del">
        <pc:chgData name="Bishop, Layla" userId="174bf254-9467-4328-920b-fcccdb481059" providerId="ADAL" clId="{18C44F0E-8E85-48D3-AB87-FC00B87D52AC}" dt="2024-03-13T20:45:20.491" v="361" actId="47"/>
        <pc:sldMkLst>
          <pc:docMk/>
          <pc:sldMk cId="445985232" sldId="1778"/>
        </pc:sldMkLst>
      </pc:sldChg>
      <pc:sldChg chg="addSp modSp mod">
        <pc:chgData name="Bishop, Layla" userId="174bf254-9467-4328-920b-fcccdb481059" providerId="ADAL" clId="{18C44F0E-8E85-48D3-AB87-FC00B87D52AC}" dt="2024-03-14T15:04:07.125" v="433" actId="1076"/>
        <pc:sldMkLst>
          <pc:docMk/>
          <pc:sldMk cId="2465427025" sldId="1779"/>
        </pc:sldMkLst>
        <pc:spChg chg="mod">
          <ac:chgData name="Bishop, Layla" userId="174bf254-9467-4328-920b-fcccdb481059" providerId="ADAL" clId="{18C44F0E-8E85-48D3-AB87-FC00B87D52AC}" dt="2024-03-14T15:03:01.448" v="421" actId="1076"/>
          <ac:spMkLst>
            <pc:docMk/>
            <pc:sldMk cId="2465427025" sldId="1779"/>
            <ac:spMk id="2" creationId="{BA27D1D5-FAF1-16AF-8833-8FC0EEAEE517}"/>
          </ac:spMkLst>
        </pc:spChg>
        <pc:spChg chg="mod ord">
          <ac:chgData name="Bishop, Layla" userId="174bf254-9467-4328-920b-fcccdb481059" providerId="ADAL" clId="{18C44F0E-8E85-48D3-AB87-FC00B87D52AC}" dt="2024-03-14T15:04:01.238" v="431" actId="167"/>
          <ac:spMkLst>
            <pc:docMk/>
            <pc:sldMk cId="2465427025" sldId="1779"/>
            <ac:spMk id="3" creationId="{055AA908-EF3B-588A-F3E5-0E71266B066F}"/>
          </ac:spMkLst>
        </pc:spChg>
        <pc:picChg chg="add mod">
          <ac:chgData name="Bishop, Layla" userId="174bf254-9467-4328-920b-fcccdb481059" providerId="ADAL" clId="{18C44F0E-8E85-48D3-AB87-FC00B87D52AC}" dt="2024-03-14T15:04:07.125" v="433" actId="1076"/>
          <ac:picMkLst>
            <pc:docMk/>
            <pc:sldMk cId="2465427025" sldId="1779"/>
            <ac:picMk id="5" creationId="{C3A173CF-D612-39A2-A3F6-D20109B2F574}"/>
          </ac:picMkLst>
        </pc:picChg>
        <pc:picChg chg="add mod ord modCrop">
          <ac:chgData name="Bishop, Layla" userId="174bf254-9467-4328-920b-fcccdb481059" providerId="ADAL" clId="{18C44F0E-8E85-48D3-AB87-FC00B87D52AC}" dt="2024-03-14T15:04:04.162" v="432" actId="1076"/>
          <ac:picMkLst>
            <pc:docMk/>
            <pc:sldMk cId="2465427025" sldId="1779"/>
            <ac:picMk id="6" creationId="{98947D18-E8DF-9033-810A-3D164ADA4ACB}"/>
          </ac:picMkLst>
        </pc:picChg>
      </pc:sldChg>
      <pc:sldChg chg="modSp mod">
        <pc:chgData name="Bishop, Layla" userId="174bf254-9467-4328-920b-fcccdb481059" providerId="ADAL" clId="{18C44F0E-8E85-48D3-AB87-FC00B87D52AC}" dt="2024-03-14T14:57:13.134" v="364"/>
        <pc:sldMkLst>
          <pc:docMk/>
          <pc:sldMk cId="2233396272" sldId="1782"/>
        </pc:sldMkLst>
        <pc:graphicFrameChg chg="mod">
          <ac:chgData name="Bishop, Layla" userId="174bf254-9467-4328-920b-fcccdb481059" providerId="ADAL" clId="{18C44F0E-8E85-48D3-AB87-FC00B87D52AC}" dt="2024-03-14T14:57:13.134" v="364"/>
          <ac:graphicFrameMkLst>
            <pc:docMk/>
            <pc:sldMk cId="2233396272" sldId="1782"/>
            <ac:graphicFrameMk id="24" creationId="{88FF107C-13BD-BF62-0BA6-6E6BF6F7B960}"/>
          </ac:graphicFrameMkLst>
        </pc:graphicFrameChg>
        <pc:graphicFrameChg chg="mod">
          <ac:chgData name="Bishop, Layla" userId="174bf254-9467-4328-920b-fcccdb481059" providerId="ADAL" clId="{18C44F0E-8E85-48D3-AB87-FC00B87D52AC}" dt="2024-03-14T14:56:11.835" v="362" actId="1076"/>
          <ac:graphicFrameMkLst>
            <pc:docMk/>
            <pc:sldMk cId="2233396272" sldId="1782"/>
            <ac:graphicFrameMk id="26" creationId="{D2D1381B-2976-5D40-EAFF-9021C2865B3A}"/>
          </ac:graphicFrameMkLst>
        </pc:graphicFrameChg>
      </pc:sldChg>
      <pc:sldChg chg="modSp">
        <pc:chgData name="Bishop, Layla" userId="174bf254-9467-4328-920b-fcccdb481059" providerId="ADAL" clId="{18C44F0E-8E85-48D3-AB87-FC00B87D52AC}" dt="2024-03-13T16:54:19.915" v="45" actId="14826"/>
        <pc:sldMkLst>
          <pc:docMk/>
          <pc:sldMk cId="864777273" sldId="1785"/>
        </pc:sldMkLst>
        <pc:picChg chg="mod">
          <ac:chgData name="Bishop, Layla" userId="174bf254-9467-4328-920b-fcccdb481059" providerId="ADAL" clId="{18C44F0E-8E85-48D3-AB87-FC00B87D52AC}" dt="2024-03-13T16:54:19.915" v="45" actId="14826"/>
          <ac:picMkLst>
            <pc:docMk/>
            <pc:sldMk cId="864777273" sldId="1785"/>
            <ac:picMk id="2050" creationId="{6DC2CD7D-1104-92FC-F256-1E6193A47173}"/>
          </ac:picMkLst>
        </pc:picChg>
      </pc:sldChg>
      <pc:sldChg chg="modSp mod">
        <pc:chgData name="Bishop, Layla" userId="174bf254-9467-4328-920b-fcccdb481059" providerId="ADAL" clId="{18C44F0E-8E85-48D3-AB87-FC00B87D52AC}" dt="2024-03-13T16:31:32.099" v="21" actId="1076"/>
        <pc:sldMkLst>
          <pc:docMk/>
          <pc:sldMk cId="2932320820" sldId="1790"/>
        </pc:sldMkLst>
        <pc:spChg chg="mod">
          <ac:chgData name="Bishop, Layla" userId="174bf254-9467-4328-920b-fcccdb481059" providerId="ADAL" clId="{18C44F0E-8E85-48D3-AB87-FC00B87D52AC}" dt="2024-03-13T16:31:32.099" v="21" actId="1076"/>
          <ac:spMkLst>
            <pc:docMk/>
            <pc:sldMk cId="2932320820" sldId="1790"/>
            <ac:spMk id="10" creationId="{5EAF3E00-6E50-033E-7CAC-D65D8CD60D68}"/>
          </ac:spMkLst>
        </pc:spChg>
      </pc:sldChg>
      <pc:sldChg chg="modSp mod modClrScheme chgLayout">
        <pc:chgData name="Bishop, Layla" userId="174bf254-9467-4328-920b-fcccdb481059" providerId="ADAL" clId="{18C44F0E-8E85-48D3-AB87-FC00B87D52AC}" dt="2024-03-14T15:19:51.526" v="593" actId="1076"/>
        <pc:sldMkLst>
          <pc:docMk/>
          <pc:sldMk cId="3370854737" sldId="1796"/>
        </pc:sldMkLst>
        <pc:spChg chg="mod">
          <ac:chgData name="Bishop, Layla" userId="174bf254-9467-4328-920b-fcccdb481059" providerId="ADAL" clId="{18C44F0E-8E85-48D3-AB87-FC00B87D52AC}" dt="2024-03-14T15:19:51.526" v="593" actId="1076"/>
          <ac:spMkLst>
            <pc:docMk/>
            <pc:sldMk cId="3370854737" sldId="1796"/>
            <ac:spMk id="5" creationId="{028CB0E8-0D11-611B-23B3-46BC5CAFFA95}"/>
          </ac:spMkLst>
        </pc:spChg>
        <pc:spChg chg="mod">
          <ac:chgData name="Bishop, Layla" userId="174bf254-9467-4328-920b-fcccdb481059" providerId="ADAL" clId="{18C44F0E-8E85-48D3-AB87-FC00B87D52AC}" dt="2024-03-14T15:18:09.122" v="571" actId="1076"/>
          <ac:spMkLst>
            <pc:docMk/>
            <pc:sldMk cId="3370854737" sldId="1796"/>
            <ac:spMk id="6" creationId="{8FFDFA87-6612-8516-EC63-5AE096BD9FB8}"/>
          </ac:spMkLst>
        </pc:spChg>
        <pc:spChg chg="mod">
          <ac:chgData name="Bishop, Layla" userId="174bf254-9467-4328-920b-fcccdb481059" providerId="ADAL" clId="{18C44F0E-8E85-48D3-AB87-FC00B87D52AC}" dt="2024-03-14T15:18:05.619" v="570" actId="1076"/>
          <ac:spMkLst>
            <pc:docMk/>
            <pc:sldMk cId="3370854737" sldId="1796"/>
            <ac:spMk id="7" creationId="{CFA8521A-5B2B-D6E8-B986-E78A3E6C340E}"/>
          </ac:spMkLst>
        </pc:spChg>
        <pc:spChg chg="mod">
          <ac:chgData name="Bishop, Layla" userId="174bf254-9467-4328-920b-fcccdb481059" providerId="ADAL" clId="{18C44F0E-8E85-48D3-AB87-FC00B87D52AC}" dt="2024-03-14T15:18:40.920" v="576" actId="1076"/>
          <ac:spMkLst>
            <pc:docMk/>
            <pc:sldMk cId="3370854737" sldId="1796"/>
            <ac:spMk id="8" creationId="{61BE1229-71E5-6A05-7022-988A9BC5A926}"/>
          </ac:spMkLst>
        </pc:spChg>
        <pc:picChg chg="mod ord">
          <ac:chgData name="Bishop, Layla" userId="174bf254-9467-4328-920b-fcccdb481059" providerId="ADAL" clId="{18C44F0E-8E85-48D3-AB87-FC00B87D52AC}" dt="2024-03-14T15:18:32.910" v="575" actId="1076"/>
          <ac:picMkLst>
            <pc:docMk/>
            <pc:sldMk cId="3370854737" sldId="1796"/>
            <ac:picMk id="4" creationId="{EFEEF85D-3C15-8998-CFF6-209F3687AC7B}"/>
          </ac:picMkLst>
        </pc:picChg>
      </pc:sldChg>
      <pc:sldChg chg="addSp delSp modSp mod modTransition setBg setClrOvrMap">
        <pc:chgData name="Bishop, Layla" userId="174bf254-9467-4328-920b-fcccdb481059" providerId="ADAL" clId="{18C44F0E-8E85-48D3-AB87-FC00B87D52AC}" dt="2024-03-13T20:13:04.011" v="356"/>
        <pc:sldMkLst>
          <pc:docMk/>
          <pc:sldMk cId="2993845584" sldId="1797"/>
        </pc:sldMkLst>
        <pc:spChg chg="mod">
          <ac:chgData name="Bishop, Layla" userId="174bf254-9467-4328-920b-fcccdb481059" providerId="ADAL" clId="{18C44F0E-8E85-48D3-AB87-FC00B87D52AC}" dt="2024-03-13T17:06:35.361" v="145" actId="20577"/>
          <ac:spMkLst>
            <pc:docMk/>
            <pc:sldMk cId="2993845584" sldId="1797"/>
            <ac:spMk id="2" creationId="{DEBC599F-F46B-D3A1-84AD-2B0BD79E3F8E}"/>
          </ac:spMkLst>
        </pc:spChg>
        <pc:spChg chg="add del mod">
          <ac:chgData name="Bishop, Layla" userId="174bf254-9467-4328-920b-fcccdb481059" providerId="ADAL" clId="{18C44F0E-8E85-48D3-AB87-FC00B87D52AC}" dt="2024-03-13T17:05:08.485" v="136" actId="478"/>
          <ac:spMkLst>
            <pc:docMk/>
            <pc:sldMk cId="2993845584" sldId="1797"/>
            <ac:spMk id="3" creationId="{24A180E2-EB7D-60E7-8F04-BB33C361754B}"/>
          </ac:spMkLst>
        </pc:spChg>
        <pc:spChg chg="add del">
          <ac:chgData name="Bishop, Layla" userId="174bf254-9467-4328-920b-fcccdb481059" providerId="ADAL" clId="{18C44F0E-8E85-48D3-AB87-FC00B87D52AC}" dt="2024-03-13T17:04:58.776" v="132" actId="26606"/>
          <ac:spMkLst>
            <pc:docMk/>
            <pc:sldMk cId="2993845584" sldId="1797"/>
            <ac:spMk id="7" creationId="{71B2258F-86CA-4D4D-8270-BC05FCDEBFB3}"/>
          </ac:spMkLst>
        </pc:spChg>
        <pc:spChg chg="add del">
          <ac:chgData name="Bishop, Layla" userId="174bf254-9467-4328-920b-fcccdb481059" providerId="ADAL" clId="{18C44F0E-8E85-48D3-AB87-FC00B87D52AC}" dt="2024-03-13T17:04:50.068" v="128" actId="26606"/>
          <ac:spMkLst>
            <pc:docMk/>
            <pc:sldMk cId="2993845584" sldId="1797"/>
            <ac:spMk id="9" creationId="{71B2258F-86CA-4D4D-8270-BC05FCDEBFB3}"/>
          </ac:spMkLst>
        </pc:spChg>
        <pc:spChg chg="add del">
          <ac:chgData name="Bishop, Layla" userId="174bf254-9467-4328-920b-fcccdb481059" providerId="ADAL" clId="{18C44F0E-8E85-48D3-AB87-FC00B87D52AC}" dt="2024-03-13T17:04:48.841" v="126" actId="26606"/>
          <ac:spMkLst>
            <pc:docMk/>
            <pc:sldMk cId="2993845584" sldId="1797"/>
            <ac:spMk id="11" creationId="{C1DD1A8A-57D5-4A81-AD04-532B043C5611}"/>
          </ac:spMkLst>
        </pc:spChg>
        <pc:spChg chg="add del">
          <ac:chgData name="Bishop, Layla" userId="174bf254-9467-4328-920b-fcccdb481059" providerId="ADAL" clId="{18C44F0E-8E85-48D3-AB87-FC00B87D52AC}" dt="2024-03-13T17:04:48.841" v="126" actId="26606"/>
          <ac:spMkLst>
            <pc:docMk/>
            <pc:sldMk cId="2993845584" sldId="1797"/>
            <ac:spMk id="13" creationId="{007891EC-4501-44ED-A8C8-B11B6DB767AB}"/>
          </ac:spMkLst>
        </pc:spChg>
        <pc:spChg chg="add del">
          <ac:chgData name="Bishop, Layla" userId="174bf254-9467-4328-920b-fcccdb481059" providerId="ADAL" clId="{18C44F0E-8E85-48D3-AB87-FC00B87D52AC}" dt="2024-03-13T17:06:29.758" v="141" actId="26606"/>
          <ac:spMkLst>
            <pc:docMk/>
            <pc:sldMk cId="2993845584" sldId="1797"/>
            <ac:spMk id="15" creationId="{F609FF9A-4FCE-468E-A86A-C9AB525EAE71}"/>
          </ac:spMkLst>
        </pc:spChg>
        <pc:spChg chg="add del">
          <ac:chgData name="Bishop, Layla" userId="174bf254-9467-4328-920b-fcccdb481059" providerId="ADAL" clId="{18C44F0E-8E85-48D3-AB87-FC00B87D52AC}" dt="2024-03-13T17:06:29.758" v="141" actId="26606"/>
          <ac:spMkLst>
            <pc:docMk/>
            <pc:sldMk cId="2993845584" sldId="1797"/>
            <ac:spMk id="17" creationId="{021E12D4-3A88-428D-8E5E-AF1AFD923D63}"/>
          </ac:spMkLst>
        </pc:spChg>
        <pc:spChg chg="add del">
          <ac:chgData name="Bishop, Layla" userId="174bf254-9467-4328-920b-fcccdb481059" providerId="ADAL" clId="{18C44F0E-8E85-48D3-AB87-FC00B87D52AC}" dt="2024-03-13T17:06:23.568" v="138" actId="26606"/>
          <ac:spMkLst>
            <pc:docMk/>
            <pc:sldMk cId="2993845584" sldId="1797"/>
            <ac:spMk id="19" creationId="{C1DD1A8A-57D5-4A81-AD04-532B043C5611}"/>
          </ac:spMkLst>
        </pc:spChg>
        <pc:spChg chg="add del">
          <ac:chgData name="Bishop, Layla" userId="174bf254-9467-4328-920b-fcccdb481059" providerId="ADAL" clId="{18C44F0E-8E85-48D3-AB87-FC00B87D52AC}" dt="2024-03-13T17:06:23.568" v="138" actId="26606"/>
          <ac:spMkLst>
            <pc:docMk/>
            <pc:sldMk cId="2993845584" sldId="1797"/>
            <ac:spMk id="21" creationId="{007891EC-4501-44ED-A8C8-B11B6DB767AB}"/>
          </ac:spMkLst>
        </pc:spChg>
        <pc:spChg chg="add del">
          <ac:chgData name="Bishop, Layla" userId="174bf254-9467-4328-920b-fcccdb481059" providerId="ADAL" clId="{18C44F0E-8E85-48D3-AB87-FC00B87D52AC}" dt="2024-03-13T17:06:29.758" v="141" actId="26606"/>
          <ac:spMkLst>
            <pc:docMk/>
            <pc:sldMk cId="2993845584" sldId="1797"/>
            <ac:spMk id="23" creationId="{5A59F003-E00A-43F9-91DC-CC54E3B87466}"/>
          </ac:spMkLst>
        </pc:spChg>
        <pc:spChg chg="add del">
          <ac:chgData name="Bishop, Layla" userId="174bf254-9467-4328-920b-fcccdb481059" providerId="ADAL" clId="{18C44F0E-8E85-48D3-AB87-FC00B87D52AC}" dt="2024-03-13T17:06:29.758" v="141" actId="26606"/>
          <ac:spMkLst>
            <pc:docMk/>
            <pc:sldMk cId="2993845584" sldId="1797"/>
            <ac:spMk id="25" creationId="{D74A4382-E3AD-430A-9A1F-DFA3E0E77A7D}"/>
          </ac:spMkLst>
        </pc:spChg>
        <pc:spChg chg="add del">
          <ac:chgData name="Bishop, Layla" userId="174bf254-9467-4328-920b-fcccdb481059" providerId="ADAL" clId="{18C44F0E-8E85-48D3-AB87-FC00B87D52AC}" dt="2024-03-13T17:06:29.758" v="141" actId="26606"/>
          <ac:spMkLst>
            <pc:docMk/>
            <pc:sldMk cId="2993845584" sldId="1797"/>
            <ac:spMk id="26" creationId="{79F40191-0F44-4FD1-82CC-ACB507C14BE6}"/>
          </ac:spMkLst>
        </pc:spChg>
        <pc:picChg chg="add del mod ord">
          <ac:chgData name="Bishop, Layla" userId="174bf254-9467-4328-920b-fcccdb481059" providerId="ADAL" clId="{18C44F0E-8E85-48D3-AB87-FC00B87D52AC}" dt="2024-03-13T17:04:52.508" v="129" actId="478"/>
          <ac:picMkLst>
            <pc:docMk/>
            <pc:sldMk cId="2993845584" sldId="1797"/>
            <ac:picMk id="4" creationId="{D6CA7315-82D8-AD80-1A50-FFA76CDB583E}"/>
          </ac:picMkLst>
        </pc:picChg>
        <pc:picChg chg="add del mod ord">
          <ac:chgData name="Bishop, Layla" userId="174bf254-9467-4328-920b-fcccdb481059" providerId="ADAL" clId="{18C44F0E-8E85-48D3-AB87-FC00B87D52AC}" dt="2024-03-13T17:06:29.758" v="141" actId="26606"/>
          <ac:picMkLst>
            <pc:docMk/>
            <pc:sldMk cId="2993845584" sldId="1797"/>
            <ac:picMk id="5" creationId="{0065A54C-5358-6C40-A5C8-4F836347DAF3}"/>
          </ac:picMkLst>
        </pc:picChg>
      </pc:sldChg>
      <pc:sldChg chg="del">
        <pc:chgData name="Bishop, Layla" userId="174bf254-9467-4328-920b-fcccdb481059" providerId="ADAL" clId="{18C44F0E-8E85-48D3-AB87-FC00B87D52AC}" dt="2024-03-13T17:00:55.024" v="95" actId="47"/>
        <pc:sldMkLst>
          <pc:docMk/>
          <pc:sldMk cId="996728308" sldId="1798"/>
        </pc:sldMkLst>
      </pc:sldChg>
      <pc:sldChg chg="addSp delSp modSp mod modClrScheme delDesignElem chgLayout">
        <pc:chgData name="Bishop, Layla" userId="174bf254-9467-4328-920b-fcccdb481059" providerId="ADAL" clId="{18C44F0E-8E85-48D3-AB87-FC00B87D52AC}" dt="2024-03-13T17:03:01.990" v="120" actId="1076"/>
        <pc:sldMkLst>
          <pc:docMk/>
          <pc:sldMk cId="1023990201" sldId="1799"/>
        </pc:sldMkLst>
        <pc:spChg chg="del mod ord">
          <ac:chgData name="Bishop, Layla" userId="174bf254-9467-4328-920b-fcccdb481059" providerId="ADAL" clId="{18C44F0E-8E85-48D3-AB87-FC00B87D52AC}" dt="2024-03-13T17:01:56.811" v="101" actId="478"/>
          <ac:spMkLst>
            <pc:docMk/>
            <pc:sldMk cId="1023990201" sldId="1799"/>
            <ac:spMk id="2" creationId="{1590B30B-6B01-FE9B-0138-E2C418230D1F}"/>
          </ac:spMkLst>
        </pc:spChg>
        <pc:spChg chg="del">
          <ac:chgData name="Bishop, Layla" userId="174bf254-9467-4328-920b-fcccdb481059" providerId="ADAL" clId="{18C44F0E-8E85-48D3-AB87-FC00B87D52AC}" dt="2024-03-13T17:01:40.068" v="97" actId="700"/>
          <ac:spMkLst>
            <pc:docMk/>
            <pc:sldMk cId="1023990201" sldId="1799"/>
            <ac:spMk id="3" creationId="{D3FED8B2-875E-DBEF-3972-51E6379BF0E4}"/>
          </ac:spMkLst>
        </pc:spChg>
        <pc:spChg chg="add mod">
          <ac:chgData name="Bishop, Layla" userId="174bf254-9467-4328-920b-fcccdb481059" providerId="ADAL" clId="{18C44F0E-8E85-48D3-AB87-FC00B87D52AC}" dt="2024-03-13T17:03:01.990" v="120" actId="1076"/>
          <ac:spMkLst>
            <pc:docMk/>
            <pc:sldMk cId="1023990201" sldId="1799"/>
            <ac:spMk id="6" creationId="{BF860D4F-49DD-DD58-9E75-FBD5C406E96B}"/>
          </ac:spMkLst>
        </pc:spChg>
        <pc:spChg chg="del">
          <ac:chgData name="Bishop, Layla" userId="174bf254-9467-4328-920b-fcccdb481059" providerId="ADAL" clId="{18C44F0E-8E85-48D3-AB87-FC00B87D52AC}" dt="2024-03-13T17:01:40.068" v="97" actId="700"/>
          <ac:spMkLst>
            <pc:docMk/>
            <pc:sldMk cId="1023990201" sldId="1799"/>
            <ac:spMk id="8" creationId="{934F1179-B481-4F9E-BCA3-AFB972070F83}"/>
          </ac:spMkLst>
        </pc:spChg>
        <pc:spChg chg="del">
          <ac:chgData name="Bishop, Layla" userId="174bf254-9467-4328-920b-fcccdb481059" providerId="ADAL" clId="{18C44F0E-8E85-48D3-AB87-FC00B87D52AC}" dt="2024-03-13T17:01:40.068" v="97" actId="700"/>
          <ac:spMkLst>
            <pc:docMk/>
            <pc:sldMk cId="1023990201" sldId="1799"/>
            <ac:spMk id="10" creationId="{827DC2C4-B485-428A-BF4A-472D2967F47F}"/>
          </ac:spMkLst>
        </pc:spChg>
        <pc:spChg chg="del">
          <ac:chgData name="Bishop, Layla" userId="174bf254-9467-4328-920b-fcccdb481059" providerId="ADAL" clId="{18C44F0E-8E85-48D3-AB87-FC00B87D52AC}" dt="2024-03-13T17:01:40.068" v="97" actId="700"/>
          <ac:spMkLst>
            <pc:docMk/>
            <pc:sldMk cId="1023990201" sldId="1799"/>
            <ac:spMk id="12" creationId="{EE04B5EB-F158-4507-90DD-BD23620C7CC9}"/>
          </ac:spMkLst>
        </pc:spChg>
        <pc:picChg chg="add mod">
          <ac:chgData name="Bishop, Layla" userId="174bf254-9467-4328-920b-fcccdb481059" providerId="ADAL" clId="{18C44F0E-8E85-48D3-AB87-FC00B87D52AC}" dt="2024-03-13T17:02:54.970" v="119" actId="1076"/>
          <ac:picMkLst>
            <pc:docMk/>
            <pc:sldMk cId="1023990201" sldId="1799"/>
            <ac:picMk id="4" creationId="{18D2398E-6CD9-1923-9C86-E97863A41A0E}"/>
          </ac:picMkLst>
        </pc:picChg>
      </pc:sldChg>
      <pc:sldChg chg="del">
        <pc:chgData name="Bishop, Layla" userId="174bf254-9467-4328-920b-fcccdb481059" providerId="ADAL" clId="{18C44F0E-8E85-48D3-AB87-FC00B87D52AC}" dt="2024-03-13T17:01:12.968" v="96" actId="47"/>
        <pc:sldMkLst>
          <pc:docMk/>
          <pc:sldMk cId="3266248780" sldId="1800"/>
        </pc:sldMkLst>
      </pc:sldChg>
      <pc:sldChg chg="add del">
        <pc:chgData name="Bishop, Layla" userId="174bf254-9467-4328-920b-fcccdb481059" providerId="ADAL" clId="{18C44F0E-8E85-48D3-AB87-FC00B87D52AC}" dt="2024-03-13T16:49:03.040" v="35" actId="47"/>
        <pc:sldMkLst>
          <pc:docMk/>
          <pc:sldMk cId="1723860203" sldId="1801"/>
        </pc:sldMkLst>
      </pc:sldChg>
      <pc:sldChg chg="add">
        <pc:chgData name="Bishop, Layla" userId="174bf254-9467-4328-920b-fcccdb481059" providerId="ADAL" clId="{18C44F0E-8E85-48D3-AB87-FC00B87D52AC}" dt="2024-03-13T16:48:37.111" v="25"/>
        <pc:sldMkLst>
          <pc:docMk/>
          <pc:sldMk cId="659656525" sldId="1802"/>
        </pc:sldMkLst>
      </pc:sldChg>
      <pc:sldChg chg="add">
        <pc:chgData name="Bishop, Layla" userId="174bf254-9467-4328-920b-fcccdb481059" providerId="ADAL" clId="{18C44F0E-8E85-48D3-AB87-FC00B87D52AC}" dt="2024-03-13T16:48:37.111" v="25"/>
        <pc:sldMkLst>
          <pc:docMk/>
          <pc:sldMk cId="1054481746" sldId="1803"/>
        </pc:sldMkLst>
      </pc:sldChg>
      <pc:sldChg chg="modSp add mod">
        <pc:chgData name="Bishop, Layla" userId="174bf254-9467-4328-920b-fcccdb481059" providerId="ADAL" clId="{18C44F0E-8E85-48D3-AB87-FC00B87D52AC}" dt="2024-03-14T14:57:36.889" v="366" actId="20577"/>
        <pc:sldMkLst>
          <pc:docMk/>
          <pc:sldMk cId="3933535469" sldId="1804"/>
        </pc:sldMkLst>
        <pc:spChg chg="mod">
          <ac:chgData name="Bishop, Layla" userId="174bf254-9467-4328-920b-fcccdb481059" providerId="ADAL" clId="{18C44F0E-8E85-48D3-AB87-FC00B87D52AC}" dt="2024-03-14T14:57:36.889" v="366" actId="20577"/>
          <ac:spMkLst>
            <pc:docMk/>
            <pc:sldMk cId="3933535469" sldId="1804"/>
            <ac:spMk id="3" creationId="{EF10DAD6-C22F-4A13-9ABC-474803872707}"/>
          </ac:spMkLst>
        </pc:spChg>
      </pc:sldChg>
      <pc:sldChg chg="modSp add mod">
        <pc:chgData name="Bishop, Layla" userId="174bf254-9467-4328-920b-fcccdb481059" providerId="ADAL" clId="{18C44F0E-8E85-48D3-AB87-FC00B87D52AC}" dt="2024-03-14T14:58:10.921" v="374" actId="403"/>
        <pc:sldMkLst>
          <pc:docMk/>
          <pc:sldMk cId="1041529270" sldId="1805"/>
        </pc:sldMkLst>
        <pc:spChg chg="mod">
          <ac:chgData name="Bishop, Layla" userId="174bf254-9467-4328-920b-fcccdb481059" providerId="ADAL" clId="{18C44F0E-8E85-48D3-AB87-FC00B87D52AC}" dt="2024-03-14T14:58:10.921" v="374" actId="403"/>
          <ac:spMkLst>
            <pc:docMk/>
            <pc:sldMk cId="1041529270" sldId="1805"/>
            <ac:spMk id="3" creationId="{83F63BD4-CBC4-4ACC-8C39-C80E56A183AB}"/>
          </ac:spMkLst>
        </pc:spChg>
        <pc:spChg chg="mod">
          <ac:chgData name="Bishop, Layla" userId="174bf254-9467-4328-920b-fcccdb481059" providerId="ADAL" clId="{18C44F0E-8E85-48D3-AB87-FC00B87D52AC}" dt="2024-03-14T14:57:57.469" v="372" actId="403"/>
          <ac:spMkLst>
            <pc:docMk/>
            <pc:sldMk cId="1041529270" sldId="1805"/>
            <ac:spMk id="4" creationId="{B01B8243-103F-4554-81F9-92368DE041D5}"/>
          </ac:spMkLst>
        </pc:spChg>
      </pc:sldChg>
      <pc:sldChg chg="delSp modSp add mod">
        <pc:chgData name="Bishop, Layla" userId="174bf254-9467-4328-920b-fcccdb481059" providerId="ADAL" clId="{18C44F0E-8E85-48D3-AB87-FC00B87D52AC}" dt="2024-03-14T15:04:31.718" v="434" actId="403"/>
        <pc:sldMkLst>
          <pc:docMk/>
          <pc:sldMk cId="3614856249" sldId="1806"/>
        </pc:sldMkLst>
        <pc:spChg chg="mod">
          <ac:chgData name="Bishop, Layla" userId="174bf254-9467-4328-920b-fcccdb481059" providerId="ADAL" clId="{18C44F0E-8E85-48D3-AB87-FC00B87D52AC}" dt="2024-03-14T15:04:31.718" v="434" actId="403"/>
          <ac:spMkLst>
            <pc:docMk/>
            <pc:sldMk cId="3614856249" sldId="1806"/>
            <ac:spMk id="3" creationId="{753AB2FC-556D-4CF1-9F86-54CCFE7FBB5A}"/>
          </ac:spMkLst>
        </pc:spChg>
        <pc:spChg chg="del">
          <ac:chgData name="Bishop, Layla" userId="174bf254-9467-4328-920b-fcccdb481059" providerId="ADAL" clId="{18C44F0E-8E85-48D3-AB87-FC00B87D52AC}" dt="2024-03-13T16:49:24.462" v="42" actId="478"/>
          <ac:spMkLst>
            <pc:docMk/>
            <pc:sldMk cId="3614856249" sldId="1806"/>
            <ac:spMk id="11" creationId="{FE4D583B-DF53-42F3-999F-20A3EF4CAD0C}"/>
          </ac:spMkLst>
        </pc:spChg>
      </pc:sldChg>
      <pc:sldChg chg="add">
        <pc:chgData name="Bishop, Layla" userId="174bf254-9467-4328-920b-fcccdb481059" providerId="ADAL" clId="{18C44F0E-8E85-48D3-AB87-FC00B87D52AC}" dt="2024-03-13T16:54:48.916" v="47"/>
        <pc:sldMkLst>
          <pc:docMk/>
          <pc:sldMk cId="981603069" sldId="1807"/>
        </pc:sldMkLst>
      </pc:sldChg>
      <pc:sldChg chg="add">
        <pc:chgData name="Bishop, Layla" userId="174bf254-9467-4328-920b-fcccdb481059" providerId="ADAL" clId="{18C44F0E-8E85-48D3-AB87-FC00B87D52AC}" dt="2024-03-13T16:54:48.916" v="47"/>
        <pc:sldMkLst>
          <pc:docMk/>
          <pc:sldMk cId="3372922250" sldId="1808"/>
        </pc:sldMkLst>
      </pc:sldChg>
      <pc:sldChg chg="addSp modSp add mod">
        <pc:chgData name="Bishop, Layla" userId="174bf254-9467-4328-920b-fcccdb481059" providerId="ADAL" clId="{18C44F0E-8E85-48D3-AB87-FC00B87D52AC}" dt="2024-03-14T15:08:31.646" v="471" actId="1076"/>
        <pc:sldMkLst>
          <pc:docMk/>
          <pc:sldMk cId="526207290" sldId="1809"/>
        </pc:sldMkLst>
        <pc:picChg chg="add mod ord modCrop">
          <ac:chgData name="Bishop, Layla" userId="174bf254-9467-4328-920b-fcccdb481059" providerId="ADAL" clId="{18C44F0E-8E85-48D3-AB87-FC00B87D52AC}" dt="2024-03-14T15:08:31.646" v="471" actId="1076"/>
          <ac:picMkLst>
            <pc:docMk/>
            <pc:sldMk cId="526207290" sldId="1809"/>
            <ac:picMk id="2" creationId="{D30075E9-591F-495D-29F8-60A82344BF0E}"/>
          </ac:picMkLst>
        </pc:picChg>
      </pc:sldChg>
      <pc:sldChg chg="addSp delSp modSp add mod modAnim">
        <pc:chgData name="Bishop, Layla" userId="174bf254-9467-4328-920b-fcccdb481059" providerId="ADAL" clId="{18C44F0E-8E85-48D3-AB87-FC00B87D52AC}" dt="2024-03-14T15:10:16.288" v="567" actId="20577"/>
        <pc:sldMkLst>
          <pc:docMk/>
          <pc:sldMk cId="1623258327" sldId="1810"/>
        </pc:sldMkLst>
        <pc:spChg chg="del">
          <ac:chgData name="Bishop, Layla" userId="174bf254-9467-4328-920b-fcccdb481059" providerId="ADAL" clId="{18C44F0E-8E85-48D3-AB87-FC00B87D52AC}" dt="2024-03-13T16:57:18.644" v="72" actId="478"/>
          <ac:spMkLst>
            <pc:docMk/>
            <pc:sldMk cId="1623258327" sldId="1810"/>
            <ac:spMk id="2" creationId="{0AC498AA-64E4-013C-3AC9-31324947E801}"/>
          </ac:spMkLst>
        </pc:spChg>
        <pc:spChg chg="mod">
          <ac:chgData name="Bishop, Layla" userId="174bf254-9467-4328-920b-fcccdb481059" providerId="ADAL" clId="{18C44F0E-8E85-48D3-AB87-FC00B87D52AC}" dt="2024-03-13T16:56:02.444" v="56" actId="1076"/>
          <ac:spMkLst>
            <pc:docMk/>
            <pc:sldMk cId="1623258327" sldId="1810"/>
            <ac:spMk id="3" creationId="{801F143B-CFA4-5C77-AF5A-FA30BB77C51A}"/>
          </ac:spMkLst>
        </pc:spChg>
        <pc:spChg chg="add del mod">
          <ac:chgData name="Bishop, Layla" userId="174bf254-9467-4328-920b-fcccdb481059" providerId="ADAL" clId="{18C44F0E-8E85-48D3-AB87-FC00B87D52AC}" dt="2024-03-13T16:57:46.419" v="77" actId="478"/>
          <ac:spMkLst>
            <pc:docMk/>
            <pc:sldMk cId="1623258327" sldId="1810"/>
            <ac:spMk id="4" creationId="{41D49FA3-EC66-C96A-050F-C7CCEC4B043B}"/>
          </ac:spMkLst>
        </pc:spChg>
        <pc:spChg chg="add del mod">
          <ac:chgData name="Bishop, Layla" userId="174bf254-9467-4328-920b-fcccdb481059" providerId="ADAL" clId="{18C44F0E-8E85-48D3-AB87-FC00B87D52AC}" dt="2024-03-13T16:57:25.407" v="73" actId="478"/>
          <ac:spMkLst>
            <pc:docMk/>
            <pc:sldMk cId="1623258327" sldId="1810"/>
            <ac:spMk id="7" creationId="{63B6CB47-0F57-0699-F57A-0039DB27D393}"/>
          </ac:spMkLst>
        </pc:spChg>
        <pc:spChg chg="mod">
          <ac:chgData name="Bishop, Layla" userId="174bf254-9467-4328-920b-fcccdb481059" providerId="ADAL" clId="{18C44F0E-8E85-48D3-AB87-FC00B87D52AC}" dt="2024-03-13T16:55:55.204" v="55" actId="1076"/>
          <ac:spMkLst>
            <pc:docMk/>
            <pc:sldMk cId="1623258327" sldId="1810"/>
            <ac:spMk id="10" creationId="{C0173D2A-F16A-F262-71F1-0246A4D90737}"/>
          </ac:spMkLst>
        </pc:spChg>
        <pc:spChg chg="mod">
          <ac:chgData name="Bishop, Layla" userId="174bf254-9467-4328-920b-fcccdb481059" providerId="ADAL" clId="{18C44F0E-8E85-48D3-AB87-FC00B87D52AC}" dt="2024-03-14T15:10:16.288" v="567" actId="20577"/>
          <ac:spMkLst>
            <pc:docMk/>
            <pc:sldMk cId="1623258327" sldId="1810"/>
            <ac:spMk id="11" creationId="{DBCB8903-9270-E3E0-468E-1AC33889932F}"/>
          </ac:spMkLst>
        </pc:spChg>
        <pc:spChg chg="mod">
          <ac:chgData name="Bishop, Layla" userId="174bf254-9467-4328-920b-fcccdb481059" providerId="ADAL" clId="{18C44F0E-8E85-48D3-AB87-FC00B87D52AC}" dt="2024-03-13T16:55:51.709" v="54" actId="1076"/>
          <ac:spMkLst>
            <pc:docMk/>
            <pc:sldMk cId="1623258327" sldId="1810"/>
            <ac:spMk id="13" creationId="{E569CF54-C1A5-7537-94BF-2B665674D608}"/>
          </ac:spMkLst>
        </pc:spChg>
        <pc:spChg chg="mod">
          <ac:chgData name="Bishop, Layla" userId="174bf254-9467-4328-920b-fcccdb481059" providerId="ADAL" clId="{18C44F0E-8E85-48D3-AB87-FC00B87D52AC}" dt="2024-03-13T16:55:48.287" v="53" actId="1076"/>
          <ac:spMkLst>
            <pc:docMk/>
            <pc:sldMk cId="1623258327" sldId="1810"/>
            <ac:spMk id="14" creationId="{DD3F9592-1A33-87CE-FB07-D8ADCA5297EC}"/>
          </ac:spMkLst>
        </pc:spChg>
        <pc:spChg chg="mod">
          <ac:chgData name="Bishop, Layla" userId="174bf254-9467-4328-920b-fcccdb481059" providerId="ADAL" clId="{18C44F0E-8E85-48D3-AB87-FC00B87D52AC}" dt="2024-03-13T16:57:49.939" v="78" actId="1076"/>
          <ac:spMkLst>
            <pc:docMk/>
            <pc:sldMk cId="1623258327" sldId="1810"/>
            <ac:spMk id="18" creationId="{C999E04D-F009-77BB-C668-0754930D9C29}"/>
          </ac:spMkLst>
        </pc:spChg>
        <pc:picChg chg="add mod">
          <ac:chgData name="Bishop, Layla" userId="174bf254-9467-4328-920b-fcccdb481059" providerId="ADAL" clId="{18C44F0E-8E85-48D3-AB87-FC00B87D52AC}" dt="2024-03-13T16:57:31.804" v="74" actId="1076"/>
          <ac:picMkLst>
            <pc:docMk/>
            <pc:sldMk cId="1623258327" sldId="1810"/>
            <ac:picMk id="5" creationId="{BEDD034C-F563-EAA8-AFFD-0B4F69561E9D}"/>
          </ac:picMkLst>
        </pc:picChg>
        <pc:picChg chg="mod">
          <ac:chgData name="Bishop, Layla" userId="174bf254-9467-4328-920b-fcccdb481059" providerId="ADAL" clId="{18C44F0E-8E85-48D3-AB87-FC00B87D52AC}" dt="2024-03-13T16:58:14.394" v="80" actId="14100"/>
          <ac:picMkLst>
            <pc:docMk/>
            <pc:sldMk cId="1623258327" sldId="1810"/>
            <ac:picMk id="16" creationId="{A7972300-9B50-6A84-5FBD-90BFE0185C56}"/>
          </ac:picMkLst>
        </pc:picChg>
      </pc:sldChg>
      <pc:sldChg chg="addSp modSp add mod">
        <pc:chgData name="Bishop, Layla" userId="174bf254-9467-4328-920b-fcccdb481059" providerId="ADAL" clId="{18C44F0E-8E85-48D3-AB87-FC00B87D52AC}" dt="2024-03-13T20:10:31.453" v="355" actId="1076"/>
        <pc:sldMkLst>
          <pc:docMk/>
          <pc:sldMk cId="2933775343" sldId="1811"/>
        </pc:sldMkLst>
        <pc:spChg chg="mod">
          <ac:chgData name="Bishop, Layla" userId="174bf254-9467-4328-920b-fcccdb481059" providerId="ADAL" clId="{18C44F0E-8E85-48D3-AB87-FC00B87D52AC}" dt="2024-03-13T17:03:17.826" v="121" actId="207"/>
          <ac:spMkLst>
            <pc:docMk/>
            <pc:sldMk cId="2933775343" sldId="1811"/>
            <ac:spMk id="2" creationId="{B438EC52-A4E9-4110-93D9-DB86FEDA9FB9}"/>
          </ac:spMkLst>
        </pc:spChg>
        <pc:picChg chg="add mod ord">
          <ac:chgData name="Bishop, Layla" userId="174bf254-9467-4328-920b-fcccdb481059" providerId="ADAL" clId="{18C44F0E-8E85-48D3-AB87-FC00B87D52AC}" dt="2024-03-13T20:10:31.453" v="355" actId="1076"/>
          <ac:picMkLst>
            <pc:docMk/>
            <pc:sldMk cId="2933775343" sldId="1811"/>
            <ac:picMk id="3" creationId="{DF21E394-0395-6202-F883-69CE81BD134C}"/>
          </ac:picMkLst>
        </pc:picChg>
      </pc:sldChg>
      <pc:sldChg chg="modSp add mod">
        <pc:chgData name="Bishop, Layla" userId="174bf254-9467-4328-920b-fcccdb481059" providerId="ADAL" clId="{18C44F0E-8E85-48D3-AB87-FC00B87D52AC}" dt="2024-03-13T20:08:56.547" v="348" actId="1076"/>
        <pc:sldMkLst>
          <pc:docMk/>
          <pc:sldMk cId="375790952" sldId="1812"/>
        </pc:sldMkLst>
        <pc:spChg chg="mod">
          <ac:chgData name="Bishop, Layla" userId="174bf254-9467-4328-920b-fcccdb481059" providerId="ADAL" clId="{18C44F0E-8E85-48D3-AB87-FC00B87D52AC}" dt="2024-03-13T20:08:56.547" v="348" actId="1076"/>
          <ac:spMkLst>
            <pc:docMk/>
            <pc:sldMk cId="375790952" sldId="1812"/>
            <ac:spMk id="3" creationId="{4EF39CF4-C98E-0734-F9D3-5311E9506230}"/>
          </ac:spMkLst>
        </pc:spChg>
        <pc:spChg chg="mod">
          <ac:chgData name="Bishop, Layla" userId="174bf254-9467-4328-920b-fcccdb481059" providerId="ADAL" clId="{18C44F0E-8E85-48D3-AB87-FC00B87D52AC}" dt="2024-03-13T20:08:53.038" v="347" actId="1076"/>
          <ac:spMkLst>
            <pc:docMk/>
            <pc:sldMk cId="375790952" sldId="1812"/>
            <ac:spMk id="4" creationId="{40518C0D-0238-32A4-B173-03E6155C5946}"/>
          </ac:spMkLst>
        </pc:spChg>
      </pc:sldChg>
      <pc:sldChg chg="addSp modSp add del mod">
        <pc:chgData name="Bishop, Layla" userId="174bf254-9467-4328-920b-fcccdb481059" providerId="ADAL" clId="{18C44F0E-8E85-48D3-AB87-FC00B87D52AC}" dt="2024-03-13T20:09:22.268" v="349" actId="47"/>
        <pc:sldMkLst>
          <pc:docMk/>
          <pc:sldMk cId="1652329146" sldId="1813"/>
        </pc:sldMkLst>
        <pc:spChg chg="mod">
          <ac:chgData name="Bishop, Layla" userId="174bf254-9467-4328-920b-fcccdb481059" providerId="ADAL" clId="{18C44F0E-8E85-48D3-AB87-FC00B87D52AC}" dt="2024-03-13T19:29:31.988" v="224" actId="113"/>
          <ac:spMkLst>
            <pc:docMk/>
            <pc:sldMk cId="1652329146" sldId="1813"/>
            <ac:spMk id="3" creationId="{92B81A47-3F93-D826-DCE7-F7A5174FE8C8}"/>
          </ac:spMkLst>
        </pc:spChg>
        <pc:spChg chg="add mod">
          <ac:chgData name="Bishop, Layla" userId="174bf254-9467-4328-920b-fcccdb481059" providerId="ADAL" clId="{18C44F0E-8E85-48D3-AB87-FC00B87D52AC}" dt="2024-03-13T19:29:11.393" v="221" actId="1076"/>
          <ac:spMkLst>
            <pc:docMk/>
            <pc:sldMk cId="1652329146" sldId="1813"/>
            <ac:spMk id="7" creationId="{087ED61A-F1EB-B6B3-3264-8ABD21E32DF1}"/>
          </ac:spMkLst>
        </pc:spChg>
        <pc:picChg chg="add mod">
          <ac:chgData name="Bishop, Layla" userId="174bf254-9467-4328-920b-fcccdb481059" providerId="ADAL" clId="{18C44F0E-8E85-48D3-AB87-FC00B87D52AC}" dt="2024-03-13T19:29:17.003" v="223" actId="1076"/>
          <ac:picMkLst>
            <pc:docMk/>
            <pc:sldMk cId="1652329146" sldId="1813"/>
            <ac:picMk id="8" creationId="{175BB53E-E083-1126-ABF7-87B199CA680D}"/>
          </ac:picMkLst>
        </pc:picChg>
      </pc:sldChg>
      <pc:sldChg chg="modSp add mod modAnim">
        <pc:chgData name="Bishop, Layla" userId="174bf254-9467-4328-920b-fcccdb481059" providerId="ADAL" clId="{18C44F0E-8E85-48D3-AB87-FC00B87D52AC}" dt="2024-03-13T20:13:21.018" v="357"/>
        <pc:sldMkLst>
          <pc:docMk/>
          <pc:sldMk cId="1828455544" sldId="1814"/>
        </pc:sldMkLst>
        <pc:spChg chg="mod">
          <ac:chgData name="Bishop, Layla" userId="174bf254-9467-4328-920b-fcccdb481059" providerId="ADAL" clId="{18C44F0E-8E85-48D3-AB87-FC00B87D52AC}" dt="2024-03-13T19:30:04.973" v="227" actId="1076"/>
          <ac:spMkLst>
            <pc:docMk/>
            <pc:sldMk cId="1828455544" sldId="1814"/>
            <ac:spMk id="5" creationId="{5C36ABEC-2F13-A512-3D64-707512A22B78}"/>
          </ac:spMkLst>
        </pc:spChg>
        <pc:spChg chg="mod">
          <ac:chgData name="Bishop, Layla" userId="174bf254-9467-4328-920b-fcccdb481059" providerId="ADAL" clId="{18C44F0E-8E85-48D3-AB87-FC00B87D52AC}" dt="2024-03-13T19:30:13.680" v="229" actId="1076"/>
          <ac:spMkLst>
            <pc:docMk/>
            <pc:sldMk cId="1828455544" sldId="1814"/>
            <ac:spMk id="6" creationId="{B89222DD-E0CD-81A5-8F43-2B9A15F9FABF}"/>
          </ac:spMkLst>
        </pc:spChg>
        <pc:picChg chg="mod">
          <ac:chgData name="Bishop, Layla" userId="174bf254-9467-4328-920b-fcccdb481059" providerId="ADAL" clId="{18C44F0E-8E85-48D3-AB87-FC00B87D52AC}" dt="2024-03-13T19:30:15.876" v="230" actId="1076"/>
          <ac:picMkLst>
            <pc:docMk/>
            <pc:sldMk cId="1828455544" sldId="1814"/>
            <ac:picMk id="2050" creationId="{DA8EBFD8-792A-877A-F28F-28B7F6AE80BA}"/>
          </ac:picMkLst>
        </pc:picChg>
      </pc:sldChg>
      <pc:sldChg chg="add del">
        <pc:chgData name="Bishop, Layla" userId="174bf254-9467-4328-920b-fcccdb481059" providerId="ADAL" clId="{18C44F0E-8E85-48D3-AB87-FC00B87D52AC}" dt="2024-03-13T17:00:51.923" v="94" actId="47"/>
        <pc:sldMkLst>
          <pc:docMk/>
          <pc:sldMk cId="3042449585" sldId="1815"/>
        </pc:sldMkLst>
      </pc:sldChg>
      <pc:sldChg chg="addSp delSp modSp new mod addAnim delAnim modAnim">
        <pc:chgData name="Bishop, Layla" userId="174bf254-9467-4328-920b-fcccdb481059" providerId="ADAL" clId="{18C44F0E-8E85-48D3-AB87-FC00B87D52AC}" dt="2024-03-14T15:56:15.976" v="742" actId="1076"/>
        <pc:sldMkLst>
          <pc:docMk/>
          <pc:sldMk cId="3820945658" sldId="1815"/>
        </pc:sldMkLst>
        <pc:picChg chg="add mod modCrop">
          <ac:chgData name="Bishop, Layla" userId="174bf254-9467-4328-920b-fcccdb481059" providerId="ADAL" clId="{18C44F0E-8E85-48D3-AB87-FC00B87D52AC}" dt="2024-03-14T15:56:07.546" v="740" actId="1440"/>
          <ac:picMkLst>
            <pc:docMk/>
            <pc:sldMk cId="3820945658" sldId="1815"/>
            <ac:picMk id="3" creationId="{647EFC9C-FF38-98E9-A34C-4CE332872706}"/>
          </ac:picMkLst>
        </pc:picChg>
        <pc:picChg chg="add mod">
          <ac:chgData name="Bishop, Layla" userId="174bf254-9467-4328-920b-fcccdb481059" providerId="ADAL" clId="{18C44F0E-8E85-48D3-AB87-FC00B87D52AC}" dt="2024-03-14T15:56:13.216" v="741" actId="1076"/>
          <ac:picMkLst>
            <pc:docMk/>
            <pc:sldMk cId="3820945658" sldId="1815"/>
            <ac:picMk id="5" creationId="{2DC4C414-2923-CD6D-2D48-304B1ABB90CC}"/>
          </ac:picMkLst>
        </pc:picChg>
        <pc:picChg chg="add del mod">
          <ac:chgData name="Bishop, Layla" userId="174bf254-9467-4328-920b-fcccdb481059" providerId="ADAL" clId="{18C44F0E-8E85-48D3-AB87-FC00B87D52AC}" dt="2024-03-14T15:56:15.976" v="742" actId="1076"/>
          <ac:picMkLst>
            <pc:docMk/>
            <pc:sldMk cId="3820945658" sldId="1815"/>
            <ac:picMk id="7" creationId="{48B4D0E9-A737-5359-DAC5-1BBF57C6661F}"/>
          </ac:picMkLst>
        </pc:picChg>
      </pc:sldChg>
      <pc:sldMasterChg chg="add addSldLayout">
        <pc:chgData name="Bishop, Layla" userId="174bf254-9467-4328-920b-fcccdb481059" providerId="ADAL" clId="{18C44F0E-8E85-48D3-AB87-FC00B87D52AC}" dt="2024-03-13T17:00:33.032" v="90" actId="27028"/>
        <pc:sldMasterMkLst>
          <pc:docMk/>
          <pc:sldMasterMk cId="649911577" sldId="2147483648"/>
        </pc:sldMasterMkLst>
        <pc:sldLayoutChg chg="add">
          <pc:chgData name="Bishop, Layla" userId="174bf254-9467-4328-920b-fcccdb481059" providerId="ADAL" clId="{18C44F0E-8E85-48D3-AB87-FC00B87D52AC}" dt="2024-03-13T17:00:33.032" v="90" actId="27028"/>
          <pc:sldLayoutMkLst>
            <pc:docMk/>
            <pc:sldMasterMk cId="649911577" sldId="2147483648"/>
            <pc:sldLayoutMk cId="1958522919" sldId="2147483650"/>
          </pc:sldLayoutMkLst>
        </pc:sldLayoutChg>
        <pc:sldLayoutChg chg="add">
          <pc:chgData name="Bishop, Layla" userId="174bf254-9467-4328-920b-fcccdb481059" providerId="ADAL" clId="{18C44F0E-8E85-48D3-AB87-FC00B87D52AC}" dt="2024-03-13T17:00:16.207" v="84" actId="27028"/>
          <pc:sldLayoutMkLst>
            <pc:docMk/>
            <pc:sldMasterMk cId="649911577" sldId="2147483648"/>
            <pc:sldLayoutMk cId="4135208772" sldId="2147483654"/>
          </pc:sldLayoutMkLst>
        </pc:sldLayoutChg>
      </pc:sldMasterChg>
      <pc:sldMasterChg chg="modSldLayout">
        <pc:chgData name="Bishop, Layla" userId="174bf254-9467-4328-920b-fcccdb481059" providerId="ADAL" clId="{18C44F0E-8E85-48D3-AB87-FC00B87D52AC}" dt="2024-03-13T16:54:48.906" v="46" actId="27028"/>
        <pc:sldMasterMkLst>
          <pc:docMk/>
          <pc:sldMasterMk cId="2271286761" sldId="2147483660"/>
        </pc:sldMasterMkLst>
        <pc:sldLayoutChg chg="replId">
          <pc:chgData name="Bishop, Layla" userId="174bf254-9467-4328-920b-fcccdb481059" providerId="ADAL" clId="{18C44F0E-8E85-48D3-AB87-FC00B87D52AC}" dt="2024-03-13T16:48:37.097" v="24" actId="27028"/>
          <pc:sldLayoutMkLst>
            <pc:docMk/>
            <pc:sldMasterMk cId="2271286761" sldId="2147483660"/>
            <pc:sldLayoutMk cId="491429654" sldId="2147484308"/>
          </pc:sldLayoutMkLst>
        </pc:sldLayoutChg>
        <pc:sldLayoutChg chg="replId">
          <pc:chgData name="Bishop, Layla" userId="174bf254-9467-4328-920b-fcccdb481059" providerId="ADAL" clId="{18C44F0E-8E85-48D3-AB87-FC00B87D52AC}" dt="2024-03-13T16:48:37.097" v="24" actId="27028"/>
          <pc:sldLayoutMkLst>
            <pc:docMk/>
            <pc:sldMasterMk cId="2271286761" sldId="2147483660"/>
            <pc:sldLayoutMk cId="1187277763" sldId="2147484309"/>
          </pc:sldLayoutMkLst>
        </pc:sldLayoutChg>
        <pc:sldLayoutChg chg="replId">
          <pc:chgData name="Bishop, Layla" userId="174bf254-9467-4328-920b-fcccdb481059" providerId="ADAL" clId="{18C44F0E-8E85-48D3-AB87-FC00B87D52AC}" dt="2024-03-13T16:48:37.097" v="24" actId="27028"/>
          <pc:sldLayoutMkLst>
            <pc:docMk/>
            <pc:sldMasterMk cId="2271286761" sldId="2147483660"/>
            <pc:sldLayoutMk cId="3558400403" sldId="2147484310"/>
          </pc:sldLayoutMkLst>
        </pc:sldLayoutChg>
        <pc:sldLayoutChg chg="replId">
          <pc:chgData name="Bishop, Layla" userId="174bf254-9467-4328-920b-fcccdb481059" providerId="ADAL" clId="{18C44F0E-8E85-48D3-AB87-FC00B87D52AC}" dt="2024-03-13T16:48:37.097" v="24" actId="27028"/>
          <pc:sldLayoutMkLst>
            <pc:docMk/>
            <pc:sldMasterMk cId="2271286761" sldId="2147483660"/>
            <pc:sldLayoutMk cId="392330692" sldId="2147484311"/>
          </pc:sldLayoutMkLst>
        </pc:sldLayoutChg>
        <pc:sldLayoutChg chg="replId">
          <pc:chgData name="Bishop, Layla" userId="174bf254-9467-4328-920b-fcccdb481059" providerId="ADAL" clId="{18C44F0E-8E85-48D3-AB87-FC00B87D52AC}" dt="2024-03-13T16:54:48.906" v="46" actId="27028"/>
          <pc:sldLayoutMkLst>
            <pc:docMk/>
            <pc:sldMasterMk cId="2271286761" sldId="2147483660"/>
            <pc:sldLayoutMk cId="1522953580" sldId="2147484312"/>
          </pc:sldLayoutMkLst>
        </pc:sldLayoutChg>
      </pc:sldMasterChg>
      <pc:sldMasterChg chg="add addSldLayout">
        <pc:chgData name="Bishop, Layla" userId="174bf254-9467-4328-920b-fcccdb481059" providerId="ADAL" clId="{18C44F0E-8E85-48D3-AB87-FC00B87D52AC}" dt="2024-03-13T16:54:48.906" v="46" actId="27028"/>
        <pc:sldMasterMkLst>
          <pc:docMk/>
          <pc:sldMasterMk cId="29540742" sldId="2147483661"/>
        </pc:sldMasterMkLst>
        <pc:sldLayoutChg chg="add">
          <pc:chgData name="Bishop, Layla" userId="174bf254-9467-4328-920b-fcccdb481059" providerId="ADAL" clId="{18C44F0E-8E85-48D3-AB87-FC00B87D52AC}" dt="2024-03-13T16:54:48.906" v="46" actId="27028"/>
          <pc:sldLayoutMkLst>
            <pc:docMk/>
            <pc:sldMasterMk cId="29540742" sldId="2147483661"/>
            <pc:sldLayoutMk cId="1201461229" sldId="2147483663"/>
          </pc:sldLayoutMkLst>
        </pc:sldLayoutChg>
      </pc:sldMasterChg>
      <pc:sldMasterChg chg="add addSldLayout">
        <pc:chgData name="Bishop, Layla" userId="174bf254-9467-4328-920b-fcccdb481059" providerId="ADAL" clId="{18C44F0E-8E85-48D3-AB87-FC00B87D52AC}" dt="2024-03-13T16:48:37.097" v="24" actId="27028"/>
        <pc:sldMasterMkLst>
          <pc:docMk/>
          <pc:sldMasterMk cId="939433379" sldId="2147483672"/>
        </pc:sldMasterMkLst>
        <pc:sldLayoutChg chg="add">
          <pc:chgData name="Bishop, Layla" userId="174bf254-9467-4328-920b-fcccdb481059" providerId="ADAL" clId="{18C44F0E-8E85-48D3-AB87-FC00B87D52AC}" dt="2024-03-13T16:48:37.097" v="24" actId="27028"/>
          <pc:sldLayoutMkLst>
            <pc:docMk/>
            <pc:sldMasterMk cId="939433379" sldId="2147483672"/>
            <pc:sldLayoutMk cId="2994870659" sldId="2147483673"/>
          </pc:sldLayoutMkLst>
        </pc:sldLayoutChg>
        <pc:sldLayoutChg chg="add">
          <pc:chgData name="Bishop, Layla" userId="174bf254-9467-4328-920b-fcccdb481059" providerId="ADAL" clId="{18C44F0E-8E85-48D3-AB87-FC00B87D52AC}" dt="2024-03-13T16:48:37.097" v="24" actId="27028"/>
          <pc:sldLayoutMkLst>
            <pc:docMk/>
            <pc:sldMasterMk cId="939433379" sldId="2147483672"/>
            <pc:sldLayoutMk cId="3156862066" sldId="2147483674"/>
          </pc:sldLayoutMkLst>
        </pc:sldLayoutChg>
        <pc:sldLayoutChg chg="add">
          <pc:chgData name="Bishop, Layla" userId="174bf254-9467-4328-920b-fcccdb481059" providerId="ADAL" clId="{18C44F0E-8E85-48D3-AB87-FC00B87D52AC}" dt="2024-03-13T16:48:37.097" v="24" actId="27028"/>
          <pc:sldLayoutMkLst>
            <pc:docMk/>
            <pc:sldMasterMk cId="939433379" sldId="2147483672"/>
            <pc:sldLayoutMk cId="245638161" sldId="2147483675"/>
          </pc:sldLayoutMkLst>
        </pc:sldLayoutChg>
        <pc:sldLayoutChg chg="add">
          <pc:chgData name="Bishop, Layla" userId="174bf254-9467-4328-920b-fcccdb481059" providerId="ADAL" clId="{18C44F0E-8E85-48D3-AB87-FC00B87D52AC}" dt="2024-03-13T16:48:37.097" v="24" actId="27028"/>
          <pc:sldLayoutMkLst>
            <pc:docMk/>
            <pc:sldMasterMk cId="939433379" sldId="2147483672"/>
            <pc:sldLayoutMk cId="3575938170" sldId="2147483676"/>
          </pc:sldLayoutMkLst>
        </pc:sldLayoutChg>
        <pc:sldLayoutChg chg="add">
          <pc:chgData name="Bishop, Layla" userId="174bf254-9467-4328-920b-fcccdb481059" providerId="ADAL" clId="{18C44F0E-8E85-48D3-AB87-FC00B87D52AC}" dt="2024-03-13T16:48:37.097" v="24" actId="27028"/>
          <pc:sldLayoutMkLst>
            <pc:docMk/>
            <pc:sldMasterMk cId="939433379" sldId="2147483672"/>
            <pc:sldLayoutMk cId="3458090710" sldId="2147483677"/>
          </pc:sldLayoutMkLst>
        </pc:sldLayoutChg>
        <pc:sldLayoutChg chg="add">
          <pc:chgData name="Bishop, Layla" userId="174bf254-9467-4328-920b-fcccdb481059" providerId="ADAL" clId="{18C44F0E-8E85-48D3-AB87-FC00B87D52AC}" dt="2024-03-13T16:48:37.097" v="24" actId="27028"/>
          <pc:sldLayoutMkLst>
            <pc:docMk/>
            <pc:sldMasterMk cId="939433379" sldId="2147483672"/>
            <pc:sldLayoutMk cId="2489086481" sldId="2147483678"/>
          </pc:sldLayoutMkLst>
        </pc:sldLayoutChg>
        <pc:sldLayoutChg chg="add">
          <pc:chgData name="Bishop, Layla" userId="174bf254-9467-4328-920b-fcccdb481059" providerId="ADAL" clId="{18C44F0E-8E85-48D3-AB87-FC00B87D52AC}" dt="2024-03-13T16:48:37.097" v="24" actId="27028"/>
          <pc:sldLayoutMkLst>
            <pc:docMk/>
            <pc:sldMasterMk cId="939433379" sldId="2147483672"/>
            <pc:sldLayoutMk cId="765449374" sldId="2147483679"/>
          </pc:sldLayoutMkLst>
        </pc:sldLayoutChg>
        <pc:sldLayoutChg chg="add">
          <pc:chgData name="Bishop, Layla" userId="174bf254-9467-4328-920b-fcccdb481059" providerId="ADAL" clId="{18C44F0E-8E85-48D3-AB87-FC00B87D52AC}" dt="2024-03-13T16:48:37.097" v="24" actId="27028"/>
          <pc:sldLayoutMkLst>
            <pc:docMk/>
            <pc:sldMasterMk cId="939433379" sldId="2147483672"/>
            <pc:sldLayoutMk cId="2988753475" sldId="2147483680"/>
          </pc:sldLayoutMkLst>
        </pc:sldLayoutChg>
        <pc:sldLayoutChg chg="add">
          <pc:chgData name="Bishop, Layla" userId="174bf254-9467-4328-920b-fcccdb481059" providerId="ADAL" clId="{18C44F0E-8E85-48D3-AB87-FC00B87D52AC}" dt="2024-03-13T16:48:37.097" v="24" actId="27028"/>
          <pc:sldLayoutMkLst>
            <pc:docMk/>
            <pc:sldMasterMk cId="939433379" sldId="2147483672"/>
            <pc:sldLayoutMk cId="132628989" sldId="2147483681"/>
          </pc:sldLayoutMkLst>
        </pc:sldLayoutChg>
        <pc:sldLayoutChg chg="add">
          <pc:chgData name="Bishop, Layla" userId="174bf254-9467-4328-920b-fcccdb481059" providerId="ADAL" clId="{18C44F0E-8E85-48D3-AB87-FC00B87D52AC}" dt="2024-03-13T16:48:37.097" v="24" actId="27028"/>
          <pc:sldLayoutMkLst>
            <pc:docMk/>
            <pc:sldMasterMk cId="939433379" sldId="2147483672"/>
            <pc:sldLayoutMk cId="4223016394" sldId="2147483682"/>
          </pc:sldLayoutMkLst>
        </pc:sldLayoutChg>
        <pc:sldLayoutChg chg="add">
          <pc:chgData name="Bishop, Layla" userId="174bf254-9467-4328-920b-fcccdb481059" providerId="ADAL" clId="{18C44F0E-8E85-48D3-AB87-FC00B87D52AC}" dt="2024-03-13T16:48:37.097" v="24" actId="27028"/>
          <pc:sldLayoutMkLst>
            <pc:docMk/>
            <pc:sldMasterMk cId="939433379" sldId="2147483672"/>
            <pc:sldLayoutMk cId="1499965014" sldId="2147483683"/>
          </pc:sldLayoutMkLst>
        </pc:sldLayoutChg>
      </pc:sldMasterChg>
      <pc:sldMasterChg chg="delSldLayout">
        <pc:chgData name="Bishop, Layla" userId="174bf254-9467-4328-920b-fcccdb481059" providerId="ADAL" clId="{18C44F0E-8E85-48D3-AB87-FC00B87D52AC}" dt="2024-03-13T17:01:12.968" v="96" actId="47"/>
        <pc:sldMasterMkLst>
          <pc:docMk/>
          <pc:sldMasterMk cId="3607204971" sldId="2147484205"/>
        </pc:sldMasterMkLst>
        <pc:sldLayoutChg chg="del">
          <pc:chgData name="Bishop, Layla" userId="174bf254-9467-4328-920b-fcccdb481059" providerId="ADAL" clId="{18C44F0E-8E85-48D3-AB87-FC00B87D52AC}" dt="2024-03-13T17:01:12.968" v="96" actId="47"/>
          <pc:sldLayoutMkLst>
            <pc:docMk/>
            <pc:sldMasterMk cId="3607204971" sldId="2147484205"/>
            <pc:sldLayoutMk cId="4014793139" sldId="2147484207"/>
          </pc:sldLayoutMkLst>
        </pc:sldLayoutChg>
      </pc:sldMasterChg>
      <pc:sldMasterChg chg="modSldLayout">
        <pc:chgData name="Bishop, Layla" userId="174bf254-9467-4328-920b-fcccdb481059" providerId="ADAL" clId="{18C44F0E-8E85-48D3-AB87-FC00B87D52AC}" dt="2024-03-13T17:00:33.032" v="90" actId="27028"/>
        <pc:sldMasterMkLst>
          <pc:docMk/>
          <pc:sldMasterMk cId="2098892643" sldId="2147484255"/>
        </pc:sldMasterMkLst>
        <pc:sldLayoutChg chg="replId">
          <pc:chgData name="Bishop, Layla" userId="174bf254-9467-4328-920b-fcccdb481059" providerId="ADAL" clId="{18C44F0E-8E85-48D3-AB87-FC00B87D52AC}" dt="2024-03-13T16:48:37.097" v="24" actId="27028"/>
          <pc:sldLayoutMkLst>
            <pc:docMk/>
            <pc:sldMasterMk cId="2098892643" sldId="2147484255"/>
            <pc:sldLayoutMk cId="786053637" sldId="2147484300"/>
          </pc:sldLayoutMkLst>
        </pc:sldLayoutChg>
        <pc:sldLayoutChg chg="replId">
          <pc:chgData name="Bishop, Layla" userId="174bf254-9467-4328-920b-fcccdb481059" providerId="ADAL" clId="{18C44F0E-8E85-48D3-AB87-FC00B87D52AC}" dt="2024-03-13T16:48:37.097" v="24" actId="27028"/>
          <pc:sldLayoutMkLst>
            <pc:docMk/>
            <pc:sldMasterMk cId="2098892643" sldId="2147484255"/>
            <pc:sldLayoutMk cId="2846037175" sldId="2147484301"/>
          </pc:sldLayoutMkLst>
        </pc:sldLayoutChg>
        <pc:sldLayoutChg chg="replId">
          <pc:chgData name="Bishop, Layla" userId="174bf254-9467-4328-920b-fcccdb481059" providerId="ADAL" clId="{18C44F0E-8E85-48D3-AB87-FC00B87D52AC}" dt="2024-03-13T16:48:37.097" v="24" actId="27028"/>
          <pc:sldLayoutMkLst>
            <pc:docMk/>
            <pc:sldMasterMk cId="2098892643" sldId="2147484255"/>
            <pc:sldLayoutMk cId="3689932055" sldId="2147484302"/>
          </pc:sldLayoutMkLst>
        </pc:sldLayoutChg>
        <pc:sldLayoutChg chg="replId">
          <pc:chgData name="Bishop, Layla" userId="174bf254-9467-4328-920b-fcccdb481059" providerId="ADAL" clId="{18C44F0E-8E85-48D3-AB87-FC00B87D52AC}" dt="2024-03-13T16:48:37.097" v="24" actId="27028"/>
          <pc:sldLayoutMkLst>
            <pc:docMk/>
            <pc:sldMasterMk cId="2098892643" sldId="2147484255"/>
            <pc:sldLayoutMk cId="2720731181" sldId="2147484304"/>
          </pc:sldLayoutMkLst>
        </pc:sldLayoutChg>
        <pc:sldLayoutChg chg="replId">
          <pc:chgData name="Bishop, Layla" userId="174bf254-9467-4328-920b-fcccdb481059" providerId="ADAL" clId="{18C44F0E-8E85-48D3-AB87-FC00B87D52AC}" dt="2024-03-13T16:48:37.097" v="24" actId="27028"/>
          <pc:sldLayoutMkLst>
            <pc:docMk/>
            <pc:sldMasterMk cId="2098892643" sldId="2147484255"/>
            <pc:sldLayoutMk cId="1858942144" sldId="2147484305"/>
          </pc:sldLayoutMkLst>
        </pc:sldLayoutChg>
        <pc:sldLayoutChg chg="replId">
          <pc:chgData name="Bishop, Layla" userId="174bf254-9467-4328-920b-fcccdb481059" providerId="ADAL" clId="{18C44F0E-8E85-48D3-AB87-FC00B87D52AC}" dt="2024-03-13T16:48:37.097" v="24" actId="27028"/>
          <pc:sldLayoutMkLst>
            <pc:docMk/>
            <pc:sldMasterMk cId="2098892643" sldId="2147484255"/>
            <pc:sldLayoutMk cId="3692912524" sldId="2147484306"/>
          </pc:sldLayoutMkLst>
        </pc:sldLayoutChg>
        <pc:sldLayoutChg chg="replId">
          <pc:chgData name="Bishop, Layla" userId="174bf254-9467-4328-920b-fcccdb481059" providerId="ADAL" clId="{18C44F0E-8E85-48D3-AB87-FC00B87D52AC}" dt="2024-03-13T16:48:37.097" v="24" actId="27028"/>
          <pc:sldLayoutMkLst>
            <pc:docMk/>
            <pc:sldMasterMk cId="2098892643" sldId="2147484255"/>
            <pc:sldLayoutMk cId="616678232" sldId="2147484307"/>
          </pc:sldLayoutMkLst>
        </pc:sldLayoutChg>
        <pc:sldLayoutChg chg="replId">
          <pc:chgData name="Bishop, Layla" userId="174bf254-9467-4328-920b-fcccdb481059" providerId="ADAL" clId="{18C44F0E-8E85-48D3-AB87-FC00B87D52AC}" dt="2024-03-13T16:54:48.906" v="46" actId="27028"/>
          <pc:sldLayoutMkLst>
            <pc:docMk/>
            <pc:sldMasterMk cId="2098892643" sldId="2147484255"/>
            <pc:sldLayoutMk cId="3503568283" sldId="2147484313"/>
          </pc:sldLayoutMkLst>
        </pc:sldLayoutChg>
        <pc:sldLayoutChg chg="replId">
          <pc:chgData name="Bishop, Layla" userId="174bf254-9467-4328-920b-fcccdb481059" providerId="ADAL" clId="{18C44F0E-8E85-48D3-AB87-FC00B87D52AC}" dt="2024-03-13T17:00:33.032" v="90" actId="27028"/>
          <pc:sldLayoutMkLst>
            <pc:docMk/>
            <pc:sldMasterMk cId="2098892643" sldId="2147484255"/>
            <pc:sldLayoutMk cId="3175634249" sldId="2147484315"/>
          </pc:sldLayoutMkLst>
        </pc:sldLayoutChg>
      </pc:sldMasterChg>
      <pc:sldMasterChg chg="del replId delSldLayout">
        <pc:chgData name="Bishop, Layla" userId="174bf254-9467-4328-920b-fcccdb481059" providerId="ADAL" clId="{18C44F0E-8E85-48D3-AB87-FC00B87D52AC}" dt="2024-03-13T20:45:20.491" v="361" actId="47"/>
        <pc:sldMasterMkLst>
          <pc:docMk/>
          <pc:sldMasterMk cId="0" sldId="2147484303"/>
        </pc:sldMasterMkLst>
        <pc:sldLayoutChg chg="del">
          <pc:chgData name="Bishop, Layla" userId="174bf254-9467-4328-920b-fcccdb481059" providerId="ADAL" clId="{18C44F0E-8E85-48D3-AB87-FC00B87D52AC}" dt="2024-03-13T20:45:20.491" v="361" actId="47"/>
          <pc:sldLayoutMkLst>
            <pc:docMk/>
            <pc:sldMasterMk cId="0" sldId="2147484303"/>
            <pc:sldLayoutMk cId="0" sldId="2147483649"/>
          </pc:sldLayoutMkLst>
        </pc:sldLayoutChg>
      </pc:sldMasterChg>
      <pc:sldMasterChg chg="replId">
        <pc:chgData name="Bishop, Layla" userId="174bf254-9467-4328-920b-fcccdb481059" providerId="ADAL" clId="{18C44F0E-8E85-48D3-AB87-FC00B87D52AC}" dt="2024-03-13T17:00:16.207" v="84" actId="27028"/>
        <pc:sldMasterMkLst>
          <pc:docMk/>
          <pc:sldMasterMk cId="1105142635" sldId="2147484314"/>
        </pc:sldMasterMkLst>
      </pc:sldMasterChg>
    </pc:docChg>
  </pc:docChgLst>
  <pc:docChgLst>
    <pc:chgData name="Sylvia Sanders" userId="S::workforce_azahp.onmicrosoft.com#ext#@reliaslearning.onmicrosoft.com::f534505b-5d97-42ad-906e-096f817be331" providerId="AD" clId="Web-{3E94624E-EDA8-A5F0-5E63-63E62A2C5733}"/>
    <pc:docChg chg="modSld">
      <pc:chgData name="Sylvia Sanders" userId="S::workforce_azahp.onmicrosoft.com#ext#@reliaslearning.onmicrosoft.com::f534505b-5d97-42ad-906e-096f817be331" providerId="AD" clId="Web-{3E94624E-EDA8-A5F0-5E63-63E62A2C5733}" dt="2024-02-08T21:20:34.795" v="2" actId="20577"/>
      <pc:docMkLst>
        <pc:docMk/>
      </pc:docMkLst>
      <pc:sldChg chg="modSp">
        <pc:chgData name="Sylvia Sanders" userId="S::workforce_azahp.onmicrosoft.com#ext#@reliaslearning.onmicrosoft.com::f534505b-5d97-42ad-906e-096f817be331" providerId="AD" clId="Web-{3E94624E-EDA8-A5F0-5E63-63E62A2C5733}" dt="2024-02-08T21:20:34.795" v="2" actId="20577"/>
        <pc:sldMkLst>
          <pc:docMk/>
          <pc:sldMk cId="0" sldId="1735"/>
        </pc:sldMkLst>
        <pc:spChg chg="mod">
          <ac:chgData name="Sylvia Sanders" userId="S::workforce_azahp.onmicrosoft.com#ext#@reliaslearning.onmicrosoft.com::f534505b-5d97-42ad-906e-096f817be331" providerId="AD" clId="Web-{3E94624E-EDA8-A5F0-5E63-63E62A2C5733}" dt="2024-02-08T21:20:34.795" v="2" actId="20577"/>
          <ac:spMkLst>
            <pc:docMk/>
            <pc:sldMk cId="0" sldId="1735"/>
            <ac:spMk id="167" creationId="{00000000-0000-0000-0000-000000000000}"/>
          </ac:spMkLst>
        </pc:spChg>
      </pc:sldChg>
    </pc:docChg>
  </pc:docChgLst>
  <pc:docChgLst>
    <pc:chgData name="Elkins, Jennifer" userId="S::jennifer.elkins_azblue.com#ext#@reliaslearning.onmicrosoft.com::9208a376-b2f5-40ce-acad-750e145ca260" providerId="AD" clId="Web-{4F0DB792-E202-DC69-A9A9-70D39EA5E02B}"/>
    <pc:docChg chg="modSld">
      <pc:chgData name="Elkins, Jennifer" userId="S::jennifer.elkins_azblue.com#ext#@reliaslearning.onmicrosoft.com::9208a376-b2f5-40ce-acad-750e145ca260" providerId="AD" clId="Web-{4F0DB792-E202-DC69-A9A9-70D39EA5E02B}" dt="2023-11-07T17:40:15.172" v="604" actId="20577"/>
      <pc:docMkLst>
        <pc:docMk/>
      </pc:docMkLst>
      <pc:sldChg chg="modSp">
        <pc:chgData name="Elkins, Jennifer" userId="S::jennifer.elkins_azblue.com#ext#@reliaslearning.onmicrosoft.com::9208a376-b2f5-40ce-acad-750e145ca260" providerId="AD" clId="Web-{4F0DB792-E202-DC69-A9A9-70D39EA5E02B}" dt="2023-11-07T17:40:15.172" v="604" actId="20577"/>
        <pc:sldMkLst>
          <pc:docMk/>
          <pc:sldMk cId="1680462163" sldId="602"/>
        </pc:sldMkLst>
        <pc:graphicFrameChg chg="modGraphic">
          <ac:chgData name="Elkins, Jennifer" userId="S::jennifer.elkins_azblue.com#ext#@reliaslearning.onmicrosoft.com::9208a376-b2f5-40ce-acad-750e145ca260" providerId="AD" clId="Web-{4F0DB792-E202-DC69-A9A9-70D39EA5E02B}" dt="2023-11-07T17:40:15.172" v="604" actId="20577"/>
          <ac:graphicFrameMkLst>
            <pc:docMk/>
            <pc:sldMk cId="1680462163" sldId="602"/>
            <ac:graphicFrameMk id="11" creationId="{99B760A2-3FD9-4DAC-863B-E8CABE6B5831}"/>
          </ac:graphicFrameMkLst>
        </pc:graphicFrameChg>
      </pc:sldChg>
      <pc:sldChg chg="addSp modSp">
        <pc:chgData name="Elkins, Jennifer" userId="S::jennifer.elkins_azblue.com#ext#@reliaslearning.onmicrosoft.com::9208a376-b2f5-40ce-acad-750e145ca260" providerId="AD" clId="Web-{4F0DB792-E202-DC69-A9A9-70D39EA5E02B}" dt="2023-11-07T17:29:58.497" v="600" actId="20577"/>
        <pc:sldMkLst>
          <pc:docMk/>
          <pc:sldMk cId="4054407516" sldId="1694"/>
        </pc:sldMkLst>
        <pc:spChg chg="add mod">
          <ac:chgData name="Elkins, Jennifer" userId="S::jennifer.elkins_azblue.com#ext#@reliaslearning.onmicrosoft.com::9208a376-b2f5-40ce-acad-750e145ca260" providerId="AD" clId="Web-{4F0DB792-E202-DC69-A9A9-70D39EA5E02B}" dt="2023-11-07T17:29:58.497" v="600" actId="20577"/>
          <ac:spMkLst>
            <pc:docMk/>
            <pc:sldMk cId="4054407516" sldId="1694"/>
            <ac:spMk id="3" creationId="{52502AAB-02DF-729E-36B3-C3AD39F19248}"/>
          </ac:spMkLst>
        </pc:spChg>
        <pc:spChg chg="mod">
          <ac:chgData name="Elkins, Jennifer" userId="S::jennifer.elkins_azblue.com#ext#@reliaslearning.onmicrosoft.com::9208a376-b2f5-40ce-acad-750e145ca260" providerId="AD" clId="Web-{4F0DB792-E202-DC69-A9A9-70D39EA5E02B}" dt="2023-11-07T16:46:20.569" v="2"/>
          <ac:spMkLst>
            <pc:docMk/>
            <pc:sldMk cId="4054407516" sldId="1694"/>
            <ac:spMk id="7" creationId="{502F993F-663C-4E10-5153-7E5F81EED3A3}"/>
          </ac:spMkLst>
        </pc:spChg>
        <pc:picChg chg="add mod">
          <ac:chgData name="Elkins, Jennifer" userId="S::jennifer.elkins_azblue.com#ext#@reliaslearning.onmicrosoft.com::9208a376-b2f5-40ce-acad-750e145ca260" providerId="AD" clId="Web-{4F0DB792-E202-DC69-A9A9-70D39EA5E02B}" dt="2023-11-07T16:50:28.397" v="5" actId="1076"/>
          <ac:picMkLst>
            <pc:docMk/>
            <pc:sldMk cId="4054407516" sldId="1694"/>
            <ac:picMk id="2" creationId="{73018904-6DEC-A3D8-1A81-4EFAC5181912}"/>
          </ac:picMkLst>
        </pc:picChg>
        <pc:picChg chg="add mod">
          <ac:chgData name="Elkins, Jennifer" userId="S::jennifer.elkins_azblue.com#ext#@reliaslearning.onmicrosoft.com::9208a376-b2f5-40ce-acad-750e145ca260" providerId="AD" clId="Web-{4F0DB792-E202-DC69-A9A9-70D39EA5E02B}" dt="2023-11-07T17:29:25.496" v="597" actId="1076"/>
          <ac:picMkLst>
            <pc:docMk/>
            <pc:sldMk cId="4054407516" sldId="1694"/>
            <ac:picMk id="5" creationId="{5510541D-E4B7-2D43-6837-5FEBD72BA778}"/>
          </ac:picMkLst>
        </pc:picChg>
      </pc:sldChg>
    </pc:docChg>
  </pc:docChgLst>
  <pc:docChgLst>
    <pc:chgData name="Sylvia Sanders" userId="4031f37a-6f0b-4ca9-97b7-6ccf06c7b467" providerId="ADAL" clId="{B2E521DD-1D1C-4E76-8C70-9711B56FC8DB}"/>
    <pc:docChg chg="undo custSel addSld delSld modSld sldOrd delMainMaster modMainMaster">
      <pc:chgData name="Sylvia Sanders" userId="4031f37a-6f0b-4ca9-97b7-6ccf06c7b467" providerId="ADAL" clId="{B2E521DD-1D1C-4E76-8C70-9711B56FC8DB}" dt="2024-03-14T15:59:30.049" v="1316" actId="20577"/>
      <pc:docMkLst>
        <pc:docMk/>
      </pc:docMkLst>
      <pc:sldChg chg="del">
        <pc:chgData name="Sylvia Sanders" userId="4031f37a-6f0b-4ca9-97b7-6ccf06c7b467" providerId="ADAL" clId="{B2E521DD-1D1C-4E76-8C70-9711B56FC8DB}" dt="2024-03-01T22:27:02.235" v="771" actId="47"/>
        <pc:sldMkLst>
          <pc:docMk/>
          <pc:sldMk cId="0" sldId="256"/>
        </pc:sldMkLst>
      </pc:sldChg>
      <pc:sldChg chg="del">
        <pc:chgData name="Sylvia Sanders" userId="4031f37a-6f0b-4ca9-97b7-6ccf06c7b467" providerId="ADAL" clId="{B2E521DD-1D1C-4E76-8C70-9711B56FC8DB}" dt="2024-03-01T22:28:07.505" v="775" actId="47"/>
        <pc:sldMkLst>
          <pc:docMk/>
          <pc:sldMk cId="0" sldId="258"/>
        </pc:sldMkLst>
      </pc:sldChg>
      <pc:sldChg chg="del">
        <pc:chgData name="Sylvia Sanders" userId="4031f37a-6f0b-4ca9-97b7-6ccf06c7b467" providerId="ADAL" clId="{B2E521DD-1D1C-4E76-8C70-9711B56FC8DB}" dt="2024-03-01T22:28:07.505" v="775" actId="47"/>
        <pc:sldMkLst>
          <pc:docMk/>
          <pc:sldMk cId="0" sldId="259"/>
        </pc:sldMkLst>
      </pc:sldChg>
      <pc:sldChg chg="del">
        <pc:chgData name="Sylvia Sanders" userId="4031f37a-6f0b-4ca9-97b7-6ccf06c7b467" providerId="ADAL" clId="{B2E521DD-1D1C-4E76-8C70-9711B56FC8DB}" dt="2024-03-01T22:28:07.505" v="775" actId="47"/>
        <pc:sldMkLst>
          <pc:docMk/>
          <pc:sldMk cId="0" sldId="260"/>
        </pc:sldMkLst>
      </pc:sldChg>
      <pc:sldChg chg="del">
        <pc:chgData name="Sylvia Sanders" userId="4031f37a-6f0b-4ca9-97b7-6ccf06c7b467" providerId="ADAL" clId="{B2E521DD-1D1C-4E76-8C70-9711B56FC8DB}" dt="2024-03-01T22:28:07.505" v="775" actId="47"/>
        <pc:sldMkLst>
          <pc:docMk/>
          <pc:sldMk cId="0" sldId="261"/>
        </pc:sldMkLst>
      </pc:sldChg>
      <pc:sldChg chg="del">
        <pc:chgData name="Sylvia Sanders" userId="4031f37a-6f0b-4ca9-97b7-6ccf06c7b467" providerId="ADAL" clId="{B2E521DD-1D1C-4E76-8C70-9711B56FC8DB}" dt="2024-03-01T22:28:07.505" v="775" actId="47"/>
        <pc:sldMkLst>
          <pc:docMk/>
          <pc:sldMk cId="0" sldId="262"/>
        </pc:sldMkLst>
      </pc:sldChg>
      <pc:sldChg chg="del">
        <pc:chgData name="Sylvia Sanders" userId="4031f37a-6f0b-4ca9-97b7-6ccf06c7b467" providerId="ADAL" clId="{B2E521DD-1D1C-4E76-8C70-9711B56FC8DB}" dt="2024-03-01T22:28:07.505" v="775" actId="47"/>
        <pc:sldMkLst>
          <pc:docMk/>
          <pc:sldMk cId="0" sldId="263"/>
        </pc:sldMkLst>
      </pc:sldChg>
      <pc:sldChg chg="del">
        <pc:chgData name="Sylvia Sanders" userId="4031f37a-6f0b-4ca9-97b7-6ccf06c7b467" providerId="ADAL" clId="{B2E521DD-1D1C-4E76-8C70-9711B56FC8DB}" dt="2024-03-01T22:28:07.505" v="775" actId="47"/>
        <pc:sldMkLst>
          <pc:docMk/>
          <pc:sldMk cId="0" sldId="264"/>
        </pc:sldMkLst>
      </pc:sldChg>
      <pc:sldChg chg="del">
        <pc:chgData name="Sylvia Sanders" userId="4031f37a-6f0b-4ca9-97b7-6ccf06c7b467" providerId="ADAL" clId="{B2E521DD-1D1C-4E76-8C70-9711B56FC8DB}" dt="2024-03-01T22:28:07.505" v="775" actId="47"/>
        <pc:sldMkLst>
          <pc:docMk/>
          <pc:sldMk cId="0" sldId="265"/>
        </pc:sldMkLst>
      </pc:sldChg>
      <pc:sldChg chg="del">
        <pc:chgData name="Sylvia Sanders" userId="4031f37a-6f0b-4ca9-97b7-6ccf06c7b467" providerId="ADAL" clId="{B2E521DD-1D1C-4E76-8C70-9711B56FC8DB}" dt="2024-03-01T22:28:07.505" v="775" actId="47"/>
        <pc:sldMkLst>
          <pc:docMk/>
          <pc:sldMk cId="0" sldId="266"/>
        </pc:sldMkLst>
      </pc:sldChg>
      <pc:sldChg chg="del">
        <pc:chgData name="Sylvia Sanders" userId="4031f37a-6f0b-4ca9-97b7-6ccf06c7b467" providerId="ADAL" clId="{B2E521DD-1D1C-4E76-8C70-9711B56FC8DB}" dt="2024-03-01T22:28:07.505" v="775" actId="47"/>
        <pc:sldMkLst>
          <pc:docMk/>
          <pc:sldMk cId="0" sldId="267"/>
        </pc:sldMkLst>
      </pc:sldChg>
      <pc:sldChg chg="del">
        <pc:chgData name="Sylvia Sanders" userId="4031f37a-6f0b-4ca9-97b7-6ccf06c7b467" providerId="ADAL" clId="{B2E521DD-1D1C-4E76-8C70-9711B56FC8DB}" dt="2024-03-01T22:28:07.505" v="775" actId="47"/>
        <pc:sldMkLst>
          <pc:docMk/>
          <pc:sldMk cId="0" sldId="268"/>
        </pc:sldMkLst>
      </pc:sldChg>
      <pc:sldChg chg="del">
        <pc:chgData name="Sylvia Sanders" userId="4031f37a-6f0b-4ca9-97b7-6ccf06c7b467" providerId="ADAL" clId="{B2E521DD-1D1C-4E76-8C70-9711B56FC8DB}" dt="2024-03-01T22:28:07.505" v="775" actId="47"/>
        <pc:sldMkLst>
          <pc:docMk/>
          <pc:sldMk cId="0" sldId="269"/>
        </pc:sldMkLst>
      </pc:sldChg>
      <pc:sldChg chg="del">
        <pc:chgData name="Sylvia Sanders" userId="4031f37a-6f0b-4ca9-97b7-6ccf06c7b467" providerId="ADAL" clId="{B2E521DD-1D1C-4E76-8C70-9711B56FC8DB}" dt="2024-03-01T22:28:07.505" v="775" actId="47"/>
        <pc:sldMkLst>
          <pc:docMk/>
          <pc:sldMk cId="0" sldId="270"/>
        </pc:sldMkLst>
      </pc:sldChg>
      <pc:sldChg chg="del">
        <pc:chgData name="Sylvia Sanders" userId="4031f37a-6f0b-4ca9-97b7-6ccf06c7b467" providerId="ADAL" clId="{B2E521DD-1D1C-4E76-8C70-9711B56FC8DB}" dt="2024-03-01T22:28:07.505" v="775" actId="47"/>
        <pc:sldMkLst>
          <pc:docMk/>
          <pc:sldMk cId="0" sldId="271"/>
        </pc:sldMkLst>
      </pc:sldChg>
      <pc:sldChg chg="del">
        <pc:chgData name="Sylvia Sanders" userId="4031f37a-6f0b-4ca9-97b7-6ccf06c7b467" providerId="ADAL" clId="{B2E521DD-1D1C-4E76-8C70-9711B56FC8DB}" dt="2024-03-01T22:28:07.505" v="775" actId="47"/>
        <pc:sldMkLst>
          <pc:docMk/>
          <pc:sldMk cId="387987082" sldId="272"/>
        </pc:sldMkLst>
      </pc:sldChg>
      <pc:sldChg chg="del">
        <pc:chgData name="Sylvia Sanders" userId="4031f37a-6f0b-4ca9-97b7-6ccf06c7b467" providerId="ADAL" clId="{B2E521DD-1D1C-4E76-8C70-9711B56FC8DB}" dt="2024-03-01T22:27:02.235" v="771" actId="47"/>
        <pc:sldMkLst>
          <pc:docMk/>
          <pc:sldMk cId="0" sldId="279"/>
        </pc:sldMkLst>
      </pc:sldChg>
      <pc:sldChg chg="del">
        <pc:chgData name="Sylvia Sanders" userId="4031f37a-6f0b-4ca9-97b7-6ccf06c7b467" providerId="ADAL" clId="{B2E521DD-1D1C-4E76-8C70-9711B56FC8DB}" dt="2024-03-01T22:26:25.794" v="767" actId="47"/>
        <pc:sldMkLst>
          <pc:docMk/>
          <pc:sldMk cId="0" sldId="287"/>
        </pc:sldMkLst>
      </pc:sldChg>
      <pc:sldChg chg="del">
        <pc:chgData name="Sylvia Sanders" userId="4031f37a-6f0b-4ca9-97b7-6ccf06c7b467" providerId="ADAL" clId="{B2E521DD-1D1C-4E76-8C70-9711B56FC8DB}" dt="2024-03-01T22:27:02.235" v="771" actId="47"/>
        <pc:sldMkLst>
          <pc:docMk/>
          <pc:sldMk cId="0" sldId="296"/>
        </pc:sldMkLst>
      </pc:sldChg>
      <pc:sldChg chg="del">
        <pc:chgData name="Sylvia Sanders" userId="4031f37a-6f0b-4ca9-97b7-6ccf06c7b467" providerId="ADAL" clId="{B2E521DD-1D1C-4E76-8C70-9711B56FC8DB}" dt="2024-03-01T22:27:02.235" v="771" actId="47"/>
        <pc:sldMkLst>
          <pc:docMk/>
          <pc:sldMk cId="0" sldId="297"/>
        </pc:sldMkLst>
      </pc:sldChg>
      <pc:sldChg chg="del">
        <pc:chgData name="Sylvia Sanders" userId="4031f37a-6f0b-4ca9-97b7-6ccf06c7b467" providerId="ADAL" clId="{B2E521DD-1D1C-4E76-8C70-9711B56FC8DB}" dt="2024-03-01T22:27:02.235" v="771" actId="47"/>
        <pc:sldMkLst>
          <pc:docMk/>
          <pc:sldMk cId="0" sldId="301"/>
        </pc:sldMkLst>
      </pc:sldChg>
      <pc:sldChg chg="del">
        <pc:chgData name="Sylvia Sanders" userId="4031f37a-6f0b-4ca9-97b7-6ccf06c7b467" providerId="ADAL" clId="{B2E521DD-1D1C-4E76-8C70-9711B56FC8DB}" dt="2024-03-01T22:27:02.235" v="771" actId="47"/>
        <pc:sldMkLst>
          <pc:docMk/>
          <pc:sldMk cId="0" sldId="302"/>
        </pc:sldMkLst>
      </pc:sldChg>
      <pc:sldChg chg="del">
        <pc:chgData name="Sylvia Sanders" userId="4031f37a-6f0b-4ca9-97b7-6ccf06c7b467" providerId="ADAL" clId="{B2E521DD-1D1C-4E76-8C70-9711B56FC8DB}" dt="2024-03-01T22:27:02.235" v="771" actId="47"/>
        <pc:sldMkLst>
          <pc:docMk/>
          <pc:sldMk cId="0" sldId="303"/>
        </pc:sldMkLst>
      </pc:sldChg>
      <pc:sldChg chg="del">
        <pc:chgData name="Sylvia Sanders" userId="4031f37a-6f0b-4ca9-97b7-6ccf06c7b467" providerId="ADAL" clId="{B2E521DD-1D1C-4E76-8C70-9711B56FC8DB}" dt="2024-03-01T22:27:02.235" v="771" actId="47"/>
        <pc:sldMkLst>
          <pc:docMk/>
          <pc:sldMk cId="0" sldId="304"/>
        </pc:sldMkLst>
      </pc:sldChg>
      <pc:sldChg chg="del">
        <pc:chgData name="Sylvia Sanders" userId="4031f37a-6f0b-4ca9-97b7-6ccf06c7b467" providerId="ADAL" clId="{B2E521DD-1D1C-4E76-8C70-9711B56FC8DB}" dt="2024-03-01T22:27:02.235" v="771" actId="47"/>
        <pc:sldMkLst>
          <pc:docMk/>
          <pc:sldMk cId="0" sldId="305"/>
        </pc:sldMkLst>
      </pc:sldChg>
      <pc:sldChg chg="del">
        <pc:chgData name="Sylvia Sanders" userId="4031f37a-6f0b-4ca9-97b7-6ccf06c7b467" providerId="ADAL" clId="{B2E521DD-1D1C-4E76-8C70-9711B56FC8DB}" dt="2024-03-01T22:27:02.235" v="771" actId="47"/>
        <pc:sldMkLst>
          <pc:docMk/>
          <pc:sldMk cId="953316880" sldId="306"/>
        </pc:sldMkLst>
      </pc:sldChg>
      <pc:sldChg chg="del">
        <pc:chgData name="Sylvia Sanders" userId="4031f37a-6f0b-4ca9-97b7-6ccf06c7b467" providerId="ADAL" clId="{B2E521DD-1D1C-4E76-8C70-9711B56FC8DB}" dt="2024-03-01T22:27:02.235" v="771" actId="47"/>
        <pc:sldMkLst>
          <pc:docMk/>
          <pc:sldMk cId="262456203" sldId="307"/>
        </pc:sldMkLst>
      </pc:sldChg>
      <pc:sldChg chg="del">
        <pc:chgData name="Sylvia Sanders" userId="4031f37a-6f0b-4ca9-97b7-6ccf06c7b467" providerId="ADAL" clId="{B2E521DD-1D1C-4E76-8C70-9711B56FC8DB}" dt="2024-03-01T22:27:02.235" v="771" actId="47"/>
        <pc:sldMkLst>
          <pc:docMk/>
          <pc:sldMk cId="1596136192" sldId="308"/>
        </pc:sldMkLst>
      </pc:sldChg>
      <pc:sldChg chg="del">
        <pc:chgData name="Sylvia Sanders" userId="4031f37a-6f0b-4ca9-97b7-6ccf06c7b467" providerId="ADAL" clId="{B2E521DD-1D1C-4E76-8C70-9711B56FC8DB}" dt="2024-03-01T22:27:02.235" v="771" actId="47"/>
        <pc:sldMkLst>
          <pc:docMk/>
          <pc:sldMk cId="3921322643" sldId="309"/>
        </pc:sldMkLst>
      </pc:sldChg>
      <pc:sldChg chg="del">
        <pc:chgData name="Sylvia Sanders" userId="4031f37a-6f0b-4ca9-97b7-6ccf06c7b467" providerId="ADAL" clId="{B2E521DD-1D1C-4E76-8C70-9711B56FC8DB}" dt="2024-03-01T22:26:25.794" v="767" actId="47"/>
        <pc:sldMkLst>
          <pc:docMk/>
          <pc:sldMk cId="2586679261" sldId="318"/>
        </pc:sldMkLst>
      </pc:sldChg>
      <pc:sldChg chg="del">
        <pc:chgData name="Sylvia Sanders" userId="4031f37a-6f0b-4ca9-97b7-6ccf06c7b467" providerId="ADAL" clId="{B2E521DD-1D1C-4E76-8C70-9711B56FC8DB}" dt="2024-03-01T22:26:25.794" v="767" actId="47"/>
        <pc:sldMkLst>
          <pc:docMk/>
          <pc:sldMk cId="1609100255" sldId="321"/>
        </pc:sldMkLst>
      </pc:sldChg>
      <pc:sldChg chg="del">
        <pc:chgData name="Sylvia Sanders" userId="4031f37a-6f0b-4ca9-97b7-6ccf06c7b467" providerId="ADAL" clId="{B2E521DD-1D1C-4E76-8C70-9711B56FC8DB}" dt="2024-03-01T22:26:50.808" v="770" actId="47"/>
        <pc:sldMkLst>
          <pc:docMk/>
          <pc:sldMk cId="350681469" sldId="384"/>
        </pc:sldMkLst>
      </pc:sldChg>
      <pc:sldChg chg="del">
        <pc:chgData name="Sylvia Sanders" userId="4031f37a-6f0b-4ca9-97b7-6ccf06c7b467" providerId="ADAL" clId="{B2E521DD-1D1C-4E76-8C70-9711B56FC8DB}" dt="2024-03-01T22:26:50.808" v="770" actId="47"/>
        <pc:sldMkLst>
          <pc:docMk/>
          <pc:sldMk cId="3937431624" sldId="417"/>
        </pc:sldMkLst>
      </pc:sldChg>
      <pc:sldChg chg="addSp delSp modSp mod">
        <pc:chgData name="Sylvia Sanders" userId="4031f37a-6f0b-4ca9-97b7-6ccf06c7b467" providerId="ADAL" clId="{B2E521DD-1D1C-4E76-8C70-9711B56FC8DB}" dt="2024-03-14T15:59:30.049" v="1316" actId="20577"/>
        <pc:sldMkLst>
          <pc:docMk/>
          <pc:sldMk cId="1680462163" sldId="602"/>
        </pc:sldMkLst>
        <pc:graphicFrameChg chg="mod modGraphic">
          <ac:chgData name="Sylvia Sanders" userId="4031f37a-6f0b-4ca9-97b7-6ccf06c7b467" providerId="ADAL" clId="{B2E521DD-1D1C-4E76-8C70-9711B56FC8DB}" dt="2024-03-14T15:59:30.049" v="1316" actId="20577"/>
          <ac:graphicFrameMkLst>
            <pc:docMk/>
            <pc:sldMk cId="1680462163" sldId="602"/>
            <ac:graphicFrameMk id="11" creationId="{99B760A2-3FD9-4DAC-863B-E8CABE6B5831}"/>
          </ac:graphicFrameMkLst>
        </pc:graphicFrameChg>
        <pc:picChg chg="add mod">
          <ac:chgData name="Sylvia Sanders" userId="4031f37a-6f0b-4ca9-97b7-6ccf06c7b467" providerId="ADAL" clId="{B2E521DD-1D1C-4E76-8C70-9711B56FC8DB}" dt="2024-03-01T22:31:05.765" v="852" actId="1440"/>
          <ac:picMkLst>
            <pc:docMk/>
            <pc:sldMk cId="1680462163" sldId="602"/>
            <ac:picMk id="3" creationId="{9CDAAC1A-B0D4-8CE2-BB67-0BAA08009CDC}"/>
          </ac:picMkLst>
        </pc:picChg>
        <pc:picChg chg="del">
          <ac:chgData name="Sylvia Sanders" userId="4031f37a-6f0b-4ca9-97b7-6ccf06c7b467" providerId="ADAL" clId="{B2E521DD-1D1C-4E76-8C70-9711B56FC8DB}" dt="2024-03-01T22:23:34.621" v="732" actId="478"/>
          <ac:picMkLst>
            <pc:docMk/>
            <pc:sldMk cId="1680462163" sldId="602"/>
            <ac:picMk id="50" creationId="{5CD5E314-E300-23E3-6550-3D92D2C6B54C}"/>
          </ac:picMkLst>
        </pc:picChg>
      </pc:sldChg>
      <pc:sldChg chg="ord">
        <pc:chgData name="Sylvia Sanders" userId="4031f37a-6f0b-4ca9-97b7-6ccf06c7b467" providerId="ADAL" clId="{B2E521DD-1D1C-4E76-8C70-9711B56FC8DB}" dt="2024-03-01T22:28:38.973" v="781"/>
        <pc:sldMkLst>
          <pc:docMk/>
          <pc:sldMk cId="1047421087" sldId="1654"/>
        </pc:sldMkLst>
      </pc:sldChg>
      <pc:sldChg chg="add del">
        <pc:chgData name="Sylvia Sanders" userId="4031f37a-6f0b-4ca9-97b7-6ccf06c7b467" providerId="ADAL" clId="{B2E521DD-1D1C-4E76-8C70-9711B56FC8DB}" dt="2024-03-01T22:28:23.335" v="779" actId="47"/>
        <pc:sldMkLst>
          <pc:docMk/>
          <pc:sldMk cId="2435046388" sldId="1675"/>
        </pc:sldMkLst>
      </pc:sldChg>
      <pc:sldChg chg="add del">
        <pc:chgData name="Sylvia Sanders" userId="4031f37a-6f0b-4ca9-97b7-6ccf06c7b467" providerId="ADAL" clId="{B2E521DD-1D1C-4E76-8C70-9711B56FC8DB}" dt="2024-03-01T22:28:22.874" v="778" actId="47"/>
        <pc:sldMkLst>
          <pc:docMk/>
          <pc:sldMk cId="2910420907" sldId="1676"/>
        </pc:sldMkLst>
      </pc:sldChg>
      <pc:sldChg chg="add del">
        <pc:chgData name="Sylvia Sanders" userId="4031f37a-6f0b-4ca9-97b7-6ccf06c7b467" providerId="ADAL" clId="{B2E521DD-1D1C-4E76-8C70-9711B56FC8DB}" dt="2024-03-01T22:27:56.304" v="774" actId="47"/>
        <pc:sldMkLst>
          <pc:docMk/>
          <pc:sldMk cId="387955050" sldId="1678"/>
        </pc:sldMkLst>
      </pc:sldChg>
      <pc:sldChg chg="modSp mod">
        <pc:chgData name="Sylvia Sanders" userId="4031f37a-6f0b-4ca9-97b7-6ccf06c7b467" providerId="ADAL" clId="{B2E521DD-1D1C-4E76-8C70-9711B56FC8DB}" dt="2024-03-01T22:11:13.694" v="4" actId="20577"/>
        <pc:sldMkLst>
          <pc:docMk/>
          <pc:sldMk cId="433794913" sldId="1684"/>
        </pc:sldMkLst>
        <pc:spChg chg="mod">
          <ac:chgData name="Sylvia Sanders" userId="4031f37a-6f0b-4ca9-97b7-6ccf06c7b467" providerId="ADAL" clId="{B2E521DD-1D1C-4E76-8C70-9711B56FC8DB}" dt="2024-03-01T22:11:13.694" v="4" actId="20577"/>
          <ac:spMkLst>
            <pc:docMk/>
            <pc:sldMk cId="433794913" sldId="1684"/>
            <ac:spMk id="3" creationId="{54A3C993-2F9E-4D56-8AF5-8D0AE087BE54}"/>
          </ac:spMkLst>
        </pc:spChg>
      </pc:sldChg>
      <pc:sldChg chg="del">
        <pc:chgData name="Sylvia Sanders" userId="4031f37a-6f0b-4ca9-97b7-6ccf06c7b467" providerId="ADAL" clId="{B2E521DD-1D1C-4E76-8C70-9711B56FC8DB}" dt="2024-03-01T22:26:50.808" v="770" actId="47"/>
        <pc:sldMkLst>
          <pc:docMk/>
          <pc:sldMk cId="1358802709" sldId="1688"/>
        </pc:sldMkLst>
      </pc:sldChg>
      <pc:sldChg chg="ord">
        <pc:chgData name="Sylvia Sanders" userId="4031f37a-6f0b-4ca9-97b7-6ccf06c7b467" providerId="ADAL" clId="{B2E521DD-1D1C-4E76-8C70-9711B56FC8DB}" dt="2024-03-01T22:30:09.334" v="846"/>
        <pc:sldMkLst>
          <pc:docMk/>
          <pc:sldMk cId="3925373280" sldId="1693"/>
        </pc:sldMkLst>
      </pc:sldChg>
      <pc:sldChg chg="del">
        <pc:chgData name="Sylvia Sanders" userId="4031f37a-6f0b-4ca9-97b7-6ccf06c7b467" providerId="ADAL" clId="{B2E521DD-1D1C-4E76-8C70-9711B56FC8DB}" dt="2024-03-01T22:26:41.644" v="768" actId="47"/>
        <pc:sldMkLst>
          <pc:docMk/>
          <pc:sldMk cId="4054407516" sldId="1694"/>
        </pc:sldMkLst>
      </pc:sldChg>
      <pc:sldChg chg="ord">
        <pc:chgData name="Sylvia Sanders" userId="4031f37a-6f0b-4ca9-97b7-6ccf06c7b467" providerId="ADAL" clId="{B2E521DD-1D1C-4E76-8C70-9711B56FC8DB}" dt="2024-03-01T22:29:17.146" v="827"/>
        <pc:sldMkLst>
          <pc:docMk/>
          <pc:sldMk cId="2280883496" sldId="1733"/>
        </pc:sldMkLst>
      </pc:sldChg>
      <pc:sldChg chg="del">
        <pc:chgData name="Sylvia Sanders" userId="4031f37a-6f0b-4ca9-97b7-6ccf06c7b467" providerId="ADAL" clId="{B2E521DD-1D1C-4E76-8C70-9711B56FC8DB}" dt="2024-03-01T22:28:07.505" v="775" actId="47"/>
        <pc:sldMkLst>
          <pc:docMk/>
          <pc:sldMk cId="0" sldId="1735"/>
        </pc:sldMkLst>
      </pc:sldChg>
      <pc:sldChg chg="del">
        <pc:chgData name="Sylvia Sanders" userId="4031f37a-6f0b-4ca9-97b7-6ccf06c7b467" providerId="ADAL" clId="{B2E521DD-1D1C-4E76-8C70-9711B56FC8DB}" dt="2024-03-01T22:28:07.505" v="775" actId="47"/>
        <pc:sldMkLst>
          <pc:docMk/>
          <pc:sldMk cId="0" sldId="1736"/>
        </pc:sldMkLst>
      </pc:sldChg>
      <pc:sldChg chg="ord">
        <pc:chgData name="Sylvia Sanders" userId="4031f37a-6f0b-4ca9-97b7-6ccf06c7b467" providerId="ADAL" clId="{B2E521DD-1D1C-4E76-8C70-9711B56FC8DB}" dt="2024-03-01T22:30:09.334" v="846"/>
        <pc:sldMkLst>
          <pc:docMk/>
          <pc:sldMk cId="3559788542" sldId="1750"/>
        </pc:sldMkLst>
      </pc:sldChg>
      <pc:sldChg chg="ord">
        <pc:chgData name="Sylvia Sanders" userId="4031f37a-6f0b-4ca9-97b7-6ccf06c7b467" providerId="ADAL" clId="{B2E521DD-1D1C-4E76-8C70-9711B56FC8DB}" dt="2024-03-01T22:30:09.334" v="846"/>
        <pc:sldMkLst>
          <pc:docMk/>
          <pc:sldMk cId="2606194703" sldId="1751"/>
        </pc:sldMkLst>
      </pc:sldChg>
      <pc:sldChg chg="del">
        <pc:chgData name="Sylvia Sanders" userId="4031f37a-6f0b-4ca9-97b7-6ccf06c7b467" providerId="ADAL" clId="{B2E521DD-1D1C-4E76-8C70-9711B56FC8DB}" dt="2024-03-01T22:26:42.804" v="769" actId="47"/>
        <pc:sldMkLst>
          <pc:docMk/>
          <pc:sldMk cId="3292612939" sldId="1752"/>
        </pc:sldMkLst>
      </pc:sldChg>
      <pc:sldChg chg="del">
        <pc:chgData name="Sylvia Sanders" userId="4031f37a-6f0b-4ca9-97b7-6ccf06c7b467" providerId="ADAL" clId="{B2E521DD-1D1C-4E76-8C70-9711B56FC8DB}" dt="2024-03-01T22:29:06.574" v="825" actId="47"/>
        <pc:sldMkLst>
          <pc:docMk/>
          <pc:sldMk cId="2216466057" sldId="1755"/>
        </pc:sldMkLst>
      </pc:sldChg>
      <pc:sldChg chg="del">
        <pc:chgData name="Sylvia Sanders" userId="4031f37a-6f0b-4ca9-97b7-6ccf06c7b467" providerId="ADAL" clId="{B2E521DD-1D1C-4E76-8C70-9711B56FC8DB}" dt="2024-03-01T22:27:02.235" v="771" actId="47"/>
        <pc:sldMkLst>
          <pc:docMk/>
          <pc:sldMk cId="0" sldId="1756"/>
        </pc:sldMkLst>
      </pc:sldChg>
      <pc:sldChg chg="del">
        <pc:chgData name="Sylvia Sanders" userId="4031f37a-6f0b-4ca9-97b7-6ccf06c7b467" providerId="ADAL" clId="{B2E521DD-1D1C-4E76-8C70-9711B56FC8DB}" dt="2024-03-01T22:27:02.235" v="771" actId="47"/>
        <pc:sldMkLst>
          <pc:docMk/>
          <pc:sldMk cId="0" sldId="1757"/>
        </pc:sldMkLst>
      </pc:sldChg>
      <pc:sldChg chg="del">
        <pc:chgData name="Sylvia Sanders" userId="4031f37a-6f0b-4ca9-97b7-6ccf06c7b467" providerId="ADAL" clId="{B2E521DD-1D1C-4E76-8C70-9711B56FC8DB}" dt="2024-03-01T22:27:02.235" v="771" actId="47"/>
        <pc:sldMkLst>
          <pc:docMk/>
          <pc:sldMk cId="0" sldId="1758"/>
        </pc:sldMkLst>
      </pc:sldChg>
      <pc:sldChg chg="ord">
        <pc:chgData name="Sylvia Sanders" userId="4031f37a-6f0b-4ca9-97b7-6ccf06c7b467" providerId="ADAL" clId="{B2E521DD-1D1C-4E76-8C70-9711B56FC8DB}" dt="2024-03-01T22:30:15.705" v="848"/>
        <pc:sldMkLst>
          <pc:docMk/>
          <pc:sldMk cId="1008180998" sldId="1759"/>
        </pc:sldMkLst>
      </pc:sldChg>
      <pc:sldChg chg="del">
        <pc:chgData name="Sylvia Sanders" userId="4031f37a-6f0b-4ca9-97b7-6ccf06c7b467" providerId="ADAL" clId="{B2E521DD-1D1C-4E76-8C70-9711B56FC8DB}" dt="2024-03-01T22:26:25.794" v="767" actId="47"/>
        <pc:sldMkLst>
          <pc:docMk/>
          <pc:sldMk cId="0" sldId="1760"/>
        </pc:sldMkLst>
      </pc:sldChg>
      <pc:sldChg chg="del">
        <pc:chgData name="Sylvia Sanders" userId="4031f37a-6f0b-4ca9-97b7-6ccf06c7b467" providerId="ADAL" clId="{B2E521DD-1D1C-4E76-8C70-9711B56FC8DB}" dt="2024-03-01T22:25:59.695" v="765" actId="47"/>
        <pc:sldMkLst>
          <pc:docMk/>
          <pc:sldMk cId="2904634832" sldId="1762"/>
        </pc:sldMkLst>
      </pc:sldChg>
      <pc:sldChg chg="del">
        <pc:chgData name="Sylvia Sanders" userId="4031f37a-6f0b-4ca9-97b7-6ccf06c7b467" providerId="ADAL" clId="{B2E521DD-1D1C-4E76-8C70-9711B56FC8DB}" dt="2024-03-01T22:27:48.024" v="772" actId="47"/>
        <pc:sldMkLst>
          <pc:docMk/>
          <pc:sldMk cId="231129587" sldId="1766"/>
        </pc:sldMkLst>
      </pc:sldChg>
      <pc:sldChg chg="del">
        <pc:chgData name="Sylvia Sanders" userId="4031f37a-6f0b-4ca9-97b7-6ccf06c7b467" providerId="ADAL" clId="{B2E521DD-1D1C-4E76-8C70-9711B56FC8DB}" dt="2024-03-01T22:27:48.024" v="772" actId="47"/>
        <pc:sldMkLst>
          <pc:docMk/>
          <pc:sldMk cId="2817234721" sldId="1767"/>
        </pc:sldMkLst>
      </pc:sldChg>
      <pc:sldChg chg="del">
        <pc:chgData name="Sylvia Sanders" userId="4031f37a-6f0b-4ca9-97b7-6ccf06c7b467" providerId="ADAL" clId="{B2E521DD-1D1C-4E76-8C70-9711B56FC8DB}" dt="2024-03-01T22:27:48.024" v="772" actId="47"/>
        <pc:sldMkLst>
          <pc:docMk/>
          <pc:sldMk cId="220031970" sldId="1768"/>
        </pc:sldMkLst>
      </pc:sldChg>
      <pc:sldChg chg="del">
        <pc:chgData name="Sylvia Sanders" userId="4031f37a-6f0b-4ca9-97b7-6ccf06c7b467" providerId="ADAL" clId="{B2E521DD-1D1C-4E76-8C70-9711B56FC8DB}" dt="2024-03-01T22:27:48.024" v="772" actId="47"/>
        <pc:sldMkLst>
          <pc:docMk/>
          <pc:sldMk cId="3990726167" sldId="1769"/>
        </pc:sldMkLst>
      </pc:sldChg>
      <pc:sldChg chg="del">
        <pc:chgData name="Sylvia Sanders" userId="4031f37a-6f0b-4ca9-97b7-6ccf06c7b467" providerId="ADAL" clId="{B2E521DD-1D1C-4E76-8C70-9711B56FC8DB}" dt="2024-03-01T22:27:48.024" v="772" actId="47"/>
        <pc:sldMkLst>
          <pc:docMk/>
          <pc:sldMk cId="113690675" sldId="1770"/>
        </pc:sldMkLst>
      </pc:sldChg>
      <pc:sldChg chg="del">
        <pc:chgData name="Sylvia Sanders" userId="4031f37a-6f0b-4ca9-97b7-6ccf06c7b467" providerId="ADAL" clId="{B2E521DD-1D1C-4E76-8C70-9711B56FC8DB}" dt="2024-03-01T22:27:48.024" v="772" actId="47"/>
        <pc:sldMkLst>
          <pc:docMk/>
          <pc:sldMk cId="3603666349" sldId="1771"/>
        </pc:sldMkLst>
      </pc:sldChg>
      <pc:sldChg chg="modSp mod">
        <pc:chgData name="Sylvia Sanders" userId="4031f37a-6f0b-4ca9-97b7-6ccf06c7b467" providerId="ADAL" clId="{B2E521DD-1D1C-4E76-8C70-9711B56FC8DB}" dt="2024-03-01T22:26:07.935" v="766" actId="20577"/>
        <pc:sldMkLst>
          <pc:docMk/>
          <pc:sldMk cId="1375469789" sldId="1774"/>
        </pc:sldMkLst>
        <pc:spChg chg="mod">
          <ac:chgData name="Sylvia Sanders" userId="4031f37a-6f0b-4ca9-97b7-6ccf06c7b467" providerId="ADAL" clId="{B2E521DD-1D1C-4E76-8C70-9711B56FC8DB}" dt="2024-03-01T22:26:07.935" v="766" actId="20577"/>
          <ac:spMkLst>
            <pc:docMk/>
            <pc:sldMk cId="1375469789" sldId="1774"/>
            <ac:spMk id="2" creationId="{927D904C-DB93-11BC-AF03-ECB3E251EE7A}"/>
          </ac:spMkLst>
        </pc:spChg>
        <pc:spChg chg="mod">
          <ac:chgData name="Sylvia Sanders" userId="4031f37a-6f0b-4ca9-97b7-6ccf06c7b467" providerId="ADAL" clId="{B2E521DD-1D1C-4E76-8C70-9711B56FC8DB}" dt="2024-03-01T22:25:02.886" v="764" actId="20577"/>
          <ac:spMkLst>
            <pc:docMk/>
            <pc:sldMk cId="1375469789" sldId="1774"/>
            <ac:spMk id="3" creationId="{7DA30A3F-A929-5DCA-EDF5-7029EB59A932}"/>
          </ac:spMkLst>
        </pc:spChg>
      </pc:sldChg>
      <pc:sldChg chg="ord">
        <pc:chgData name="Sylvia Sanders" userId="4031f37a-6f0b-4ca9-97b7-6ccf06c7b467" providerId="ADAL" clId="{B2E521DD-1D1C-4E76-8C70-9711B56FC8DB}" dt="2024-03-01T22:30:22.545" v="850"/>
        <pc:sldMkLst>
          <pc:docMk/>
          <pc:sldMk cId="1771432130" sldId="1776"/>
        </pc:sldMkLst>
      </pc:sldChg>
      <pc:sldChg chg="ord">
        <pc:chgData name="Sylvia Sanders" userId="4031f37a-6f0b-4ca9-97b7-6ccf06c7b467" providerId="ADAL" clId="{B2E521DD-1D1C-4E76-8C70-9711B56FC8DB}" dt="2024-03-01T22:30:22.545" v="850"/>
        <pc:sldMkLst>
          <pc:docMk/>
          <pc:sldMk cId="1692818605" sldId="1777"/>
        </pc:sldMkLst>
      </pc:sldChg>
      <pc:sldChg chg="ord">
        <pc:chgData name="Sylvia Sanders" userId="4031f37a-6f0b-4ca9-97b7-6ccf06c7b467" providerId="ADAL" clId="{B2E521DD-1D1C-4E76-8C70-9711B56FC8DB}" dt="2024-03-01T22:30:22.545" v="850"/>
        <pc:sldMkLst>
          <pc:docMk/>
          <pc:sldMk cId="445985232" sldId="1778"/>
        </pc:sldMkLst>
      </pc:sldChg>
      <pc:sldChg chg="modSp new mod">
        <pc:chgData name="Sylvia Sanders" userId="4031f37a-6f0b-4ca9-97b7-6ccf06c7b467" providerId="ADAL" clId="{B2E521DD-1D1C-4E76-8C70-9711B56FC8DB}" dt="2024-03-14T14:03:34.135" v="1299" actId="20577"/>
        <pc:sldMkLst>
          <pc:docMk/>
          <pc:sldMk cId="2465427025" sldId="1779"/>
        </pc:sldMkLst>
        <pc:spChg chg="mod">
          <ac:chgData name="Sylvia Sanders" userId="4031f37a-6f0b-4ca9-97b7-6ccf06c7b467" providerId="ADAL" clId="{B2E521DD-1D1C-4E76-8C70-9711B56FC8DB}" dt="2024-03-01T22:28:53.684" v="824" actId="20577"/>
          <ac:spMkLst>
            <pc:docMk/>
            <pc:sldMk cId="2465427025" sldId="1779"/>
            <ac:spMk id="2" creationId="{BA27D1D5-FAF1-16AF-8833-8FC0EEAEE517}"/>
          </ac:spMkLst>
        </pc:spChg>
        <pc:spChg chg="mod">
          <ac:chgData name="Sylvia Sanders" userId="4031f37a-6f0b-4ca9-97b7-6ccf06c7b467" providerId="ADAL" clId="{B2E521DD-1D1C-4E76-8C70-9711B56FC8DB}" dt="2024-03-14T14:03:34.135" v="1299" actId="20577"/>
          <ac:spMkLst>
            <pc:docMk/>
            <pc:sldMk cId="2465427025" sldId="1779"/>
            <ac:spMk id="3" creationId="{055AA908-EF3B-588A-F3E5-0E71266B066F}"/>
          </ac:spMkLst>
        </pc:spChg>
      </pc:sldChg>
      <pc:sldChg chg="modSp new mod">
        <pc:chgData name="Sylvia Sanders" userId="4031f37a-6f0b-4ca9-97b7-6ccf06c7b467" providerId="ADAL" clId="{B2E521DD-1D1C-4E76-8C70-9711B56FC8DB}" dt="2024-03-01T22:29:25.585" v="834" actId="20577"/>
        <pc:sldMkLst>
          <pc:docMk/>
          <pc:sldMk cId="3500719855" sldId="1780"/>
        </pc:sldMkLst>
        <pc:spChg chg="mod">
          <ac:chgData name="Sylvia Sanders" userId="4031f37a-6f0b-4ca9-97b7-6ccf06c7b467" providerId="ADAL" clId="{B2E521DD-1D1C-4E76-8C70-9711B56FC8DB}" dt="2024-03-01T22:29:25.585" v="834" actId="20577"/>
          <ac:spMkLst>
            <pc:docMk/>
            <pc:sldMk cId="3500719855" sldId="1780"/>
            <ac:spMk id="2" creationId="{F3B17C96-F7BA-E0F6-D255-6BB283A695AC}"/>
          </ac:spMkLst>
        </pc:spChg>
      </pc:sldChg>
      <pc:sldChg chg="addSp delSp modSp new mod modClrScheme chgLayout">
        <pc:chgData name="Sylvia Sanders" userId="4031f37a-6f0b-4ca9-97b7-6ccf06c7b467" providerId="ADAL" clId="{B2E521DD-1D1C-4E76-8C70-9711B56FC8DB}" dt="2024-03-01T22:29:47.214" v="844" actId="20577"/>
        <pc:sldMkLst>
          <pc:docMk/>
          <pc:sldMk cId="1953693730" sldId="1781"/>
        </pc:sldMkLst>
        <pc:spChg chg="del mod ord">
          <ac:chgData name="Sylvia Sanders" userId="4031f37a-6f0b-4ca9-97b7-6ccf06c7b467" providerId="ADAL" clId="{B2E521DD-1D1C-4E76-8C70-9711B56FC8DB}" dt="2024-03-01T22:29:42.343" v="836" actId="700"/>
          <ac:spMkLst>
            <pc:docMk/>
            <pc:sldMk cId="1953693730" sldId="1781"/>
            <ac:spMk id="2" creationId="{026CF055-C67D-1518-F7CD-AEDFABD17822}"/>
          </ac:spMkLst>
        </pc:spChg>
        <pc:spChg chg="del mod ord">
          <ac:chgData name="Sylvia Sanders" userId="4031f37a-6f0b-4ca9-97b7-6ccf06c7b467" providerId="ADAL" clId="{B2E521DD-1D1C-4E76-8C70-9711B56FC8DB}" dt="2024-03-01T22:29:42.343" v="836" actId="700"/>
          <ac:spMkLst>
            <pc:docMk/>
            <pc:sldMk cId="1953693730" sldId="1781"/>
            <ac:spMk id="3" creationId="{A05EC150-E483-E192-386A-8AF000A26E79}"/>
          </ac:spMkLst>
        </pc:spChg>
        <pc:spChg chg="add mod ord">
          <ac:chgData name="Sylvia Sanders" userId="4031f37a-6f0b-4ca9-97b7-6ccf06c7b467" providerId="ADAL" clId="{B2E521DD-1D1C-4E76-8C70-9711B56FC8DB}" dt="2024-03-01T22:29:47.214" v="844" actId="20577"/>
          <ac:spMkLst>
            <pc:docMk/>
            <pc:sldMk cId="1953693730" sldId="1781"/>
            <ac:spMk id="4" creationId="{703DB770-E1C7-49DA-2423-7569D83C5115}"/>
          </ac:spMkLst>
        </pc:spChg>
        <pc:spChg chg="add mod ord">
          <ac:chgData name="Sylvia Sanders" userId="4031f37a-6f0b-4ca9-97b7-6ccf06c7b467" providerId="ADAL" clId="{B2E521DD-1D1C-4E76-8C70-9711B56FC8DB}" dt="2024-03-01T22:29:42.343" v="836" actId="700"/>
          <ac:spMkLst>
            <pc:docMk/>
            <pc:sldMk cId="1953693730" sldId="1781"/>
            <ac:spMk id="5" creationId="{ADDD14EE-DB57-ABAB-6DB8-D2975FE0BF22}"/>
          </ac:spMkLst>
        </pc:spChg>
      </pc:sldChg>
      <pc:sldChg chg="addSp modSp add del mod modNotes">
        <pc:chgData name="Sylvia Sanders" userId="4031f37a-6f0b-4ca9-97b7-6ccf06c7b467" providerId="ADAL" clId="{B2E521DD-1D1C-4E76-8C70-9711B56FC8DB}" dt="2024-03-14T14:03:54.969" v="1300" actId="47"/>
        <pc:sldMkLst>
          <pc:docMk/>
          <pc:sldMk cId="2750883139" sldId="1815"/>
        </pc:sldMkLst>
        <pc:picChg chg="add mod replST">
          <ac:chgData name="Sylvia Sanders" userId="4031f37a-6f0b-4ca9-97b7-6ccf06c7b467" providerId="ADAL" clId="{B2E521DD-1D1C-4E76-8C70-9711B56FC8DB}" dt="2024-03-14T14:00:47.698" v="1267"/>
          <ac:picMkLst>
            <pc:docMk/>
            <pc:sldMk cId="2750883139" sldId="1815"/>
            <ac:picMk id="3" creationId="{60A77615-6909-3F49-47F7-0A35E1C79F54}"/>
          </ac:picMkLst>
        </pc:picChg>
      </pc:sldChg>
      <pc:sldMasterChg chg="delSp mod">
        <pc:chgData name="Sylvia Sanders" userId="4031f37a-6f0b-4ca9-97b7-6ccf06c7b467" providerId="ADAL" clId="{B2E521DD-1D1C-4E76-8C70-9711B56FC8DB}" dt="2024-03-01T22:20:09.913" v="722" actId="478"/>
        <pc:sldMasterMkLst>
          <pc:docMk/>
          <pc:sldMasterMk cId="2159837990" sldId="2147483761"/>
        </pc:sldMasterMkLst>
        <pc:spChg chg="del">
          <ac:chgData name="Sylvia Sanders" userId="4031f37a-6f0b-4ca9-97b7-6ccf06c7b467" providerId="ADAL" clId="{B2E521DD-1D1C-4E76-8C70-9711B56FC8DB}" dt="2024-03-01T22:20:09.913" v="722" actId="478"/>
          <ac:spMkLst>
            <pc:docMk/>
            <pc:sldMasterMk cId="2159837990" sldId="2147483761"/>
            <ac:spMk id="8" creationId="{883BD207-7156-488C-9062-7DBEF4492E35}"/>
          </ac:spMkLst>
        </pc:spChg>
      </pc:sldMasterChg>
      <pc:sldMasterChg chg="delSp mod">
        <pc:chgData name="Sylvia Sanders" userId="4031f37a-6f0b-4ca9-97b7-6ccf06c7b467" providerId="ADAL" clId="{B2E521DD-1D1C-4E76-8C70-9711B56FC8DB}" dt="2024-03-01T22:21:12.695" v="728" actId="478"/>
        <pc:sldMasterMkLst>
          <pc:docMk/>
          <pc:sldMasterMk cId="1769733150" sldId="2147483773"/>
        </pc:sldMasterMkLst>
        <pc:spChg chg="del">
          <ac:chgData name="Sylvia Sanders" userId="4031f37a-6f0b-4ca9-97b7-6ccf06c7b467" providerId="ADAL" clId="{B2E521DD-1D1C-4E76-8C70-9711B56FC8DB}" dt="2024-03-01T22:21:12.695" v="728" actId="478"/>
          <ac:spMkLst>
            <pc:docMk/>
            <pc:sldMasterMk cId="1769733150" sldId="2147483773"/>
            <ac:spMk id="2" creationId="{741EF77B-6A35-49F1-AF15-D737E0656F77}"/>
          </ac:spMkLst>
        </pc:spChg>
      </pc:sldMasterChg>
      <pc:sldMasterChg chg="delSp mod">
        <pc:chgData name="Sylvia Sanders" userId="4031f37a-6f0b-4ca9-97b7-6ccf06c7b467" providerId="ADAL" clId="{B2E521DD-1D1C-4E76-8C70-9711B56FC8DB}" dt="2024-03-01T22:20:56.056" v="725" actId="478"/>
        <pc:sldMasterMkLst>
          <pc:docMk/>
          <pc:sldMasterMk cId="3129217218" sldId="2147483845"/>
        </pc:sldMasterMkLst>
        <pc:spChg chg="del">
          <ac:chgData name="Sylvia Sanders" userId="4031f37a-6f0b-4ca9-97b7-6ccf06c7b467" providerId="ADAL" clId="{B2E521DD-1D1C-4E76-8C70-9711B56FC8DB}" dt="2024-03-01T22:20:56.056" v="725" actId="478"/>
          <ac:spMkLst>
            <pc:docMk/>
            <pc:sldMasterMk cId="3129217218" sldId="2147483845"/>
            <ac:spMk id="7" creationId="{FC7CD750-0121-421E-A7AB-0FEDF46F6082}"/>
          </ac:spMkLst>
        </pc:spChg>
      </pc:sldMasterChg>
      <pc:sldMasterChg chg="delSp mod">
        <pc:chgData name="Sylvia Sanders" userId="4031f37a-6f0b-4ca9-97b7-6ccf06c7b467" providerId="ADAL" clId="{B2E521DD-1D1C-4E76-8C70-9711B56FC8DB}" dt="2024-03-01T22:20:43.148" v="724" actId="478"/>
        <pc:sldMasterMkLst>
          <pc:docMk/>
          <pc:sldMasterMk cId="0" sldId="2147483890"/>
        </pc:sldMasterMkLst>
        <pc:spChg chg="del">
          <ac:chgData name="Sylvia Sanders" userId="4031f37a-6f0b-4ca9-97b7-6ccf06c7b467" providerId="ADAL" clId="{B2E521DD-1D1C-4E76-8C70-9711B56FC8DB}" dt="2024-03-01T22:20:43.148" v="724" actId="478"/>
          <ac:spMkLst>
            <pc:docMk/>
            <pc:sldMasterMk cId="0" sldId="2147483890"/>
            <ac:spMk id="2" creationId="{B65FCDD9-3830-4A3C-8D9E-C29543C0162C}"/>
          </ac:spMkLst>
        </pc:spChg>
      </pc:sldMasterChg>
      <pc:sldMasterChg chg="delSp modSp mod">
        <pc:chgData name="Sylvia Sanders" userId="4031f37a-6f0b-4ca9-97b7-6ccf06c7b467" providerId="ADAL" clId="{B2E521DD-1D1C-4E76-8C70-9711B56FC8DB}" dt="2024-03-01T22:21:09.604" v="727" actId="478"/>
        <pc:sldMasterMkLst>
          <pc:docMk/>
          <pc:sldMasterMk cId="0" sldId="2147483905"/>
        </pc:sldMasterMkLst>
        <pc:spChg chg="del mod">
          <ac:chgData name="Sylvia Sanders" userId="4031f37a-6f0b-4ca9-97b7-6ccf06c7b467" providerId="ADAL" clId="{B2E521DD-1D1C-4E76-8C70-9711B56FC8DB}" dt="2024-03-01T22:21:09.604" v="727" actId="478"/>
          <ac:spMkLst>
            <pc:docMk/>
            <pc:sldMasterMk cId="0" sldId="2147483905"/>
            <ac:spMk id="2" creationId="{FE201C87-56CF-4643-AA32-CEAF0753758A}"/>
          </ac:spMkLst>
        </pc:spChg>
      </pc:sldMasterChg>
      <pc:sldMasterChg chg="delSp mod">
        <pc:chgData name="Sylvia Sanders" userId="4031f37a-6f0b-4ca9-97b7-6ccf06c7b467" providerId="ADAL" clId="{B2E521DD-1D1C-4E76-8C70-9711B56FC8DB}" dt="2024-03-01T22:21:20.445" v="729" actId="478"/>
        <pc:sldMasterMkLst>
          <pc:docMk/>
          <pc:sldMasterMk cId="251658989" sldId="2147484047"/>
        </pc:sldMasterMkLst>
        <pc:spChg chg="del">
          <ac:chgData name="Sylvia Sanders" userId="4031f37a-6f0b-4ca9-97b7-6ccf06c7b467" providerId="ADAL" clId="{B2E521DD-1D1C-4E76-8C70-9711B56FC8DB}" dt="2024-03-01T22:21:20.445" v="729" actId="478"/>
          <ac:spMkLst>
            <pc:docMk/>
            <pc:sldMasterMk cId="251658989" sldId="2147484047"/>
            <ac:spMk id="8" creationId="{D5090EBD-6FAB-4D1D-82BE-C26931D00310}"/>
          </ac:spMkLst>
        </pc:spChg>
      </pc:sldMasterChg>
      <pc:sldMasterChg chg="delSp mod">
        <pc:chgData name="Sylvia Sanders" userId="4031f37a-6f0b-4ca9-97b7-6ccf06c7b467" providerId="ADAL" clId="{B2E521DD-1D1C-4E76-8C70-9711B56FC8DB}" dt="2024-03-01T22:21:43.285" v="731" actId="478"/>
        <pc:sldMasterMkLst>
          <pc:docMk/>
          <pc:sldMasterMk cId="333818239" sldId="2147484060"/>
        </pc:sldMasterMkLst>
        <pc:spChg chg="del">
          <ac:chgData name="Sylvia Sanders" userId="4031f37a-6f0b-4ca9-97b7-6ccf06c7b467" providerId="ADAL" clId="{B2E521DD-1D1C-4E76-8C70-9711B56FC8DB}" dt="2024-03-01T22:21:43.285" v="731" actId="478"/>
          <ac:spMkLst>
            <pc:docMk/>
            <pc:sldMasterMk cId="333818239" sldId="2147484060"/>
            <ac:spMk id="7" creationId="{68551332-3F29-4D61-8467-9A7E0AC4FAFA}"/>
          </ac:spMkLst>
        </pc:spChg>
      </pc:sldMasterChg>
      <pc:sldMasterChg chg="delSp mod">
        <pc:chgData name="Sylvia Sanders" userId="4031f37a-6f0b-4ca9-97b7-6ccf06c7b467" providerId="ADAL" clId="{B2E521DD-1D1C-4E76-8C70-9711B56FC8DB}" dt="2024-03-01T22:20:27.075" v="723" actId="478"/>
        <pc:sldMasterMkLst>
          <pc:docMk/>
          <pc:sldMasterMk cId="1343728782" sldId="2147484094"/>
        </pc:sldMasterMkLst>
        <pc:spChg chg="del">
          <ac:chgData name="Sylvia Sanders" userId="4031f37a-6f0b-4ca9-97b7-6ccf06c7b467" providerId="ADAL" clId="{B2E521DD-1D1C-4E76-8C70-9711B56FC8DB}" dt="2024-03-01T22:20:27.075" v="723" actId="478"/>
          <ac:spMkLst>
            <pc:docMk/>
            <pc:sldMasterMk cId="1343728782" sldId="2147484094"/>
            <ac:spMk id="6" creationId="{20B533A5-7AE5-4483-808D-51D77FCAE964}"/>
          </ac:spMkLst>
        </pc:spChg>
      </pc:sldMasterChg>
      <pc:sldMasterChg chg="delSp mod delSldLayout">
        <pc:chgData name="Sylvia Sanders" userId="4031f37a-6f0b-4ca9-97b7-6ccf06c7b467" providerId="ADAL" clId="{B2E521DD-1D1C-4E76-8C70-9711B56FC8DB}" dt="2024-03-01T22:27:02.235" v="771" actId="47"/>
        <pc:sldMasterMkLst>
          <pc:docMk/>
          <pc:sldMasterMk cId="3861304663" sldId="2147484126"/>
        </pc:sldMasterMkLst>
        <pc:spChg chg="del">
          <ac:chgData name="Sylvia Sanders" userId="4031f37a-6f0b-4ca9-97b7-6ccf06c7b467" providerId="ADAL" clId="{B2E521DD-1D1C-4E76-8C70-9711B56FC8DB}" dt="2024-03-01T22:19:48.805" v="721" actId="478"/>
          <ac:spMkLst>
            <pc:docMk/>
            <pc:sldMasterMk cId="3861304663" sldId="2147484126"/>
            <ac:spMk id="8" creationId="{883BD207-7156-488C-9062-7DBEF4492E35}"/>
          </ac:spMkLst>
        </pc:spChg>
        <pc:sldLayoutChg chg="del">
          <pc:chgData name="Sylvia Sanders" userId="4031f37a-6f0b-4ca9-97b7-6ccf06c7b467" providerId="ADAL" clId="{B2E521DD-1D1C-4E76-8C70-9711B56FC8DB}" dt="2024-03-01T22:27:02.235" v="771" actId="47"/>
          <pc:sldLayoutMkLst>
            <pc:docMk/>
            <pc:sldMasterMk cId="3861304663" sldId="2147484126"/>
            <pc:sldLayoutMk cId="1791311600" sldId="2147484220"/>
          </pc:sldLayoutMkLst>
        </pc:sldLayoutChg>
        <pc:sldLayoutChg chg="del">
          <pc:chgData name="Sylvia Sanders" userId="4031f37a-6f0b-4ca9-97b7-6ccf06c7b467" providerId="ADAL" clId="{B2E521DD-1D1C-4E76-8C70-9711B56FC8DB}" dt="2024-03-01T22:27:02.235" v="771" actId="47"/>
          <pc:sldLayoutMkLst>
            <pc:docMk/>
            <pc:sldMasterMk cId="3861304663" sldId="2147484126"/>
            <pc:sldLayoutMk cId="4235321046" sldId="2147484221"/>
          </pc:sldLayoutMkLst>
        </pc:sldLayoutChg>
      </pc:sldMasterChg>
      <pc:sldMasterChg chg="del delSldLayout">
        <pc:chgData name="Sylvia Sanders" userId="4031f37a-6f0b-4ca9-97b7-6ccf06c7b467" providerId="ADAL" clId="{B2E521DD-1D1C-4E76-8C70-9711B56FC8DB}" dt="2024-03-01T22:28:07.505" v="775" actId="47"/>
        <pc:sldMasterMkLst>
          <pc:docMk/>
          <pc:sldMasterMk cId="1997054569" sldId="2147484189"/>
        </pc:sldMasterMkLst>
        <pc:sldLayoutChg chg="del">
          <pc:chgData name="Sylvia Sanders" userId="4031f37a-6f0b-4ca9-97b7-6ccf06c7b467" providerId="ADAL" clId="{B2E521DD-1D1C-4E76-8C70-9711B56FC8DB}" dt="2024-03-01T22:28:07.505" v="775" actId="47"/>
          <pc:sldLayoutMkLst>
            <pc:docMk/>
            <pc:sldMasterMk cId="1997054569" sldId="2147484189"/>
            <pc:sldLayoutMk cId="1170603199" sldId="2147484190"/>
          </pc:sldLayoutMkLst>
        </pc:sldLayoutChg>
        <pc:sldLayoutChg chg="del">
          <pc:chgData name="Sylvia Sanders" userId="4031f37a-6f0b-4ca9-97b7-6ccf06c7b467" providerId="ADAL" clId="{B2E521DD-1D1C-4E76-8C70-9711B56FC8DB}" dt="2024-03-01T22:28:07.505" v="775" actId="47"/>
          <pc:sldLayoutMkLst>
            <pc:docMk/>
            <pc:sldMasterMk cId="1997054569" sldId="2147484189"/>
            <pc:sldLayoutMk cId="2158402725" sldId="2147484191"/>
          </pc:sldLayoutMkLst>
        </pc:sldLayoutChg>
        <pc:sldLayoutChg chg="del">
          <pc:chgData name="Sylvia Sanders" userId="4031f37a-6f0b-4ca9-97b7-6ccf06c7b467" providerId="ADAL" clId="{B2E521DD-1D1C-4E76-8C70-9711B56FC8DB}" dt="2024-03-01T22:28:07.505" v="775" actId="47"/>
          <pc:sldLayoutMkLst>
            <pc:docMk/>
            <pc:sldMasterMk cId="1997054569" sldId="2147484189"/>
            <pc:sldLayoutMk cId="3451803596" sldId="2147484192"/>
          </pc:sldLayoutMkLst>
        </pc:sldLayoutChg>
        <pc:sldLayoutChg chg="del">
          <pc:chgData name="Sylvia Sanders" userId="4031f37a-6f0b-4ca9-97b7-6ccf06c7b467" providerId="ADAL" clId="{B2E521DD-1D1C-4E76-8C70-9711B56FC8DB}" dt="2024-03-01T22:28:07.505" v="775" actId="47"/>
          <pc:sldLayoutMkLst>
            <pc:docMk/>
            <pc:sldMasterMk cId="1997054569" sldId="2147484189"/>
            <pc:sldLayoutMk cId="2191670070" sldId="2147484193"/>
          </pc:sldLayoutMkLst>
        </pc:sldLayoutChg>
        <pc:sldLayoutChg chg="del">
          <pc:chgData name="Sylvia Sanders" userId="4031f37a-6f0b-4ca9-97b7-6ccf06c7b467" providerId="ADAL" clId="{B2E521DD-1D1C-4E76-8C70-9711B56FC8DB}" dt="2024-03-01T22:28:07.505" v="775" actId="47"/>
          <pc:sldLayoutMkLst>
            <pc:docMk/>
            <pc:sldMasterMk cId="1997054569" sldId="2147484189"/>
            <pc:sldLayoutMk cId="4197121682" sldId="2147484194"/>
          </pc:sldLayoutMkLst>
        </pc:sldLayoutChg>
        <pc:sldLayoutChg chg="del">
          <pc:chgData name="Sylvia Sanders" userId="4031f37a-6f0b-4ca9-97b7-6ccf06c7b467" providerId="ADAL" clId="{B2E521DD-1D1C-4E76-8C70-9711B56FC8DB}" dt="2024-03-01T22:28:07.505" v="775" actId="47"/>
          <pc:sldLayoutMkLst>
            <pc:docMk/>
            <pc:sldMasterMk cId="1997054569" sldId="2147484189"/>
            <pc:sldLayoutMk cId="3360482014" sldId="2147484195"/>
          </pc:sldLayoutMkLst>
        </pc:sldLayoutChg>
        <pc:sldLayoutChg chg="del">
          <pc:chgData name="Sylvia Sanders" userId="4031f37a-6f0b-4ca9-97b7-6ccf06c7b467" providerId="ADAL" clId="{B2E521DD-1D1C-4E76-8C70-9711B56FC8DB}" dt="2024-03-01T22:28:07.505" v="775" actId="47"/>
          <pc:sldLayoutMkLst>
            <pc:docMk/>
            <pc:sldMasterMk cId="1997054569" sldId="2147484189"/>
            <pc:sldLayoutMk cId="618534406" sldId="2147484196"/>
          </pc:sldLayoutMkLst>
        </pc:sldLayoutChg>
        <pc:sldLayoutChg chg="del">
          <pc:chgData name="Sylvia Sanders" userId="4031f37a-6f0b-4ca9-97b7-6ccf06c7b467" providerId="ADAL" clId="{B2E521DD-1D1C-4E76-8C70-9711B56FC8DB}" dt="2024-03-01T22:28:07.505" v="775" actId="47"/>
          <pc:sldLayoutMkLst>
            <pc:docMk/>
            <pc:sldMasterMk cId="1997054569" sldId="2147484189"/>
            <pc:sldLayoutMk cId="3753685672" sldId="2147484197"/>
          </pc:sldLayoutMkLst>
        </pc:sldLayoutChg>
        <pc:sldLayoutChg chg="del">
          <pc:chgData name="Sylvia Sanders" userId="4031f37a-6f0b-4ca9-97b7-6ccf06c7b467" providerId="ADAL" clId="{B2E521DD-1D1C-4E76-8C70-9711B56FC8DB}" dt="2024-03-01T22:28:07.505" v="775" actId="47"/>
          <pc:sldLayoutMkLst>
            <pc:docMk/>
            <pc:sldMasterMk cId="1997054569" sldId="2147484189"/>
            <pc:sldLayoutMk cId="1059066693" sldId="2147484198"/>
          </pc:sldLayoutMkLst>
        </pc:sldLayoutChg>
        <pc:sldLayoutChg chg="del">
          <pc:chgData name="Sylvia Sanders" userId="4031f37a-6f0b-4ca9-97b7-6ccf06c7b467" providerId="ADAL" clId="{B2E521DD-1D1C-4E76-8C70-9711B56FC8DB}" dt="2024-03-01T22:28:07.505" v="775" actId="47"/>
          <pc:sldLayoutMkLst>
            <pc:docMk/>
            <pc:sldMasterMk cId="1997054569" sldId="2147484189"/>
            <pc:sldLayoutMk cId="3110252086" sldId="2147484199"/>
          </pc:sldLayoutMkLst>
        </pc:sldLayoutChg>
        <pc:sldLayoutChg chg="del">
          <pc:chgData name="Sylvia Sanders" userId="4031f37a-6f0b-4ca9-97b7-6ccf06c7b467" providerId="ADAL" clId="{B2E521DD-1D1C-4E76-8C70-9711B56FC8DB}" dt="2024-03-01T22:28:07.505" v="775" actId="47"/>
          <pc:sldLayoutMkLst>
            <pc:docMk/>
            <pc:sldMasterMk cId="1997054569" sldId="2147484189"/>
            <pc:sldLayoutMk cId="119173304" sldId="2147484200"/>
          </pc:sldLayoutMkLst>
        </pc:sldLayoutChg>
        <pc:sldLayoutChg chg="del">
          <pc:chgData name="Sylvia Sanders" userId="4031f37a-6f0b-4ca9-97b7-6ccf06c7b467" providerId="ADAL" clId="{B2E521DD-1D1C-4E76-8C70-9711B56FC8DB}" dt="2024-03-01T22:28:07.505" v="775" actId="47"/>
          <pc:sldLayoutMkLst>
            <pc:docMk/>
            <pc:sldMasterMk cId="1997054569" sldId="2147484189"/>
            <pc:sldLayoutMk cId="943217003" sldId="2147484201"/>
          </pc:sldLayoutMkLst>
        </pc:sldLayoutChg>
        <pc:sldLayoutChg chg="del">
          <pc:chgData name="Sylvia Sanders" userId="4031f37a-6f0b-4ca9-97b7-6ccf06c7b467" providerId="ADAL" clId="{B2E521DD-1D1C-4E76-8C70-9711B56FC8DB}" dt="2024-03-01T22:28:07.505" v="775" actId="47"/>
          <pc:sldLayoutMkLst>
            <pc:docMk/>
            <pc:sldMasterMk cId="1997054569" sldId="2147484189"/>
            <pc:sldLayoutMk cId="858165975" sldId="2147484202"/>
          </pc:sldLayoutMkLst>
        </pc:sldLayoutChg>
        <pc:sldLayoutChg chg="del">
          <pc:chgData name="Sylvia Sanders" userId="4031f37a-6f0b-4ca9-97b7-6ccf06c7b467" providerId="ADAL" clId="{B2E521DD-1D1C-4E76-8C70-9711B56FC8DB}" dt="2024-03-01T22:28:07.505" v="775" actId="47"/>
          <pc:sldLayoutMkLst>
            <pc:docMk/>
            <pc:sldMasterMk cId="1997054569" sldId="2147484189"/>
            <pc:sldLayoutMk cId="2831256586" sldId="2147484203"/>
          </pc:sldLayoutMkLst>
        </pc:sldLayoutChg>
        <pc:sldLayoutChg chg="del">
          <pc:chgData name="Sylvia Sanders" userId="4031f37a-6f0b-4ca9-97b7-6ccf06c7b467" providerId="ADAL" clId="{B2E521DD-1D1C-4E76-8C70-9711B56FC8DB}" dt="2024-03-01T22:28:07.505" v="775" actId="47"/>
          <pc:sldLayoutMkLst>
            <pc:docMk/>
            <pc:sldMasterMk cId="1997054569" sldId="2147484189"/>
            <pc:sldLayoutMk cId="2842967892" sldId="2147484204"/>
          </pc:sldLayoutMkLst>
        </pc:sldLayoutChg>
      </pc:sldMasterChg>
      <pc:sldMasterChg chg="delSldLayout">
        <pc:chgData name="Sylvia Sanders" userId="4031f37a-6f0b-4ca9-97b7-6ccf06c7b467" providerId="ADAL" clId="{B2E521DD-1D1C-4E76-8C70-9711B56FC8DB}" dt="2024-03-01T22:28:07.505" v="775" actId="47"/>
        <pc:sldMasterMkLst>
          <pc:docMk/>
          <pc:sldMasterMk cId="3607204971" sldId="2147484205"/>
        </pc:sldMasterMkLst>
        <pc:sldLayoutChg chg="del">
          <pc:chgData name="Sylvia Sanders" userId="4031f37a-6f0b-4ca9-97b7-6ccf06c7b467" providerId="ADAL" clId="{B2E521DD-1D1C-4E76-8C70-9711B56FC8DB}" dt="2024-03-01T22:28:07.505" v="775" actId="47"/>
          <pc:sldLayoutMkLst>
            <pc:docMk/>
            <pc:sldMasterMk cId="3607204971" sldId="2147484205"/>
            <pc:sldLayoutMk cId="2835334700" sldId="2147484206"/>
          </pc:sldLayoutMkLst>
        </pc:sldLayoutChg>
      </pc:sldMasterChg>
      <pc:sldMasterChg chg="del delSldLayout">
        <pc:chgData name="Sylvia Sanders" userId="4031f37a-6f0b-4ca9-97b7-6ccf06c7b467" providerId="ADAL" clId="{B2E521DD-1D1C-4E76-8C70-9711B56FC8DB}" dt="2024-03-01T22:26:25.794" v="767" actId="47"/>
        <pc:sldMasterMkLst>
          <pc:docMk/>
          <pc:sldMasterMk cId="602586465" sldId="2147484222"/>
        </pc:sldMasterMkLst>
        <pc:sldLayoutChg chg="del">
          <pc:chgData name="Sylvia Sanders" userId="4031f37a-6f0b-4ca9-97b7-6ccf06c7b467" providerId="ADAL" clId="{B2E521DD-1D1C-4E76-8C70-9711B56FC8DB}" dt="2024-03-01T22:26:25.794" v="767" actId="47"/>
          <pc:sldLayoutMkLst>
            <pc:docMk/>
            <pc:sldMasterMk cId="602586465" sldId="2147484222"/>
            <pc:sldLayoutMk cId="2769712168" sldId="2147484223"/>
          </pc:sldLayoutMkLst>
        </pc:sldLayoutChg>
        <pc:sldLayoutChg chg="del">
          <pc:chgData name="Sylvia Sanders" userId="4031f37a-6f0b-4ca9-97b7-6ccf06c7b467" providerId="ADAL" clId="{B2E521DD-1D1C-4E76-8C70-9711B56FC8DB}" dt="2024-03-01T22:26:25.794" v="767" actId="47"/>
          <pc:sldLayoutMkLst>
            <pc:docMk/>
            <pc:sldMasterMk cId="602586465" sldId="2147484222"/>
            <pc:sldLayoutMk cId="1414677141" sldId="2147484224"/>
          </pc:sldLayoutMkLst>
        </pc:sldLayoutChg>
        <pc:sldLayoutChg chg="del">
          <pc:chgData name="Sylvia Sanders" userId="4031f37a-6f0b-4ca9-97b7-6ccf06c7b467" providerId="ADAL" clId="{B2E521DD-1D1C-4E76-8C70-9711B56FC8DB}" dt="2024-03-01T22:26:25.794" v="767" actId="47"/>
          <pc:sldLayoutMkLst>
            <pc:docMk/>
            <pc:sldMasterMk cId="602586465" sldId="2147484222"/>
            <pc:sldLayoutMk cId="2530595884" sldId="2147484225"/>
          </pc:sldLayoutMkLst>
        </pc:sldLayoutChg>
        <pc:sldLayoutChg chg="del">
          <pc:chgData name="Sylvia Sanders" userId="4031f37a-6f0b-4ca9-97b7-6ccf06c7b467" providerId="ADAL" clId="{B2E521DD-1D1C-4E76-8C70-9711B56FC8DB}" dt="2024-03-01T22:26:25.794" v="767" actId="47"/>
          <pc:sldLayoutMkLst>
            <pc:docMk/>
            <pc:sldMasterMk cId="602586465" sldId="2147484222"/>
            <pc:sldLayoutMk cId="2876613889" sldId="2147484226"/>
          </pc:sldLayoutMkLst>
        </pc:sldLayoutChg>
        <pc:sldLayoutChg chg="del">
          <pc:chgData name="Sylvia Sanders" userId="4031f37a-6f0b-4ca9-97b7-6ccf06c7b467" providerId="ADAL" clId="{B2E521DD-1D1C-4E76-8C70-9711B56FC8DB}" dt="2024-03-01T22:26:25.794" v="767" actId="47"/>
          <pc:sldLayoutMkLst>
            <pc:docMk/>
            <pc:sldMasterMk cId="602586465" sldId="2147484222"/>
            <pc:sldLayoutMk cId="430111074" sldId="2147484227"/>
          </pc:sldLayoutMkLst>
        </pc:sldLayoutChg>
        <pc:sldLayoutChg chg="del">
          <pc:chgData name="Sylvia Sanders" userId="4031f37a-6f0b-4ca9-97b7-6ccf06c7b467" providerId="ADAL" clId="{B2E521DD-1D1C-4E76-8C70-9711B56FC8DB}" dt="2024-03-01T22:26:25.794" v="767" actId="47"/>
          <pc:sldLayoutMkLst>
            <pc:docMk/>
            <pc:sldMasterMk cId="602586465" sldId="2147484222"/>
            <pc:sldLayoutMk cId="3089902277" sldId="2147484228"/>
          </pc:sldLayoutMkLst>
        </pc:sldLayoutChg>
        <pc:sldLayoutChg chg="del">
          <pc:chgData name="Sylvia Sanders" userId="4031f37a-6f0b-4ca9-97b7-6ccf06c7b467" providerId="ADAL" clId="{B2E521DD-1D1C-4E76-8C70-9711B56FC8DB}" dt="2024-03-01T22:26:25.794" v="767" actId="47"/>
          <pc:sldLayoutMkLst>
            <pc:docMk/>
            <pc:sldMasterMk cId="602586465" sldId="2147484222"/>
            <pc:sldLayoutMk cId="305227745" sldId="2147484229"/>
          </pc:sldLayoutMkLst>
        </pc:sldLayoutChg>
        <pc:sldLayoutChg chg="del">
          <pc:chgData name="Sylvia Sanders" userId="4031f37a-6f0b-4ca9-97b7-6ccf06c7b467" providerId="ADAL" clId="{B2E521DD-1D1C-4E76-8C70-9711B56FC8DB}" dt="2024-03-01T22:26:25.794" v="767" actId="47"/>
          <pc:sldLayoutMkLst>
            <pc:docMk/>
            <pc:sldMasterMk cId="602586465" sldId="2147484222"/>
            <pc:sldLayoutMk cId="2149855467" sldId="2147484230"/>
          </pc:sldLayoutMkLst>
        </pc:sldLayoutChg>
        <pc:sldLayoutChg chg="del">
          <pc:chgData name="Sylvia Sanders" userId="4031f37a-6f0b-4ca9-97b7-6ccf06c7b467" providerId="ADAL" clId="{B2E521DD-1D1C-4E76-8C70-9711B56FC8DB}" dt="2024-03-01T22:26:25.794" v="767" actId="47"/>
          <pc:sldLayoutMkLst>
            <pc:docMk/>
            <pc:sldMasterMk cId="602586465" sldId="2147484222"/>
            <pc:sldLayoutMk cId="405099277" sldId="2147484231"/>
          </pc:sldLayoutMkLst>
        </pc:sldLayoutChg>
        <pc:sldLayoutChg chg="del">
          <pc:chgData name="Sylvia Sanders" userId="4031f37a-6f0b-4ca9-97b7-6ccf06c7b467" providerId="ADAL" clId="{B2E521DD-1D1C-4E76-8C70-9711B56FC8DB}" dt="2024-03-01T22:26:25.794" v="767" actId="47"/>
          <pc:sldLayoutMkLst>
            <pc:docMk/>
            <pc:sldMasterMk cId="602586465" sldId="2147484222"/>
            <pc:sldLayoutMk cId="3949343520" sldId="2147484232"/>
          </pc:sldLayoutMkLst>
        </pc:sldLayoutChg>
        <pc:sldLayoutChg chg="del">
          <pc:chgData name="Sylvia Sanders" userId="4031f37a-6f0b-4ca9-97b7-6ccf06c7b467" providerId="ADAL" clId="{B2E521DD-1D1C-4E76-8C70-9711B56FC8DB}" dt="2024-03-01T22:26:25.794" v="767" actId="47"/>
          <pc:sldLayoutMkLst>
            <pc:docMk/>
            <pc:sldMasterMk cId="602586465" sldId="2147484222"/>
            <pc:sldLayoutMk cId="762969319" sldId="2147484233"/>
          </pc:sldLayoutMkLst>
        </pc:sldLayoutChg>
      </pc:sldMasterChg>
      <pc:sldMasterChg chg="del delSldLayout">
        <pc:chgData name="Sylvia Sanders" userId="4031f37a-6f0b-4ca9-97b7-6ccf06c7b467" providerId="ADAL" clId="{B2E521DD-1D1C-4E76-8C70-9711B56FC8DB}" dt="2024-03-01T22:26:50.808" v="770" actId="47"/>
        <pc:sldMasterMkLst>
          <pc:docMk/>
          <pc:sldMasterMk cId="3568015648" sldId="2147484257"/>
        </pc:sldMasterMkLst>
        <pc:sldLayoutChg chg="del">
          <pc:chgData name="Sylvia Sanders" userId="4031f37a-6f0b-4ca9-97b7-6ccf06c7b467" providerId="ADAL" clId="{B2E521DD-1D1C-4E76-8C70-9711B56FC8DB}" dt="2024-03-01T22:26:50.808" v="770" actId="47"/>
          <pc:sldLayoutMkLst>
            <pc:docMk/>
            <pc:sldMasterMk cId="3568015648" sldId="2147484257"/>
            <pc:sldLayoutMk cId="544436312" sldId="2147484258"/>
          </pc:sldLayoutMkLst>
        </pc:sldLayoutChg>
        <pc:sldLayoutChg chg="del">
          <pc:chgData name="Sylvia Sanders" userId="4031f37a-6f0b-4ca9-97b7-6ccf06c7b467" providerId="ADAL" clId="{B2E521DD-1D1C-4E76-8C70-9711B56FC8DB}" dt="2024-03-01T22:26:50.808" v="770" actId="47"/>
          <pc:sldLayoutMkLst>
            <pc:docMk/>
            <pc:sldMasterMk cId="3568015648" sldId="2147484257"/>
            <pc:sldLayoutMk cId="1581523748" sldId="2147484259"/>
          </pc:sldLayoutMkLst>
        </pc:sldLayoutChg>
        <pc:sldLayoutChg chg="del">
          <pc:chgData name="Sylvia Sanders" userId="4031f37a-6f0b-4ca9-97b7-6ccf06c7b467" providerId="ADAL" clId="{B2E521DD-1D1C-4E76-8C70-9711B56FC8DB}" dt="2024-03-01T22:26:50.808" v="770" actId="47"/>
          <pc:sldLayoutMkLst>
            <pc:docMk/>
            <pc:sldMasterMk cId="3568015648" sldId="2147484257"/>
            <pc:sldLayoutMk cId="3511304247" sldId="2147484260"/>
          </pc:sldLayoutMkLst>
        </pc:sldLayoutChg>
        <pc:sldLayoutChg chg="del">
          <pc:chgData name="Sylvia Sanders" userId="4031f37a-6f0b-4ca9-97b7-6ccf06c7b467" providerId="ADAL" clId="{B2E521DD-1D1C-4E76-8C70-9711B56FC8DB}" dt="2024-03-01T22:26:50.808" v="770" actId="47"/>
          <pc:sldLayoutMkLst>
            <pc:docMk/>
            <pc:sldMasterMk cId="3568015648" sldId="2147484257"/>
            <pc:sldLayoutMk cId="2415103876" sldId="2147484261"/>
          </pc:sldLayoutMkLst>
        </pc:sldLayoutChg>
        <pc:sldLayoutChg chg="del">
          <pc:chgData name="Sylvia Sanders" userId="4031f37a-6f0b-4ca9-97b7-6ccf06c7b467" providerId="ADAL" clId="{B2E521DD-1D1C-4E76-8C70-9711B56FC8DB}" dt="2024-03-01T22:26:50.808" v="770" actId="47"/>
          <pc:sldLayoutMkLst>
            <pc:docMk/>
            <pc:sldMasterMk cId="3568015648" sldId="2147484257"/>
            <pc:sldLayoutMk cId="320425532" sldId="2147484262"/>
          </pc:sldLayoutMkLst>
        </pc:sldLayoutChg>
        <pc:sldLayoutChg chg="del">
          <pc:chgData name="Sylvia Sanders" userId="4031f37a-6f0b-4ca9-97b7-6ccf06c7b467" providerId="ADAL" clId="{B2E521DD-1D1C-4E76-8C70-9711B56FC8DB}" dt="2024-03-01T22:26:50.808" v="770" actId="47"/>
          <pc:sldLayoutMkLst>
            <pc:docMk/>
            <pc:sldMasterMk cId="3568015648" sldId="2147484257"/>
            <pc:sldLayoutMk cId="1605001944" sldId="2147484263"/>
          </pc:sldLayoutMkLst>
        </pc:sldLayoutChg>
        <pc:sldLayoutChg chg="del">
          <pc:chgData name="Sylvia Sanders" userId="4031f37a-6f0b-4ca9-97b7-6ccf06c7b467" providerId="ADAL" clId="{B2E521DD-1D1C-4E76-8C70-9711B56FC8DB}" dt="2024-03-01T22:26:50.808" v="770" actId="47"/>
          <pc:sldLayoutMkLst>
            <pc:docMk/>
            <pc:sldMasterMk cId="3568015648" sldId="2147484257"/>
            <pc:sldLayoutMk cId="1264962909" sldId="2147484264"/>
          </pc:sldLayoutMkLst>
        </pc:sldLayoutChg>
        <pc:sldLayoutChg chg="del">
          <pc:chgData name="Sylvia Sanders" userId="4031f37a-6f0b-4ca9-97b7-6ccf06c7b467" providerId="ADAL" clId="{B2E521DD-1D1C-4E76-8C70-9711B56FC8DB}" dt="2024-03-01T22:26:50.808" v="770" actId="47"/>
          <pc:sldLayoutMkLst>
            <pc:docMk/>
            <pc:sldMasterMk cId="3568015648" sldId="2147484257"/>
            <pc:sldLayoutMk cId="3451369695" sldId="2147484265"/>
          </pc:sldLayoutMkLst>
        </pc:sldLayoutChg>
        <pc:sldLayoutChg chg="del">
          <pc:chgData name="Sylvia Sanders" userId="4031f37a-6f0b-4ca9-97b7-6ccf06c7b467" providerId="ADAL" clId="{B2E521DD-1D1C-4E76-8C70-9711B56FC8DB}" dt="2024-03-01T22:26:50.808" v="770" actId="47"/>
          <pc:sldLayoutMkLst>
            <pc:docMk/>
            <pc:sldMasterMk cId="3568015648" sldId="2147484257"/>
            <pc:sldLayoutMk cId="3813531490" sldId="2147484266"/>
          </pc:sldLayoutMkLst>
        </pc:sldLayoutChg>
        <pc:sldLayoutChg chg="del">
          <pc:chgData name="Sylvia Sanders" userId="4031f37a-6f0b-4ca9-97b7-6ccf06c7b467" providerId="ADAL" clId="{B2E521DD-1D1C-4E76-8C70-9711B56FC8DB}" dt="2024-03-01T22:26:50.808" v="770" actId="47"/>
          <pc:sldLayoutMkLst>
            <pc:docMk/>
            <pc:sldMasterMk cId="3568015648" sldId="2147484257"/>
            <pc:sldLayoutMk cId="66514412" sldId="2147484267"/>
          </pc:sldLayoutMkLst>
        </pc:sldLayoutChg>
        <pc:sldLayoutChg chg="del">
          <pc:chgData name="Sylvia Sanders" userId="4031f37a-6f0b-4ca9-97b7-6ccf06c7b467" providerId="ADAL" clId="{B2E521DD-1D1C-4E76-8C70-9711B56FC8DB}" dt="2024-03-01T22:26:50.808" v="770" actId="47"/>
          <pc:sldLayoutMkLst>
            <pc:docMk/>
            <pc:sldMasterMk cId="3568015648" sldId="2147484257"/>
            <pc:sldLayoutMk cId="3941974505" sldId="2147484268"/>
          </pc:sldLayoutMkLst>
        </pc:sldLayoutChg>
        <pc:sldLayoutChg chg="del">
          <pc:chgData name="Sylvia Sanders" userId="4031f37a-6f0b-4ca9-97b7-6ccf06c7b467" providerId="ADAL" clId="{B2E521DD-1D1C-4E76-8C70-9711B56FC8DB}" dt="2024-03-01T22:26:50.808" v="770" actId="47"/>
          <pc:sldLayoutMkLst>
            <pc:docMk/>
            <pc:sldMasterMk cId="3568015648" sldId="2147484257"/>
            <pc:sldLayoutMk cId="1737544503" sldId="2147484269"/>
          </pc:sldLayoutMkLst>
        </pc:sldLayoutChg>
      </pc:sldMasterChg>
      <pc:sldMasterChg chg="delSp mod">
        <pc:chgData name="Sylvia Sanders" userId="4031f37a-6f0b-4ca9-97b7-6ccf06c7b467" providerId="ADAL" clId="{B2E521DD-1D1C-4E76-8C70-9711B56FC8DB}" dt="2024-03-01T22:21:27.675" v="730" actId="478"/>
        <pc:sldMasterMkLst>
          <pc:docMk/>
          <pc:sldMasterMk cId="249297251" sldId="2147484272"/>
        </pc:sldMasterMkLst>
        <pc:spChg chg="del">
          <ac:chgData name="Sylvia Sanders" userId="4031f37a-6f0b-4ca9-97b7-6ccf06c7b467" providerId="ADAL" clId="{B2E521DD-1D1C-4E76-8C70-9711B56FC8DB}" dt="2024-03-01T22:21:27.675" v="730" actId="478"/>
          <ac:spMkLst>
            <pc:docMk/>
            <pc:sldMasterMk cId="249297251" sldId="2147484272"/>
            <ac:spMk id="2" creationId="{E42925A5-751C-4363-97EC-4C8450EF2264}"/>
          </ac:spMkLst>
        </pc:spChg>
      </pc:sldMasterChg>
    </pc:docChg>
  </pc:docChgLst>
  <pc:docChgLst>
    <pc:chgData name="Yvette M. Tucker" userId="S::yvette.m.tucker_azcompletehealth.com#ext#@reliaslearning.onmicrosoft.com::5a37ec55-9a22-4880-8f91-d509a84aa97c" providerId="AD" clId="Web-{866FBE30-2EEB-3B25-DB83-40E89C21063F}"/>
    <pc:docChg chg="addSld delSld modSld sldOrd">
      <pc:chgData name="Yvette M. Tucker" userId="S::yvette.m.tucker_azcompletehealth.com#ext#@reliaslearning.onmicrosoft.com::5a37ec55-9a22-4880-8f91-d509a84aa97c" providerId="AD" clId="Web-{866FBE30-2EEB-3B25-DB83-40E89C21063F}" dt="2024-03-13T06:41:14.976" v="545" actId="1076"/>
      <pc:docMkLst>
        <pc:docMk/>
      </pc:docMkLst>
      <pc:sldChg chg="delSp modSp">
        <pc:chgData name="Yvette M. Tucker" userId="S::yvette.m.tucker_azcompletehealth.com#ext#@reliaslearning.onmicrosoft.com::5a37ec55-9a22-4880-8f91-d509a84aa97c" providerId="AD" clId="Web-{866FBE30-2EEB-3B25-DB83-40E89C21063F}" dt="2024-03-13T05:51:02.221" v="218" actId="20577"/>
        <pc:sldMkLst>
          <pc:docMk/>
          <pc:sldMk cId="3925373280" sldId="1693"/>
        </pc:sldMkLst>
        <pc:spChg chg="mod">
          <ac:chgData name="Yvette M. Tucker" userId="S::yvette.m.tucker_azcompletehealth.com#ext#@reliaslearning.onmicrosoft.com::5a37ec55-9a22-4880-8f91-d509a84aa97c" providerId="AD" clId="Web-{866FBE30-2EEB-3B25-DB83-40E89C21063F}" dt="2024-03-13T05:51:02.221" v="218" actId="20577"/>
          <ac:spMkLst>
            <pc:docMk/>
            <pc:sldMk cId="3925373280" sldId="1693"/>
            <ac:spMk id="3" creationId="{BC4EF2B0-C115-E23B-D57A-430F120A89A5}"/>
          </ac:spMkLst>
        </pc:spChg>
        <pc:picChg chg="del">
          <ac:chgData name="Yvette M. Tucker" userId="S::yvette.m.tucker_azcompletehealth.com#ext#@reliaslearning.onmicrosoft.com::5a37ec55-9a22-4880-8f91-d509a84aa97c" providerId="AD" clId="Web-{866FBE30-2EEB-3B25-DB83-40E89C21063F}" dt="2024-03-13T05:47:17.645" v="198"/>
          <ac:picMkLst>
            <pc:docMk/>
            <pc:sldMk cId="3925373280" sldId="1693"/>
            <ac:picMk id="2" creationId="{836980F1-0073-0BBD-6787-8655F1F7B08E}"/>
          </ac:picMkLst>
        </pc:picChg>
        <pc:picChg chg="mod">
          <ac:chgData name="Yvette M. Tucker" userId="S::yvette.m.tucker_azcompletehealth.com#ext#@reliaslearning.onmicrosoft.com::5a37ec55-9a22-4880-8f91-d509a84aa97c" providerId="AD" clId="Web-{866FBE30-2EEB-3B25-DB83-40E89C21063F}" dt="2024-03-13T05:47:21.833" v="199" actId="1076"/>
          <ac:picMkLst>
            <pc:docMk/>
            <pc:sldMk cId="3925373280" sldId="1693"/>
            <ac:picMk id="7" creationId="{D18D1B20-4627-2604-BE59-64A09EAA06CA}"/>
          </ac:picMkLst>
        </pc:picChg>
      </pc:sldChg>
      <pc:sldChg chg="delSp modSp">
        <pc:chgData name="Yvette M. Tucker" userId="S::yvette.m.tucker_azcompletehealth.com#ext#@reliaslearning.onmicrosoft.com::5a37ec55-9a22-4880-8f91-d509a84aa97c" providerId="AD" clId="Web-{866FBE30-2EEB-3B25-DB83-40E89C21063F}" dt="2024-03-13T06:20:58.093" v="443" actId="1076"/>
        <pc:sldMkLst>
          <pc:docMk/>
          <pc:sldMk cId="2951883565" sldId="1737"/>
        </pc:sldMkLst>
        <pc:spChg chg="mod">
          <ac:chgData name="Yvette M. Tucker" userId="S::yvette.m.tucker_azcompletehealth.com#ext#@reliaslearning.onmicrosoft.com::5a37ec55-9a22-4880-8f91-d509a84aa97c" providerId="AD" clId="Web-{866FBE30-2EEB-3B25-DB83-40E89C21063F}" dt="2024-03-13T05:30:22.492" v="105" actId="20577"/>
          <ac:spMkLst>
            <pc:docMk/>
            <pc:sldMk cId="2951883565" sldId="1737"/>
            <ac:spMk id="3" creationId="{062615C4-8E9B-DA8E-9CB7-52DA9A555814}"/>
          </ac:spMkLst>
        </pc:spChg>
        <pc:spChg chg="del">
          <ac:chgData name="Yvette M. Tucker" userId="S::yvette.m.tucker_azcompletehealth.com#ext#@reliaslearning.onmicrosoft.com::5a37ec55-9a22-4880-8f91-d509a84aa97c" providerId="AD" clId="Web-{866FBE30-2EEB-3B25-DB83-40E89C21063F}" dt="2024-03-13T05:21:54.972" v="77"/>
          <ac:spMkLst>
            <pc:docMk/>
            <pc:sldMk cId="2951883565" sldId="1737"/>
            <ac:spMk id="6" creationId="{F69B6C74-B839-82BF-0849-BD3C5DCE65EC}"/>
          </ac:spMkLst>
        </pc:spChg>
        <pc:picChg chg="mod">
          <ac:chgData name="Yvette M. Tucker" userId="S::yvette.m.tucker_azcompletehealth.com#ext#@reliaslearning.onmicrosoft.com::5a37ec55-9a22-4880-8f91-d509a84aa97c" providerId="AD" clId="Web-{866FBE30-2EEB-3B25-DB83-40E89C21063F}" dt="2024-03-13T06:20:58.093" v="443" actId="1076"/>
          <ac:picMkLst>
            <pc:docMk/>
            <pc:sldMk cId="2951883565" sldId="1737"/>
            <ac:picMk id="7" creationId="{17C59E70-AA9A-53EC-BC61-43B711998CFC}"/>
          </ac:picMkLst>
        </pc:picChg>
        <pc:picChg chg="mod">
          <ac:chgData name="Yvette M. Tucker" userId="S::yvette.m.tucker_azcompletehealth.com#ext#@reliaslearning.onmicrosoft.com::5a37ec55-9a22-4880-8f91-d509a84aa97c" providerId="AD" clId="Web-{866FBE30-2EEB-3B25-DB83-40E89C21063F}" dt="2024-03-13T06:20:52.170" v="442" actId="1076"/>
          <ac:picMkLst>
            <pc:docMk/>
            <pc:sldMk cId="2951883565" sldId="1737"/>
            <ac:picMk id="8" creationId="{2682DB18-7F4E-9653-D492-3F9742504948}"/>
          </ac:picMkLst>
        </pc:picChg>
      </pc:sldChg>
      <pc:sldChg chg="delSp modSp del">
        <pc:chgData name="Yvette M. Tucker" userId="S::yvette.m.tucker_azcompletehealth.com#ext#@reliaslearning.onmicrosoft.com::5a37ec55-9a22-4880-8f91-d509a84aa97c" providerId="AD" clId="Web-{866FBE30-2EEB-3B25-DB83-40E89C21063F}" dt="2024-03-13T05:14:09.284" v="5"/>
        <pc:sldMkLst>
          <pc:docMk/>
          <pc:sldMk cId="2475542267" sldId="1748"/>
        </pc:sldMkLst>
        <pc:spChg chg="mod">
          <ac:chgData name="Yvette M. Tucker" userId="S::yvette.m.tucker_azcompletehealth.com#ext#@reliaslearning.onmicrosoft.com::5a37ec55-9a22-4880-8f91-d509a84aa97c" providerId="AD" clId="Web-{866FBE30-2EEB-3B25-DB83-40E89C21063F}" dt="2024-03-13T05:13:53.986" v="4" actId="20577"/>
          <ac:spMkLst>
            <pc:docMk/>
            <pc:sldMk cId="2475542267" sldId="1748"/>
            <ac:spMk id="3" creationId="{DC3AA850-E780-0734-3D8B-FA87F732755B}"/>
          </ac:spMkLst>
        </pc:spChg>
        <pc:picChg chg="del">
          <ac:chgData name="Yvette M. Tucker" userId="S::yvette.m.tucker_azcompletehealth.com#ext#@reliaslearning.onmicrosoft.com::5a37ec55-9a22-4880-8f91-d509a84aa97c" providerId="AD" clId="Web-{866FBE30-2EEB-3B25-DB83-40E89C21063F}" dt="2024-03-13T05:13:39.938" v="1"/>
          <ac:picMkLst>
            <pc:docMk/>
            <pc:sldMk cId="2475542267" sldId="1748"/>
            <ac:picMk id="4" creationId="{82931DF8-03B1-5D29-E465-B1D7F8B1E07A}"/>
          </ac:picMkLst>
        </pc:picChg>
        <pc:picChg chg="del">
          <ac:chgData name="Yvette M. Tucker" userId="S::yvette.m.tucker_azcompletehealth.com#ext#@reliaslearning.onmicrosoft.com::5a37ec55-9a22-4880-8f91-d509a84aa97c" providerId="AD" clId="Web-{866FBE30-2EEB-3B25-DB83-40E89C21063F}" dt="2024-03-13T05:13:38.188" v="0"/>
          <ac:picMkLst>
            <pc:docMk/>
            <pc:sldMk cId="2475542267" sldId="1748"/>
            <ac:picMk id="7" creationId="{CE770059-603B-F981-EA55-2CDF057B9A73}"/>
          </ac:picMkLst>
        </pc:picChg>
        <pc:picChg chg="del">
          <ac:chgData name="Yvette M. Tucker" userId="S::yvette.m.tucker_azcompletehealth.com#ext#@reliaslearning.onmicrosoft.com::5a37ec55-9a22-4880-8f91-d509a84aa97c" providerId="AD" clId="Web-{866FBE30-2EEB-3B25-DB83-40E89C21063F}" dt="2024-03-13T05:13:42.517" v="2"/>
          <ac:picMkLst>
            <pc:docMk/>
            <pc:sldMk cId="2475542267" sldId="1748"/>
            <ac:picMk id="8" creationId="{97F63ED5-2E2A-B22A-79AF-7FBD01266A25}"/>
          </ac:picMkLst>
        </pc:picChg>
      </pc:sldChg>
      <pc:sldChg chg="del">
        <pc:chgData name="Yvette M. Tucker" userId="S::yvette.m.tucker_azcompletehealth.com#ext#@reliaslearning.onmicrosoft.com::5a37ec55-9a22-4880-8f91-d509a84aa97c" providerId="AD" clId="Web-{866FBE30-2EEB-3B25-DB83-40E89C21063F}" dt="2024-03-13T05:33:27.627" v="124"/>
        <pc:sldMkLst>
          <pc:docMk/>
          <pc:sldMk cId="3559788542" sldId="1750"/>
        </pc:sldMkLst>
      </pc:sldChg>
      <pc:sldChg chg="addSp delSp modSp">
        <pc:chgData name="Yvette M. Tucker" userId="S::yvette.m.tucker_azcompletehealth.com#ext#@reliaslearning.onmicrosoft.com::5a37ec55-9a22-4880-8f91-d509a84aa97c" providerId="AD" clId="Web-{866FBE30-2EEB-3B25-DB83-40E89C21063F}" dt="2024-03-13T05:51:20.909" v="220"/>
        <pc:sldMkLst>
          <pc:docMk/>
          <pc:sldMk cId="2606194703" sldId="1751"/>
        </pc:sldMkLst>
        <pc:spChg chg="mod">
          <ac:chgData name="Yvette M. Tucker" userId="S::yvette.m.tucker_azcompletehealth.com#ext#@reliaslearning.onmicrosoft.com::5a37ec55-9a22-4880-8f91-d509a84aa97c" providerId="AD" clId="Web-{866FBE30-2EEB-3B25-DB83-40E89C21063F}" dt="2024-03-13T05:46:13.594" v="197" actId="20577"/>
          <ac:spMkLst>
            <pc:docMk/>
            <pc:sldMk cId="2606194703" sldId="1751"/>
            <ac:spMk id="3" creationId="{BC4EF2B0-C115-E23B-D57A-430F120A89A5}"/>
          </ac:spMkLst>
        </pc:spChg>
        <pc:picChg chg="del">
          <ac:chgData name="Yvette M. Tucker" userId="S::yvette.m.tucker_azcompletehealth.com#ext#@reliaslearning.onmicrosoft.com::5a37ec55-9a22-4880-8f91-d509a84aa97c" providerId="AD" clId="Web-{866FBE30-2EEB-3B25-DB83-40E89C21063F}" dt="2024-03-13T05:51:06.862" v="219"/>
          <ac:picMkLst>
            <pc:docMk/>
            <pc:sldMk cId="2606194703" sldId="1751"/>
            <ac:picMk id="2" creationId="{836980F1-0073-0BBD-6787-8655F1F7B08E}"/>
          </ac:picMkLst>
        </pc:picChg>
        <pc:picChg chg="add">
          <ac:chgData name="Yvette M. Tucker" userId="S::yvette.m.tucker_azcompletehealth.com#ext#@reliaslearning.onmicrosoft.com::5a37ec55-9a22-4880-8f91-d509a84aa97c" providerId="AD" clId="Web-{866FBE30-2EEB-3B25-DB83-40E89C21063F}" dt="2024-03-13T05:51:20.909" v="220"/>
          <ac:picMkLst>
            <pc:docMk/>
            <pc:sldMk cId="2606194703" sldId="1751"/>
            <ac:picMk id="5" creationId="{E03B79D5-C485-01A8-07F1-E4E7CE82D20B}"/>
          </ac:picMkLst>
        </pc:picChg>
      </pc:sldChg>
      <pc:sldChg chg="addSp delSp modSp ord">
        <pc:chgData name="Yvette M. Tucker" userId="S::yvette.m.tucker_azcompletehealth.com#ext#@reliaslearning.onmicrosoft.com::5a37ec55-9a22-4880-8f91-d509a84aa97c" providerId="AD" clId="Web-{866FBE30-2EEB-3B25-DB83-40E89C21063F}" dt="2024-03-13T06:12:42.689" v="407" actId="1076"/>
        <pc:sldMkLst>
          <pc:docMk/>
          <pc:sldMk cId="1008180998" sldId="1759"/>
        </pc:sldMkLst>
        <pc:spChg chg="mod">
          <ac:chgData name="Yvette M. Tucker" userId="S::yvette.m.tucker_azcompletehealth.com#ext#@reliaslearning.onmicrosoft.com::5a37ec55-9a22-4880-8f91-d509a84aa97c" providerId="AD" clId="Web-{866FBE30-2EEB-3B25-DB83-40E89C21063F}" dt="2024-03-13T06:08:10.688" v="337" actId="1076"/>
          <ac:spMkLst>
            <pc:docMk/>
            <pc:sldMk cId="1008180998" sldId="1759"/>
            <ac:spMk id="2" creationId="{ED959065-3161-E905-B896-2C86ED626678}"/>
          </ac:spMkLst>
        </pc:spChg>
        <pc:spChg chg="add del mod">
          <ac:chgData name="Yvette M. Tucker" userId="S::yvette.m.tucker_azcompletehealth.com#ext#@reliaslearning.onmicrosoft.com::5a37ec55-9a22-4880-8f91-d509a84aa97c" providerId="AD" clId="Web-{866FBE30-2EEB-3B25-DB83-40E89C21063F}" dt="2024-03-13T05:31:35.105" v="107"/>
          <ac:spMkLst>
            <pc:docMk/>
            <pc:sldMk cId="1008180998" sldId="1759"/>
            <ac:spMk id="29" creationId="{336CC02F-8AF9-D39B-0BB0-F6A92DD434AE}"/>
          </ac:spMkLst>
        </pc:spChg>
        <pc:spChg chg="add del mod">
          <ac:chgData name="Yvette M. Tucker" userId="S::yvette.m.tucker_azcompletehealth.com#ext#@reliaslearning.onmicrosoft.com::5a37ec55-9a22-4880-8f91-d509a84aa97c" providerId="AD" clId="Web-{866FBE30-2EEB-3B25-DB83-40E89C21063F}" dt="2024-03-13T05:34:11.489" v="126"/>
          <ac:spMkLst>
            <pc:docMk/>
            <pc:sldMk cId="1008180998" sldId="1759"/>
            <ac:spMk id="121" creationId="{9BDBE8B6-47C1-A640-B8FE-47D25A97D650}"/>
          </ac:spMkLst>
        </pc:spChg>
        <pc:spChg chg="add mod">
          <ac:chgData name="Yvette M. Tucker" userId="S::yvette.m.tucker_azcompletehealth.com#ext#@reliaslearning.onmicrosoft.com::5a37ec55-9a22-4880-8f91-d509a84aa97c" providerId="AD" clId="Web-{866FBE30-2EEB-3B25-DB83-40E89C21063F}" dt="2024-03-13T06:12:42.689" v="407" actId="1076"/>
          <ac:spMkLst>
            <pc:docMk/>
            <pc:sldMk cId="1008180998" sldId="1759"/>
            <ac:spMk id="153" creationId="{D6D4E863-B94B-EF67-40C0-E33208B3F5C6}"/>
          </ac:spMkLst>
        </pc:spChg>
        <pc:graphicFrameChg chg="add del">
          <ac:chgData name="Yvette M. Tucker" userId="S::yvette.m.tucker_azcompletehealth.com#ext#@reliaslearning.onmicrosoft.com::5a37ec55-9a22-4880-8f91-d509a84aa97c" providerId="AD" clId="Web-{866FBE30-2EEB-3B25-DB83-40E89C21063F}" dt="2024-03-13T05:54:09.654" v="221"/>
          <ac:graphicFrameMkLst>
            <pc:docMk/>
            <pc:sldMk cId="1008180998" sldId="1759"/>
            <ac:graphicFrameMk id="5" creationId="{15D1F34C-609F-3B3C-A189-084B3C7E32E1}"/>
          </ac:graphicFrameMkLst>
        </pc:graphicFrameChg>
      </pc:sldChg>
      <pc:sldChg chg="modSp">
        <pc:chgData name="Yvette M. Tucker" userId="S::yvette.m.tucker_azcompletehealth.com#ext#@reliaslearning.onmicrosoft.com::5a37ec55-9a22-4880-8f91-d509a84aa97c" providerId="AD" clId="Web-{866FBE30-2EEB-3B25-DB83-40E89C21063F}" dt="2024-03-13T06:25:38.359" v="471" actId="14100"/>
        <pc:sldMkLst>
          <pc:docMk/>
          <pc:sldMk cId="942333107" sldId="1772"/>
        </pc:sldMkLst>
        <pc:spChg chg="mod">
          <ac:chgData name="Yvette M. Tucker" userId="S::yvette.m.tucker_azcompletehealth.com#ext#@reliaslearning.onmicrosoft.com::5a37ec55-9a22-4880-8f91-d509a84aa97c" providerId="AD" clId="Web-{866FBE30-2EEB-3B25-DB83-40E89C21063F}" dt="2024-03-13T06:25:38.359" v="471" actId="14100"/>
          <ac:spMkLst>
            <pc:docMk/>
            <pc:sldMk cId="942333107" sldId="1772"/>
            <ac:spMk id="3" creationId="{C9971254-893D-44FC-AE93-19128B629507}"/>
          </ac:spMkLst>
        </pc:spChg>
      </pc:sldChg>
      <pc:sldChg chg="ord">
        <pc:chgData name="Yvette M. Tucker" userId="S::yvette.m.tucker_azcompletehealth.com#ext#@reliaslearning.onmicrosoft.com::5a37ec55-9a22-4880-8f91-d509a84aa97c" providerId="AD" clId="Web-{866FBE30-2EEB-3B25-DB83-40E89C21063F}" dt="2024-03-13T06:24:23.402" v="462"/>
        <pc:sldMkLst>
          <pc:docMk/>
          <pc:sldMk cId="1320892201" sldId="1773"/>
        </pc:sldMkLst>
      </pc:sldChg>
      <pc:sldChg chg="addSp delSp modSp add replId">
        <pc:chgData name="Yvette M. Tucker" userId="S::yvette.m.tucker_azcompletehealth.com#ext#@reliaslearning.onmicrosoft.com::5a37ec55-9a22-4880-8f91-d509a84aa97c" providerId="AD" clId="Web-{866FBE30-2EEB-3B25-DB83-40E89C21063F}" dt="2024-03-13T05:30:01.787" v="98" actId="20577"/>
        <pc:sldMkLst>
          <pc:docMk/>
          <pc:sldMk cId="2698587264" sldId="1793"/>
        </pc:sldMkLst>
        <pc:spChg chg="mod">
          <ac:chgData name="Yvette M. Tucker" userId="S::yvette.m.tucker_azcompletehealth.com#ext#@reliaslearning.onmicrosoft.com::5a37ec55-9a22-4880-8f91-d509a84aa97c" providerId="AD" clId="Web-{866FBE30-2EEB-3B25-DB83-40E89C21063F}" dt="2024-03-13T05:30:01.787" v="98" actId="20577"/>
          <ac:spMkLst>
            <pc:docMk/>
            <pc:sldMk cId="2698587264" sldId="1793"/>
            <ac:spMk id="3" creationId="{062615C4-8E9B-DA8E-9CB7-52DA9A555814}"/>
          </ac:spMkLst>
        </pc:spChg>
        <pc:picChg chg="del">
          <ac:chgData name="Yvette M. Tucker" userId="S::yvette.m.tucker_azcompletehealth.com#ext#@reliaslearning.onmicrosoft.com::5a37ec55-9a22-4880-8f91-d509a84aa97c" providerId="AD" clId="Web-{866FBE30-2EEB-3B25-DB83-40E89C21063F}" dt="2024-03-13T05:18:02.958" v="32"/>
          <ac:picMkLst>
            <pc:docMk/>
            <pc:sldMk cId="2698587264" sldId="1793"/>
            <ac:picMk id="4" creationId="{E9AD99B2-99FC-083B-23FE-E7F4630E1103}"/>
          </ac:picMkLst>
        </pc:picChg>
        <pc:picChg chg="add mod">
          <ac:chgData name="Yvette M. Tucker" userId="S::yvette.m.tucker_azcompletehealth.com#ext#@reliaslearning.onmicrosoft.com::5a37ec55-9a22-4880-8f91-d509a84aa97c" providerId="AD" clId="Web-{866FBE30-2EEB-3B25-DB83-40E89C21063F}" dt="2024-03-13T05:29:08.518" v="85" actId="1076"/>
          <ac:picMkLst>
            <pc:docMk/>
            <pc:sldMk cId="2698587264" sldId="1793"/>
            <ac:picMk id="5" creationId="{D13EC173-051F-EB05-3465-746805018951}"/>
          </ac:picMkLst>
        </pc:picChg>
        <pc:picChg chg="del">
          <ac:chgData name="Yvette M. Tucker" userId="S::yvette.m.tucker_azcompletehealth.com#ext#@reliaslearning.onmicrosoft.com::5a37ec55-9a22-4880-8f91-d509a84aa97c" providerId="AD" clId="Web-{866FBE30-2EEB-3B25-DB83-40E89C21063F}" dt="2024-03-13T05:18:01.286" v="31"/>
          <ac:picMkLst>
            <pc:docMk/>
            <pc:sldMk cId="2698587264" sldId="1793"/>
            <ac:picMk id="7" creationId="{17C59E70-AA9A-53EC-BC61-43B711998CFC}"/>
          </ac:picMkLst>
        </pc:picChg>
        <pc:picChg chg="del">
          <ac:chgData name="Yvette M. Tucker" userId="S::yvette.m.tucker_azcompletehealth.com#ext#@reliaslearning.onmicrosoft.com::5a37ec55-9a22-4880-8f91-d509a84aa97c" providerId="AD" clId="Web-{866FBE30-2EEB-3B25-DB83-40E89C21063F}" dt="2024-03-13T05:18:04.615" v="33"/>
          <ac:picMkLst>
            <pc:docMk/>
            <pc:sldMk cId="2698587264" sldId="1793"/>
            <ac:picMk id="8" creationId="{2682DB18-7F4E-9653-D492-3F9742504948}"/>
          </ac:picMkLst>
        </pc:picChg>
        <pc:picChg chg="add mod">
          <ac:chgData name="Yvette M. Tucker" userId="S::yvette.m.tucker_azcompletehealth.com#ext#@reliaslearning.onmicrosoft.com::5a37ec55-9a22-4880-8f91-d509a84aa97c" providerId="AD" clId="Web-{866FBE30-2EEB-3B25-DB83-40E89C21063F}" dt="2024-03-13T05:29:05.534" v="84" actId="1076"/>
          <ac:picMkLst>
            <pc:docMk/>
            <pc:sldMk cId="2698587264" sldId="1793"/>
            <ac:picMk id="9" creationId="{FE849E38-C61E-F11E-7F38-CC2B5362B3A2}"/>
          </ac:picMkLst>
        </pc:picChg>
      </pc:sldChg>
      <pc:sldChg chg="delSp modSp add del replId">
        <pc:chgData name="Yvette M. Tucker" userId="S::yvette.m.tucker_azcompletehealth.com#ext#@reliaslearning.onmicrosoft.com::5a37ec55-9a22-4880-8f91-d509a84aa97c" providerId="AD" clId="Web-{866FBE30-2EEB-3B25-DB83-40E89C21063F}" dt="2024-03-13T05:16:29" v="23"/>
        <pc:sldMkLst>
          <pc:docMk/>
          <pc:sldMk cId="3320170645" sldId="1793"/>
        </pc:sldMkLst>
        <pc:spChg chg="mod">
          <ac:chgData name="Yvette M. Tucker" userId="S::yvette.m.tucker_azcompletehealth.com#ext#@reliaslearning.onmicrosoft.com::5a37ec55-9a22-4880-8f91-d509a84aa97c" providerId="AD" clId="Web-{866FBE30-2EEB-3B25-DB83-40E89C21063F}" dt="2024-03-13T05:16:23.577" v="22" actId="20577"/>
          <ac:spMkLst>
            <pc:docMk/>
            <pc:sldMk cId="3320170645" sldId="1793"/>
            <ac:spMk id="3" creationId="{062615C4-8E9B-DA8E-9CB7-52DA9A555814}"/>
          </ac:spMkLst>
        </pc:spChg>
        <pc:picChg chg="del">
          <ac:chgData name="Yvette M. Tucker" userId="S::yvette.m.tucker_azcompletehealth.com#ext#@reliaslearning.onmicrosoft.com::5a37ec55-9a22-4880-8f91-d509a84aa97c" providerId="AD" clId="Web-{866FBE30-2EEB-3B25-DB83-40E89C21063F}" dt="2024-03-13T05:14:29.301" v="10"/>
          <ac:picMkLst>
            <pc:docMk/>
            <pc:sldMk cId="3320170645" sldId="1793"/>
            <ac:picMk id="4" creationId="{E9AD99B2-99FC-083B-23FE-E7F4630E1103}"/>
          </ac:picMkLst>
        </pc:picChg>
        <pc:picChg chg="del">
          <ac:chgData name="Yvette M. Tucker" userId="S::yvette.m.tucker_azcompletehealth.com#ext#@reliaslearning.onmicrosoft.com::5a37ec55-9a22-4880-8f91-d509a84aa97c" providerId="AD" clId="Web-{866FBE30-2EEB-3B25-DB83-40E89C21063F}" dt="2024-03-13T05:14:26.925" v="9"/>
          <ac:picMkLst>
            <pc:docMk/>
            <pc:sldMk cId="3320170645" sldId="1793"/>
            <ac:picMk id="7" creationId="{17C59E70-AA9A-53EC-BC61-43B711998CFC}"/>
          </ac:picMkLst>
        </pc:picChg>
        <pc:picChg chg="del">
          <ac:chgData name="Yvette M. Tucker" userId="S::yvette.m.tucker_azcompletehealth.com#ext#@reliaslearning.onmicrosoft.com::5a37ec55-9a22-4880-8f91-d509a84aa97c" providerId="AD" clId="Web-{866FBE30-2EEB-3B25-DB83-40E89C21063F}" dt="2024-03-13T05:14:31.223" v="11"/>
          <ac:picMkLst>
            <pc:docMk/>
            <pc:sldMk cId="3320170645" sldId="1793"/>
            <ac:picMk id="8" creationId="{2682DB18-7F4E-9653-D492-3F9742504948}"/>
          </ac:picMkLst>
        </pc:picChg>
      </pc:sldChg>
      <pc:sldChg chg="modSp add replId">
        <pc:chgData name="Yvette M. Tucker" userId="S::yvette.m.tucker_azcompletehealth.com#ext#@reliaslearning.onmicrosoft.com::5a37ec55-9a22-4880-8f91-d509a84aa97c" providerId="AD" clId="Web-{866FBE30-2EEB-3B25-DB83-40E89C21063F}" dt="2024-03-13T06:13:52.802" v="409" actId="14100"/>
        <pc:sldMkLst>
          <pc:docMk/>
          <pc:sldMk cId="4033071876" sldId="1794"/>
        </pc:sldMkLst>
        <pc:spChg chg="mod">
          <ac:chgData name="Yvette M. Tucker" userId="S::yvette.m.tucker_azcompletehealth.com#ext#@reliaslearning.onmicrosoft.com::5a37ec55-9a22-4880-8f91-d509a84aa97c" providerId="AD" clId="Web-{866FBE30-2EEB-3B25-DB83-40E89C21063F}" dt="2024-03-13T06:07:54.250" v="336" actId="1076"/>
          <ac:spMkLst>
            <pc:docMk/>
            <pc:sldMk cId="4033071876" sldId="1794"/>
            <ac:spMk id="2" creationId="{ED959065-3161-E905-B896-2C86ED626678}"/>
          </ac:spMkLst>
        </pc:spChg>
        <pc:spChg chg="mod">
          <ac:chgData name="Yvette M. Tucker" userId="S::yvette.m.tucker_azcompletehealth.com#ext#@reliaslearning.onmicrosoft.com::5a37ec55-9a22-4880-8f91-d509a84aa97c" providerId="AD" clId="Web-{866FBE30-2EEB-3B25-DB83-40E89C21063F}" dt="2024-03-13T06:13:52.802" v="409" actId="14100"/>
          <ac:spMkLst>
            <pc:docMk/>
            <pc:sldMk cId="4033071876" sldId="1794"/>
            <ac:spMk id="153" creationId="{D6D4E863-B94B-EF67-40C0-E33208B3F5C6}"/>
          </ac:spMkLst>
        </pc:spChg>
      </pc:sldChg>
      <pc:sldChg chg="addSp delSp modSp add replId">
        <pc:chgData name="Yvette M. Tucker" userId="S::yvette.m.tucker_azcompletehealth.com#ext#@reliaslearning.onmicrosoft.com::5a37ec55-9a22-4880-8f91-d509a84aa97c" providerId="AD" clId="Web-{866FBE30-2EEB-3B25-DB83-40E89C21063F}" dt="2024-03-13T06:19:06.899" v="440" actId="1076"/>
        <pc:sldMkLst>
          <pc:docMk/>
          <pc:sldMk cId="4103784247" sldId="1795"/>
        </pc:sldMkLst>
        <pc:spChg chg="add del mod">
          <ac:chgData name="Yvette M. Tucker" userId="S::yvette.m.tucker_azcompletehealth.com#ext#@reliaslearning.onmicrosoft.com::5a37ec55-9a22-4880-8f91-d509a84aa97c" providerId="AD" clId="Web-{866FBE30-2EEB-3B25-DB83-40E89C21063F}" dt="2024-03-13T06:18:25.818" v="439"/>
          <ac:spMkLst>
            <pc:docMk/>
            <pc:sldMk cId="4103784247" sldId="1795"/>
            <ac:spMk id="8" creationId="{2697AF20-A1C8-6981-4BC5-B29C5396E50D}"/>
          </ac:spMkLst>
        </pc:spChg>
        <pc:spChg chg="mod">
          <ac:chgData name="Yvette M. Tucker" userId="S::yvette.m.tucker_azcompletehealth.com#ext#@reliaslearning.onmicrosoft.com::5a37ec55-9a22-4880-8f91-d509a84aa97c" providerId="AD" clId="Web-{866FBE30-2EEB-3B25-DB83-40E89C21063F}" dt="2024-03-13T06:15:52.856" v="428" actId="20577"/>
          <ac:spMkLst>
            <pc:docMk/>
            <pc:sldMk cId="4103784247" sldId="1795"/>
            <ac:spMk id="10" creationId="{5EAF3E00-6E50-033E-7CAC-D65D8CD60D68}"/>
          </ac:spMkLst>
        </pc:spChg>
        <pc:spChg chg="add del mod">
          <ac:chgData name="Yvette M. Tucker" userId="S::yvette.m.tucker_azcompletehealth.com#ext#@reliaslearning.onmicrosoft.com::5a37ec55-9a22-4880-8f91-d509a84aa97c" providerId="AD" clId="Web-{866FBE30-2EEB-3B25-DB83-40E89C21063F}" dt="2024-03-13T06:17:42.816" v="432"/>
          <ac:spMkLst>
            <pc:docMk/>
            <pc:sldMk cId="4103784247" sldId="1795"/>
            <ac:spMk id="11" creationId="{C19E1963-6E8E-CE74-3C49-0F1FCD20623E}"/>
          </ac:spMkLst>
        </pc:spChg>
        <pc:picChg chg="add del mod ord">
          <ac:chgData name="Yvette M. Tucker" userId="S::yvette.m.tucker_azcompletehealth.com#ext#@reliaslearning.onmicrosoft.com::5a37ec55-9a22-4880-8f91-d509a84aa97c" providerId="AD" clId="Web-{866FBE30-2EEB-3B25-DB83-40E89C21063F}" dt="2024-03-13T06:17:36.221" v="431"/>
          <ac:picMkLst>
            <pc:docMk/>
            <pc:sldMk cId="4103784247" sldId="1795"/>
            <ac:picMk id="2" creationId="{1328FC5B-8ED0-8B61-956A-FA79C85C2503}"/>
          </ac:picMkLst>
        </pc:picChg>
        <pc:picChg chg="add del mod ord">
          <ac:chgData name="Yvette M. Tucker" userId="S::yvette.m.tucker_azcompletehealth.com#ext#@reliaslearning.onmicrosoft.com::5a37ec55-9a22-4880-8f91-d509a84aa97c" providerId="AD" clId="Web-{866FBE30-2EEB-3B25-DB83-40E89C21063F}" dt="2024-03-13T06:18:19.052" v="438"/>
          <ac:picMkLst>
            <pc:docMk/>
            <pc:sldMk cId="4103784247" sldId="1795"/>
            <ac:picMk id="4" creationId="{3B9C3EBB-1E5B-788F-2B23-E2DDBF4EB6C3}"/>
          </ac:picMkLst>
        </pc:picChg>
        <pc:picChg chg="add mod">
          <ac:chgData name="Yvette M. Tucker" userId="S::yvette.m.tucker_azcompletehealth.com#ext#@reliaslearning.onmicrosoft.com::5a37ec55-9a22-4880-8f91-d509a84aa97c" providerId="AD" clId="Web-{866FBE30-2EEB-3B25-DB83-40E89C21063F}" dt="2024-03-13T06:19:06.899" v="440" actId="1076"/>
          <ac:picMkLst>
            <pc:docMk/>
            <pc:sldMk cId="4103784247" sldId="1795"/>
            <ac:picMk id="6" creationId="{229F25C6-C47A-670E-D93D-F64236BFDB41}"/>
          </ac:picMkLst>
        </pc:picChg>
        <pc:picChg chg="del">
          <ac:chgData name="Yvette M. Tucker" userId="S::yvette.m.tucker_azcompletehealth.com#ext#@reliaslearning.onmicrosoft.com::5a37ec55-9a22-4880-8f91-d509a84aa97c" providerId="AD" clId="Web-{866FBE30-2EEB-3B25-DB83-40E89C21063F}" dt="2024-03-13T06:17:21.017" v="429"/>
          <ac:picMkLst>
            <pc:docMk/>
            <pc:sldMk cId="4103784247" sldId="1795"/>
            <ac:picMk id="5122" creationId="{670D65FF-362A-8535-EE12-FABCA496DB1E}"/>
          </ac:picMkLst>
        </pc:picChg>
      </pc:sldChg>
      <pc:sldChg chg="addSp delSp modSp new">
        <pc:chgData name="Yvette M. Tucker" userId="S::yvette.m.tucker_azcompletehealth.com#ext#@reliaslearning.onmicrosoft.com::5a37ec55-9a22-4880-8f91-d509a84aa97c" providerId="AD" clId="Web-{866FBE30-2EEB-3B25-DB83-40E89C21063F}" dt="2024-03-13T06:41:14.976" v="545" actId="1076"/>
        <pc:sldMkLst>
          <pc:docMk/>
          <pc:sldMk cId="3370854737" sldId="1796"/>
        </pc:sldMkLst>
        <pc:spChg chg="del">
          <ac:chgData name="Yvette M. Tucker" userId="S::yvette.m.tucker_azcompletehealth.com#ext#@reliaslearning.onmicrosoft.com::5a37ec55-9a22-4880-8f91-d509a84aa97c" providerId="AD" clId="Web-{866FBE30-2EEB-3B25-DB83-40E89C21063F}" dt="2024-03-13T06:33:13.292" v="492"/>
          <ac:spMkLst>
            <pc:docMk/>
            <pc:sldMk cId="3370854737" sldId="1796"/>
            <ac:spMk id="2" creationId="{6EE6F012-3DE6-34A9-10D9-10EB45F044BF}"/>
          </ac:spMkLst>
        </pc:spChg>
        <pc:spChg chg="del">
          <ac:chgData name="Yvette M. Tucker" userId="S::yvette.m.tucker_azcompletehealth.com#ext#@reliaslearning.onmicrosoft.com::5a37ec55-9a22-4880-8f91-d509a84aa97c" providerId="AD" clId="Web-{866FBE30-2EEB-3B25-DB83-40E89C21063F}" dt="2024-03-13T06:30:01.281" v="473"/>
          <ac:spMkLst>
            <pc:docMk/>
            <pc:sldMk cId="3370854737" sldId="1796"/>
            <ac:spMk id="3" creationId="{2BA16913-8B75-2BCD-E657-305DC1A24E41}"/>
          </ac:spMkLst>
        </pc:spChg>
        <pc:spChg chg="add mod">
          <ac:chgData name="Yvette M. Tucker" userId="S::yvette.m.tucker_azcompletehealth.com#ext#@reliaslearning.onmicrosoft.com::5a37ec55-9a22-4880-8f91-d509a84aa97c" providerId="AD" clId="Web-{866FBE30-2EEB-3B25-DB83-40E89C21063F}" dt="2024-03-13T06:33:43.544" v="496" actId="1076"/>
          <ac:spMkLst>
            <pc:docMk/>
            <pc:sldMk cId="3370854737" sldId="1796"/>
            <ac:spMk id="5" creationId="{028CB0E8-0D11-611B-23B3-46BC5CAFFA95}"/>
          </ac:spMkLst>
        </pc:spChg>
        <pc:spChg chg="add mod">
          <ac:chgData name="Yvette M. Tucker" userId="S::yvette.m.tucker_azcompletehealth.com#ext#@reliaslearning.onmicrosoft.com::5a37ec55-9a22-4880-8f91-d509a84aa97c" providerId="AD" clId="Web-{866FBE30-2EEB-3B25-DB83-40E89C21063F}" dt="2024-03-13T06:38:12.716" v="532" actId="20577"/>
          <ac:spMkLst>
            <pc:docMk/>
            <pc:sldMk cId="3370854737" sldId="1796"/>
            <ac:spMk id="6" creationId="{8FFDFA87-6612-8516-EC63-5AE096BD9FB8}"/>
          </ac:spMkLst>
        </pc:spChg>
        <pc:spChg chg="add mod">
          <ac:chgData name="Yvette M. Tucker" userId="S::yvette.m.tucker_azcompletehealth.com#ext#@reliaslearning.onmicrosoft.com::5a37ec55-9a22-4880-8f91-d509a84aa97c" providerId="AD" clId="Web-{866FBE30-2EEB-3B25-DB83-40E89C21063F}" dt="2024-03-13T06:38:23.013" v="533" actId="1076"/>
          <ac:spMkLst>
            <pc:docMk/>
            <pc:sldMk cId="3370854737" sldId="1796"/>
            <ac:spMk id="7" creationId="{CFA8521A-5B2B-D6E8-B986-E78A3E6C340E}"/>
          </ac:spMkLst>
        </pc:spChg>
        <pc:spChg chg="add mod">
          <ac:chgData name="Yvette M. Tucker" userId="S::yvette.m.tucker_azcompletehealth.com#ext#@reliaslearning.onmicrosoft.com::5a37ec55-9a22-4880-8f91-d509a84aa97c" providerId="AD" clId="Web-{866FBE30-2EEB-3B25-DB83-40E89C21063F}" dt="2024-03-13T06:40:59.054" v="544" actId="14100"/>
          <ac:spMkLst>
            <pc:docMk/>
            <pc:sldMk cId="3370854737" sldId="1796"/>
            <ac:spMk id="8" creationId="{61BE1229-71E5-6A05-7022-988A9BC5A926}"/>
          </ac:spMkLst>
        </pc:spChg>
        <pc:picChg chg="add mod ord">
          <ac:chgData name="Yvette M. Tucker" userId="S::yvette.m.tucker_azcompletehealth.com#ext#@reliaslearning.onmicrosoft.com::5a37ec55-9a22-4880-8f91-d509a84aa97c" providerId="AD" clId="Web-{866FBE30-2EEB-3B25-DB83-40E89C21063F}" dt="2024-03-13T06:41:14.976" v="545" actId="1076"/>
          <ac:picMkLst>
            <pc:docMk/>
            <pc:sldMk cId="3370854737" sldId="1796"/>
            <ac:picMk id="4" creationId="{EFEEF85D-3C15-8998-CFF6-209F3687AC7B}"/>
          </ac:picMkLst>
        </pc:picChg>
      </pc:sldChg>
    </pc:docChg>
  </pc:docChgLst>
  <pc:docChgLst>
    <pc:chgData name="Mark C. Faul" userId="S::cn215731_centene.com#ext#@reliaslearning.onmicrosoft.com::fe4bc21a-68e5-4ac2-ae04-cf4e7258e40a" providerId="AD" clId="Web-{F877CB4C-3723-0FBD-F7FA-A59E311361BF}"/>
    <pc:docChg chg="modSld">
      <pc:chgData name="Mark C. Faul" userId="S::cn215731_centene.com#ext#@reliaslearning.onmicrosoft.com::fe4bc21a-68e5-4ac2-ae04-cf4e7258e40a" providerId="AD" clId="Web-{F877CB4C-3723-0FBD-F7FA-A59E311361BF}" dt="2024-01-08T14:54:17.535" v="73" actId="14100"/>
      <pc:docMkLst>
        <pc:docMk/>
      </pc:docMkLst>
      <pc:sldChg chg="addSp delSp modSp mod setBg setClrOvrMap">
        <pc:chgData name="Mark C. Faul" userId="S::cn215731_centene.com#ext#@reliaslearning.onmicrosoft.com::fe4bc21a-68e5-4ac2-ae04-cf4e7258e40a" providerId="AD" clId="Web-{F877CB4C-3723-0FBD-F7FA-A59E311361BF}" dt="2024-01-08T14:54:17.535" v="73" actId="14100"/>
        <pc:sldMkLst>
          <pc:docMk/>
          <pc:sldMk cId="1426314545" sldId="1425"/>
        </pc:sldMkLst>
        <pc:spChg chg="mod">
          <ac:chgData name="Mark C. Faul" userId="S::cn215731_centene.com#ext#@reliaslearning.onmicrosoft.com::fe4bc21a-68e5-4ac2-ae04-cf4e7258e40a" providerId="AD" clId="Web-{F877CB4C-3723-0FBD-F7FA-A59E311361BF}" dt="2024-01-08T14:38:31.592" v="31"/>
          <ac:spMkLst>
            <pc:docMk/>
            <pc:sldMk cId="1426314545" sldId="1425"/>
            <ac:spMk id="2" creationId="{976AED46-90E7-4EB2-870A-C487894412D2}"/>
          </ac:spMkLst>
        </pc:spChg>
        <pc:spChg chg="mod">
          <ac:chgData name="Mark C. Faul" userId="S::cn215731_centene.com#ext#@reliaslearning.onmicrosoft.com::fe4bc21a-68e5-4ac2-ae04-cf4e7258e40a" providerId="AD" clId="Web-{F877CB4C-3723-0FBD-F7FA-A59E311361BF}" dt="2024-01-08T14:54:14.097" v="72" actId="20577"/>
          <ac:spMkLst>
            <pc:docMk/>
            <pc:sldMk cId="1426314545" sldId="1425"/>
            <ac:spMk id="3" creationId="{C9971254-893D-44FC-AE93-19128B629507}"/>
          </ac:spMkLst>
        </pc:spChg>
        <pc:spChg chg="del">
          <ac:chgData name="Mark C. Faul" userId="S::cn215731_centene.com#ext#@reliaslearning.onmicrosoft.com::fe4bc21a-68e5-4ac2-ae04-cf4e7258e40a" providerId="AD" clId="Web-{F877CB4C-3723-0FBD-F7FA-A59E311361BF}" dt="2024-01-08T14:36:34.506" v="12"/>
          <ac:spMkLst>
            <pc:docMk/>
            <pc:sldMk cId="1426314545" sldId="1425"/>
            <ac:spMk id="1115" creationId="{2B39286B-772E-4B31-95F0-33484AFAA6E6}"/>
          </ac:spMkLst>
        </pc:spChg>
        <pc:spChg chg="add del">
          <ac:chgData name="Mark C. Faul" userId="S::cn215731_centene.com#ext#@reliaslearning.onmicrosoft.com::fe4bc21a-68e5-4ac2-ae04-cf4e7258e40a" providerId="AD" clId="Web-{F877CB4C-3723-0FBD-F7FA-A59E311361BF}" dt="2024-01-08T14:38:31.592" v="31"/>
          <ac:spMkLst>
            <pc:docMk/>
            <pc:sldMk cId="1426314545" sldId="1425"/>
            <ac:spMk id="1122" creationId="{18873D23-2DCF-4B31-A009-95721C06E8E1}"/>
          </ac:spMkLst>
        </pc:spChg>
        <pc:spChg chg="add del">
          <ac:chgData name="Mark C. Faul" userId="S::cn215731_centene.com#ext#@reliaslearning.onmicrosoft.com::fe4bc21a-68e5-4ac2-ae04-cf4e7258e40a" providerId="AD" clId="Web-{F877CB4C-3723-0FBD-F7FA-A59E311361BF}" dt="2024-01-08T14:38:31.592" v="31"/>
          <ac:spMkLst>
            <pc:docMk/>
            <pc:sldMk cId="1426314545" sldId="1425"/>
            <ac:spMk id="1124" creationId="{C13EF075-D4EF-4929-ADBC-91B27DA19955}"/>
          </ac:spMkLst>
        </pc:spChg>
        <pc:spChg chg="add">
          <ac:chgData name="Mark C. Faul" userId="S::cn215731_centene.com#ext#@reliaslearning.onmicrosoft.com::fe4bc21a-68e5-4ac2-ae04-cf4e7258e40a" providerId="AD" clId="Web-{F877CB4C-3723-0FBD-F7FA-A59E311361BF}" dt="2024-01-08T14:38:31.592" v="31"/>
          <ac:spMkLst>
            <pc:docMk/>
            <pc:sldMk cId="1426314545" sldId="1425"/>
            <ac:spMk id="1135" creationId="{C3896A03-3945-419A-B66B-4EE266EDD152}"/>
          </ac:spMkLst>
        </pc:spChg>
        <pc:spChg chg="add">
          <ac:chgData name="Mark C. Faul" userId="S::cn215731_centene.com#ext#@reliaslearning.onmicrosoft.com::fe4bc21a-68e5-4ac2-ae04-cf4e7258e40a" providerId="AD" clId="Web-{F877CB4C-3723-0FBD-F7FA-A59E311361BF}" dt="2024-01-08T14:38:31.592" v="31"/>
          <ac:spMkLst>
            <pc:docMk/>
            <pc:sldMk cId="1426314545" sldId="1425"/>
            <ac:spMk id="1137" creationId="{B34F5AD2-EDBD-4BBD-A55C-EAFFD0C7097A}"/>
          </ac:spMkLst>
        </pc:spChg>
        <pc:grpChg chg="add del">
          <ac:chgData name="Mark C. Faul" userId="S::cn215731_centene.com#ext#@reliaslearning.onmicrosoft.com::fe4bc21a-68e5-4ac2-ae04-cf4e7258e40a" providerId="AD" clId="Web-{F877CB4C-3723-0FBD-F7FA-A59E311361BF}" dt="2024-01-08T14:38:31.592" v="31"/>
          <ac:grpSpMkLst>
            <pc:docMk/>
            <pc:sldMk cId="1426314545" sldId="1425"/>
            <ac:grpSpMk id="1126" creationId="{DAA26DFA-AAB2-4973-9C17-16D587C7B198}"/>
          </ac:grpSpMkLst>
        </pc:grpChg>
        <pc:picChg chg="del">
          <ac:chgData name="Mark C. Faul" userId="S::cn215731_centene.com#ext#@reliaslearning.onmicrosoft.com::fe4bc21a-68e5-4ac2-ae04-cf4e7258e40a" providerId="AD" clId="Web-{F877CB4C-3723-0FBD-F7FA-A59E311361BF}" dt="2024-01-08T14:36:28.396" v="10"/>
          <ac:picMkLst>
            <pc:docMk/>
            <pc:sldMk cId="1426314545" sldId="1425"/>
            <ac:picMk id="4" creationId="{EEC9058F-7A2A-4F5F-7B9D-C29011635BD3}"/>
          </ac:picMkLst>
        </pc:picChg>
        <pc:picChg chg="add del mod">
          <ac:chgData name="Mark C. Faul" userId="S::cn215731_centene.com#ext#@reliaslearning.onmicrosoft.com::fe4bc21a-68e5-4ac2-ae04-cf4e7258e40a" providerId="AD" clId="Web-{F877CB4C-3723-0FBD-F7FA-A59E311361BF}" dt="2024-01-08T14:49:02.403" v="43"/>
          <ac:picMkLst>
            <pc:docMk/>
            <pc:sldMk cId="1426314545" sldId="1425"/>
            <ac:picMk id="5" creationId="{0A044611-E5D7-CF98-92C3-63B000373778}"/>
          </ac:picMkLst>
        </pc:picChg>
        <pc:picChg chg="del">
          <ac:chgData name="Mark C. Faul" userId="S::cn215731_centene.com#ext#@reliaslearning.onmicrosoft.com::fe4bc21a-68e5-4ac2-ae04-cf4e7258e40a" providerId="AD" clId="Web-{F877CB4C-3723-0FBD-F7FA-A59E311361BF}" dt="2024-01-08T14:36:30.037" v="11"/>
          <ac:picMkLst>
            <pc:docMk/>
            <pc:sldMk cId="1426314545" sldId="1425"/>
            <ac:picMk id="6" creationId="{B3471513-7137-9DA4-29B2-7544B29E9C9D}"/>
          </ac:picMkLst>
        </pc:picChg>
        <pc:picChg chg="add del mod">
          <ac:chgData name="Mark C. Faul" userId="S::cn215731_centene.com#ext#@reliaslearning.onmicrosoft.com::fe4bc21a-68e5-4ac2-ae04-cf4e7258e40a" providerId="AD" clId="Web-{F877CB4C-3723-0FBD-F7FA-A59E311361BF}" dt="2024-01-08T14:49:32.936" v="49"/>
          <ac:picMkLst>
            <pc:docMk/>
            <pc:sldMk cId="1426314545" sldId="1425"/>
            <ac:picMk id="7" creationId="{286885B6-5D8B-2C33-36FA-4DDB205B52FA}"/>
          </ac:picMkLst>
        </pc:picChg>
        <pc:picChg chg="add del mod">
          <ac:chgData name="Mark C. Faul" userId="S::cn215731_centene.com#ext#@reliaslearning.onmicrosoft.com::fe4bc21a-68e5-4ac2-ae04-cf4e7258e40a" providerId="AD" clId="Web-{F877CB4C-3723-0FBD-F7FA-A59E311361BF}" dt="2024-01-08T14:50:25.800" v="56"/>
          <ac:picMkLst>
            <pc:docMk/>
            <pc:sldMk cId="1426314545" sldId="1425"/>
            <ac:picMk id="8" creationId="{F39D3B9A-4CF1-439E-FFC2-47D8CC48A59F}"/>
          </ac:picMkLst>
        </pc:picChg>
        <pc:picChg chg="add del mod">
          <ac:chgData name="Mark C. Faul" userId="S::cn215731_centene.com#ext#@reliaslearning.onmicrosoft.com::fe4bc21a-68e5-4ac2-ae04-cf4e7258e40a" providerId="AD" clId="Web-{F877CB4C-3723-0FBD-F7FA-A59E311361BF}" dt="2024-01-08T14:52:28.605" v="65"/>
          <ac:picMkLst>
            <pc:docMk/>
            <pc:sldMk cId="1426314545" sldId="1425"/>
            <ac:picMk id="9" creationId="{2CBF911B-8B86-365E-87BB-7AF4FBE40BFE}"/>
          </ac:picMkLst>
        </pc:picChg>
        <pc:picChg chg="add mod">
          <ac:chgData name="Mark C. Faul" userId="S::cn215731_centene.com#ext#@reliaslearning.onmicrosoft.com::fe4bc21a-68e5-4ac2-ae04-cf4e7258e40a" providerId="AD" clId="Web-{F877CB4C-3723-0FBD-F7FA-A59E311361BF}" dt="2024-01-08T14:54:17.535" v="73" actId="14100"/>
          <ac:picMkLst>
            <pc:docMk/>
            <pc:sldMk cId="1426314545" sldId="1425"/>
            <ac:picMk id="10" creationId="{31757029-3DB2-A12D-F630-CD82281AE0BF}"/>
          </ac:picMkLst>
        </pc:picChg>
        <pc:cxnChg chg="del">
          <ac:chgData name="Mark C. Faul" userId="S::cn215731_centene.com#ext#@reliaslearning.onmicrosoft.com::fe4bc21a-68e5-4ac2-ae04-cf4e7258e40a" providerId="AD" clId="Web-{F877CB4C-3723-0FBD-F7FA-A59E311361BF}" dt="2024-01-08T14:36:34.506" v="12"/>
          <ac:cxnSpMkLst>
            <pc:docMk/>
            <pc:sldMk cId="1426314545" sldId="1425"/>
            <ac:cxnSpMk id="1117" creationId="{A09C8DBD-F121-4020-B35E-15E2E49719B1}"/>
          </ac:cxnSpMkLst>
        </pc:cxnChg>
      </pc:sldChg>
    </pc:docChg>
  </pc:docChgLst>
  <pc:docChgLst>
    <pc:chgData name="Joe Chemali" userId="S::jchemali@relias.com::c36205bd-d4d1-49f0-93ea-2560057d8415" providerId="AD" clId="Web-{1F503DCA-78DD-BCBA-6C6A-E71043321567}"/>
    <pc:docChg chg="modSld">
      <pc:chgData name="Joe Chemali" userId="S::jchemali@relias.com::c36205bd-d4d1-49f0-93ea-2560057d8415" providerId="AD" clId="Web-{1F503DCA-78DD-BCBA-6C6A-E71043321567}" dt="2023-11-07T15:29:41.849" v="103" actId="14100"/>
      <pc:docMkLst>
        <pc:docMk/>
      </pc:docMkLst>
      <pc:sldChg chg="modSp">
        <pc:chgData name="Joe Chemali" userId="S::jchemali@relias.com::c36205bd-d4d1-49f0-93ea-2560057d8415" providerId="AD" clId="Web-{1F503DCA-78DD-BCBA-6C6A-E71043321567}" dt="2023-11-07T15:29:41.849" v="103" actId="14100"/>
        <pc:sldMkLst>
          <pc:docMk/>
          <pc:sldMk cId="3280926965" sldId="1696"/>
        </pc:sldMkLst>
        <pc:spChg chg="mod">
          <ac:chgData name="Joe Chemali" userId="S::jchemali@relias.com::c36205bd-d4d1-49f0-93ea-2560057d8415" providerId="AD" clId="Web-{1F503DCA-78DD-BCBA-6C6A-E71043321567}" dt="2023-11-07T15:29:41.849" v="103" actId="14100"/>
          <ac:spMkLst>
            <pc:docMk/>
            <pc:sldMk cId="3280926965" sldId="1696"/>
            <ac:spMk id="5" creationId="{0F765E46-8D27-43EF-BD67-E3DCD0757957}"/>
          </ac:spMkLst>
        </pc:spChg>
      </pc:sldChg>
    </pc:docChg>
  </pc:docChgLst>
  <pc:docChgLst>
    <pc:chgData name="Sylvia Sanders" userId="S::workforce_azahp.onmicrosoft.com#ext#@reliaslearning.onmicrosoft.com::f534505b-5d97-42ad-906e-096f817be331" providerId="AD" clId="Web-{B13650C4-96D4-27D0-65D6-B4780FE2615D}"/>
    <pc:docChg chg="modSld">
      <pc:chgData name="Sylvia Sanders" userId="S::workforce_azahp.onmicrosoft.com#ext#@reliaslearning.onmicrosoft.com::f534505b-5d97-42ad-906e-096f817be331" providerId="AD" clId="Web-{B13650C4-96D4-27D0-65D6-B4780FE2615D}" dt="2024-02-08T13:32:05.869" v="107" actId="20577"/>
      <pc:docMkLst>
        <pc:docMk/>
      </pc:docMkLst>
      <pc:sldChg chg="modSp">
        <pc:chgData name="Sylvia Sanders" userId="S::workforce_azahp.onmicrosoft.com#ext#@reliaslearning.onmicrosoft.com::f534505b-5d97-42ad-906e-096f817be331" providerId="AD" clId="Web-{B13650C4-96D4-27D0-65D6-B4780FE2615D}" dt="2024-02-08T13:17:18.896" v="17" actId="20577"/>
        <pc:sldMkLst>
          <pc:docMk/>
          <pc:sldMk cId="1680462163" sldId="602"/>
        </pc:sldMkLst>
        <pc:graphicFrameChg chg="modGraphic">
          <ac:chgData name="Sylvia Sanders" userId="S::workforce_azahp.onmicrosoft.com#ext#@reliaslearning.onmicrosoft.com::f534505b-5d97-42ad-906e-096f817be331" providerId="AD" clId="Web-{B13650C4-96D4-27D0-65D6-B4780FE2615D}" dt="2024-02-08T13:17:18.896" v="17" actId="20577"/>
          <ac:graphicFrameMkLst>
            <pc:docMk/>
            <pc:sldMk cId="1680462163" sldId="602"/>
            <ac:graphicFrameMk id="11" creationId="{99B760A2-3FD9-4DAC-863B-E8CABE6B5831}"/>
          </ac:graphicFrameMkLst>
        </pc:graphicFrameChg>
      </pc:sldChg>
      <pc:sldChg chg="modSp">
        <pc:chgData name="Sylvia Sanders" userId="S::workforce_azahp.onmicrosoft.com#ext#@reliaslearning.onmicrosoft.com::f534505b-5d97-42ad-906e-096f817be331" providerId="AD" clId="Web-{B13650C4-96D4-27D0-65D6-B4780FE2615D}" dt="2024-02-08T13:14:20.126" v="4" actId="1076"/>
        <pc:sldMkLst>
          <pc:docMk/>
          <pc:sldMk cId="1050230296" sldId="603"/>
        </pc:sldMkLst>
        <pc:spChg chg="mod">
          <ac:chgData name="Sylvia Sanders" userId="S::workforce_azahp.onmicrosoft.com#ext#@reliaslearning.onmicrosoft.com::f534505b-5d97-42ad-906e-096f817be331" providerId="AD" clId="Web-{B13650C4-96D4-27D0-65D6-B4780FE2615D}" dt="2024-02-08T13:14:20.126" v="4" actId="1076"/>
          <ac:spMkLst>
            <pc:docMk/>
            <pc:sldMk cId="1050230296" sldId="603"/>
            <ac:spMk id="27" creationId="{9B0D7545-6674-4DEC-801E-DDA31C993188}"/>
          </ac:spMkLst>
        </pc:spChg>
        <pc:picChg chg="mod">
          <ac:chgData name="Sylvia Sanders" userId="S::workforce_azahp.onmicrosoft.com#ext#@reliaslearning.onmicrosoft.com::f534505b-5d97-42ad-906e-096f817be331" providerId="AD" clId="Web-{B13650C4-96D4-27D0-65D6-B4780FE2615D}" dt="2024-02-08T13:13:51.063" v="0" actId="1076"/>
          <ac:picMkLst>
            <pc:docMk/>
            <pc:sldMk cId="1050230296" sldId="603"/>
            <ac:picMk id="5" creationId="{E115FCE5-C909-69FE-6944-C7D54B944045}"/>
          </ac:picMkLst>
        </pc:picChg>
      </pc:sldChg>
      <pc:sldChg chg="addSp delSp modSp mod setBg">
        <pc:chgData name="Sylvia Sanders" userId="S::workforce_azahp.onmicrosoft.com#ext#@reliaslearning.onmicrosoft.com::f534505b-5d97-42ad-906e-096f817be331" providerId="AD" clId="Web-{B13650C4-96D4-27D0-65D6-B4780FE2615D}" dt="2024-02-08T13:32:05.869" v="107" actId="20577"/>
        <pc:sldMkLst>
          <pc:docMk/>
          <pc:sldMk cId="1008180998" sldId="1759"/>
        </pc:sldMkLst>
        <pc:spChg chg="mod">
          <ac:chgData name="Sylvia Sanders" userId="S::workforce_azahp.onmicrosoft.com#ext#@reliaslearning.onmicrosoft.com::f534505b-5d97-42ad-906e-096f817be331" providerId="AD" clId="Web-{B13650C4-96D4-27D0-65D6-B4780FE2615D}" dt="2024-02-08T13:28:25.098" v="31"/>
          <ac:spMkLst>
            <pc:docMk/>
            <pc:sldMk cId="1008180998" sldId="1759"/>
            <ac:spMk id="2" creationId="{ED959065-3161-E905-B896-2C86ED626678}"/>
          </ac:spMkLst>
        </pc:spChg>
        <pc:spChg chg="del mod">
          <ac:chgData name="Sylvia Sanders" userId="S::workforce_azahp.onmicrosoft.com#ext#@reliaslearning.onmicrosoft.com::f534505b-5d97-42ad-906e-096f817be331" providerId="AD" clId="Web-{B13650C4-96D4-27D0-65D6-B4780FE2615D}" dt="2024-02-08T13:28:25.098" v="31"/>
          <ac:spMkLst>
            <pc:docMk/>
            <pc:sldMk cId="1008180998" sldId="1759"/>
            <ac:spMk id="3" creationId="{1A90EF82-931D-CC2D-0F85-25265F63049C}"/>
          </ac:spMkLst>
        </pc:spChg>
        <pc:spChg chg="add">
          <ac:chgData name="Sylvia Sanders" userId="S::workforce_azahp.onmicrosoft.com#ext#@reliaslearning.onmicrosoft.com::f534505b-5d97-42ad-906e-096f817be331" providerId="AD" clId="Web-{B13650C4-96D4-27D0-65D6-B4780FE2615D}" dt="2024-02-08T13:28:25.098" v="31"/>
          <ac:spMkLst>
            <pc:docMk/>
            <pc:sldMk cId="1008180998" sldId="1759"/>
            <ac:spMk id="9" creationId="{A6B16355-27FB-445B-B646-02AB73637459}"/>
          </ac:spMkLst>
        </pc:spChg>
        <pc:spChg chg="add">
          <ac:chgData name="Sylvia Sanders" userId="S::workforce_azahp.onmicrosoft.com#ext#@reliaslearning.onmicrosoft.com::f534505b-5d97-42ad-906e-096f817be331" providerId="AD" clId="Web-{B13650C4-96D4-27D0-65D6-B4780FE2615D}" dt="2024-02-08T13:28:25.098" v="31"/>
          <ac:spMkLst>
            <pc:docMk/>
            <pc:sldMk cId="1008180998" sldId="1759"/>
            <ac:spMk id="13" creationId="{6B3BF2E5-C3AB-441F-A430-491119C56D26}"/>
          </ac:spMkLst>
        </pc:spChg>
        <pc:spChg chg="add">
          <ac:chgData name="Sylvia Sanders" userId="S::workforce_azahp.onmicrosoft.com#ext#@reliaslearning.onmicrosoft.com::f534505b-5d97-42ad-906e-096f817be331" providerId="AD" clId="Web-{B13650C4-96D4-27D0-65D6-B4780FE2615D}" dt="2024-02-08T13:28:25.098" v="31"/>
          <ac:spMkLst>
            <pc:docMk/>
            <pc:sldMk cId="1008180998" sldId="1759"/>
            <ac:spMk id="15" creationId="{DD07C90B-B81A-473B-8919-CA924E61FFCF}"/>
          </ac:spMkLst>
        </pc:spChg>
        <pc:graphicFrameChg chg="add modGraphic">
          <ac:chgData name="Sylvia Sanders" userId="S::workforce_azahp.onmicrosoft.com#ext#@reliaslearning.onmicrosoft.com::f534505b-5d97-42ad-906e-096f817be331" providerId="AD" clId="Web-{B13650C4-96D4-27D0-65D6-B4780FE2615D}" dt="2024-02-08T13:32:05.869" v="107" actId="20577"/>
          <ac:graphicFrameMkLst>
            <pc:docMk/>
            <pc:sldMk cId="1008180998" sldId="1759"/>
            <ac:graphicFrameMk id="5" creationId="{15D1F34C-609F-3B3C-A189-084B3C7E32E1}"/>
          </ac:graphicFrameMkLst>
        </pc:graphicFrameChg>
        <pc:cxnChg chg="add">
          <ac:chgData name="Sylvia Sanders" userId="S::workforce_azahp.onmicrosoft.com#ext#@reliaslearning.onmicrosoft.com::f534505b-5d97-42ad-906e-096f817be331" providerId="AD" clId="Web-{B13650C4-96D4-27D0-65D6-B4780FE2615D}" dt="2024-02-08T13:28:25.098" v="31"/>
          <ac:cxnSpMkLst>
            <pc:docMk/>
            <pc:sldMk cId="1008180998" sldId="1759"/>
            <ac:cxnSpMk id="11" creationId="{06DA680F-F6AC-453E-A8BF-C5BDED2851DE}"/>
          </ac:cxnSpMkLst>
        </pc:cxnChg>
      </pc:sldChg>
    </pc:docChg>
  </pc:docChgLst>
  <pc:docChgLst>
    <pc:chgData name="Joe Chemali" userId="S::jchemali@relias.com::c36205bd-d4d1-49f0-93ea-2560057d8415" providerId="AD" clId="Web-{29C16888-12FD-EE84-FB35-47C77DB5A249}"/>
    <pc:docChg chg="addSld delSld modSld sldOrd">
      <pc:chgData name="Joe Chemali" userId="S::jchemali@relias.com::c36205bd-d4d1-49f0-93ea-2560057d8415" providerId="AD" clId="Web-{29C16888-12FD-EE84-FB35-47C77DB5A249}" dt="2024-03-11T17:40:28.925" v="2059" actId="20577"/>
      <pc:docMkLst>
        <pc:docMk/>
      </pc:docMkLst>
      <pc:sldChg chg="modSp del">
        <pc:chgData name="Joe Chemali" userId="S::jchemali@relias.com::c36205bd-d4d1-49f0-93ea-2560057d8415" providerId="AD" clId="Web-{29C16888-12FD-EE84-FB35-47C77DB5A249}" dt="2024-03-11T17:03:11.211" v="1082"/>
        <pc:sldMkLst>
          <pc:docMk/>
          <pc:sldMk cId="2794530330" sldId="1635"/>
        </pc:sldMkLst>
        <pc:spChg chg="mod">
          <ac:chgData name="Joe Chemali" userId="S::jchemali@relias.com::c36205bd-d4d1-49f0-93ea-2560057d8415" providerId="AD" clId="Web-{29C16888-12FD-EE84-FB35-47C77DB5A249}" dt="2024-03-11T17:00:07.455" v="1053" actId="20577"/>
          <ac:spMkLst>
            <pc:docMk/>
            <pc:sldMk cId="2794530330" sldId="1635"/>
            <ac:spMk id="5" creationId="{3BDCB79D-12BF-7611-1356-27A181617CE1}"/>
          </ac:spMkLst>
        </pc:spChg>
      </pc:sldChg>
      <pc:sldChg chg="modSp">
        <pc:chgData name="Joe Chemali" userId="S::jchemali@relias.com::c36205bd-d4d1-49f0-93ea-2560057d8415" providerId="AD" clId="Web-{29C16888-12FD-EE84-FB35-47C77DB5A249}" dt="2024-03-11T14:23:23.134" v="29" actId="20577"/>
        <pc:sldMkLst>
          <pc:docMk/>
          <pc:sldMk cId="1457440864" sldId="1667"/>
        </pc:sldMkLst>
        <pc:spChg chg="mod">
          <ac:chgData name="Joe Chemali" userId="S::jchemali@relias.com::c36205bd-d4d1-49f0-93ea-2560057d8415" providerId="AD" clId="Web-{29C16888-12FD-EE84-FB35-47C77DB5A249}" dt="2024-03-11T14:23:19.134" v="27" actId="20577"/>
          <ac:spMkLst>
            <pc:docMk/>
            <pc:sldMk cId="1457440864" sldId="1667"/>
            <ac:spMk id="4" creationId="{84266238-5CB6-CCFD-B2EE-FCBD6403F277}"/>
          </ac:spMkLst>
        </pc:spChg>
        <pc:spChg chg="mod">
          <ac:chgData name="Joe Chemali" userId="S::jchemali@relias.com::c36205bd-d4d1-49f0-93ea-2560057d8415" providerId="AD" clId="Web-{29C16888-12FD-EE84-FB35-47C77DB5A249}" dt="2024-03-11T14:23:12.087" v="25" actId="20577"/>
          <ac:spMkLst>
            <pc:docMk/>
            <pc:sldMk cId="1457440864" sldId="1667"/>
            <ac:spMk id="5" creationId="{C82DAFE1-E888-69C3-7148-4D1A319D4816}"/>
          </ac:spMkLst>
        </pc:spChg>
        <pc:spChg chg="mod">
          <ac:chgData name="Joe Chemali" userId="S::jchemali@relias.com::c36205bd-d4d1-49f0-93ea-2560057d8415" providerId="AD" clId="Web-{29C16888-12FD-EE84-FB35-47C77DB5A249}" dt="2024-03-11T14:23:23.134" v="29" actId="20577"/>
          <ac:spMkLst>
            <pc:docMk/>
            <pc:sldMk cId="1457440864" sldId="1667"/>
            <ac:spMk id="6" creationId="{3DEF082B-A897-FCFE-4DE0-AB33BF40A92C}"/>
          </ac:spMkLst>
        </pc:spChg>
      </pc:sldChg>
      <pc:sldChg chg="delSp modSp add del ord">
        <pc:chgData name="Joe Chemali" userId="S::jchemali@relias.com::c36205bd-d4d1-49f0-93ea-2560057d8415" providerId="AD" clId="Web-{29C16888-12FD-EE84-FB35-47C77DB5A249}" dt="2024-03-11T17:40:01.096" v="2024" actId="20577"/>
        <pc:sldMkLst>
          <pc:docMk/>
          <pc:sldMk cId="1499766071" sldId="1668"/>
        </pc:sldMkLst>
        <pc:spChg chg="mod">
          <ac:chgData name="Joe Chemali" userId="S::jchemali@relias.com::c36205bd-d4d1-49f0-93ea-2560057d8415" providerId="AD" clId="Web-{29C16888-12FD-EE84-FB35-47C77DB5A249}" dt="2024-03-11T17:40:01.096" v="2024" actId="20577"/>
          <ac:spMkLst>
            <pc:docMk/>
            <pc:sldMk cId="1499766071" sldId="1668"/>
            <ac:spMk id="2" creationId="{AC002C66-72E4-D74D-2C7A-65AB0DF850B9}"/>
          </ac:spMkLst>
        </pc:spChg>
        <pc:spChg chg="mod">
          <ac:chgData name="Joe Chemali" userId="S::jchemali@relias.com::c36205bd-d4d1-49f0-93ea-2560057d8415" providerId="AD" clId="Web-{29C16888-12FD-EE84-FB35-47C77DB5A249}" dt="2024-03-11T17:34:58.383" v="1928" actId="20577"/>
          <ac:spMkLst>
            <pc:docMk/>
            <pc:sldMk cId="1499766071" sldId="1668"/>
            <ac:spMk id="5" creationId="{665BBEAD-6539-D683-36D4-9BD7D71D5FA8}"/>
          </ac:spMkLst>
        </pc:spChg>
        <pc:spChg chg="del">
          <ac:chgData name="Joe Chemali" userId="S::jchemali@relias.com::c36205bd-d4d1-49f0-93ea-2560057d8415" providerId="AD" clId="Web-{29C16888-12FD-EE84-FB35-47C77DB5A249}" dt="2024-03-11T14:30:11.551" v="369"/>
          <ac:spMkLst>
            <pc:docMk/>
            <pc:sldMk cId="1499766071" sldId="1668"/>
            <ac:spMk id="7" creationId="{6944CDFF-F45E-D77E-CF8E-1644366C743A}"/>
          </ac:spMkLst>
        </pc:spChg>
        <pc:picChg chg="del">
          <ac:chgData name="Joe Chemali" userId="S::jchemali@relias.com::c36205bd-d4d1-49f0-93ea-2560057d8415" providerId="AD" clId="Web-{29C16888-12FD-EE84-FB35-47C77DB5A249}" dt="2024-03-11T14:30:09.816" v="368"/>
          <ac:picMkLst>
            <pc:docMk/>
            <pc:sldMk cId="1499766071" sldId="1668"/>
            <ac:picMk id="8" creationId="{B9157E99-166F-4AD0-D8EE-74A273DD4DE5}"/>
          </ac:picMkLst>
        </pc:picChg>
      </pc:sldChg>
      <pc:sldChg chg="modSp">
        <pc:chgData name="Joe Chemali" userId="S::jchemali@relias.com::c36205bd-d4d1-49f0-93ea-2560057d8415" providerId="AD" clId="Web-{29C16888-12FD-EE84-FB35-47C77DB5A249}" dt="2024-03-11T14:22:43.430" v="20" actId="20577"/>
        <pc:sldMkLst>
          <pc:docMk/>
          <pc:sldMk cId="3688639576" sldId="1696"/>
        </pc:sldMkLst>
        <pc:spChg chg="mod">
          <ac:chgData name="Joe Chemali" userId="S::jchemali@relias.com::c36205bd-d4d1-49f0-93ea-2560057d8415" providerId="AD" clId="Web-{29C16888-12FD-EE84-FB35-47C77DB5A249}" dt="2024-03-11T14:22:43.430" v="20" actId="20577"/>
          <ac:spMkLst>
            <pc:docMk/>
            <pc:sldMk cId="3688639576" sldId="1696"/>
            <ac:spMk id="7" creationId="{F60E7080-7AEC-2D2E-A441-19453CC18C02}"/>
          </ac:spMkLst>
        </pc:spChg>
      </pc:sldChg>
      <pc:sldChg chg="addSp modSp">
        <pc:chgData name="Joe Chemali" userId="S::jchemali@relias.com::c36205bd-d4d1-49f0-93ea-2560057d8415" providerId="AD" clId="Web-{29C16888-12FD-EE84-FB35-47C77DB5A249}" dt="2024-03-11T17:15:13.485" v="1480" actId="20577"/>
        <pc:sldMkLst>
          <pc:docMk/>
          <pc:sldMk cId="526134323" sldId="1763"/>
        </pc:sldMkLst>
        <pc:spChg chg="mod">
          <ac:chgData name="Joe Chemali" userId="S::jchemali@relias.com::c36205bd-d4d1-49f0-93ea-2560057d8415" providerId="AD" clId="Web-{29C16888-12FD-EE84-FB35-47C77DB5A249}" dt="2024-03-11T17:15:13.485" v="1480" actId="20577"/>
          <ac:spMkLst>
            <pc:docMk/>
            <pc:sldMk cId="526134323" sldId="1763"/>
            <ac:spMk id="2" creationId="{090BE51D-5A55-02C5-0690-A9559573A9F6}"/>
          </ac:spMkLst>
        </pc:spChg>
        <pc:spChg chg="add mod">
          <ac:chgData name="Joe Chemali" userId="S::jchemali@relias.com::c36205bd-d4d1-49f0-93ea-2560057d8415" providerId="AD" clId="Web-{29C16888-12FD-EE84-FB35-47C77DB5A249}" dt="2024-03-11T17:09:03.676" v="1181" actId="20577"/>
          <ac:spMkLst>
            <pc:docMk/>
            <pc:sldMk cId="526134323" sldId="1763"/>
            <ac:spMk id="3" creationId="{F1A42AE6-15A2-B869-67A5-68C35CC59750}"/>
          </ac:spMkLst>
        </pc:spChg>
        <pc:spChg chg="add mod">
          <ac:chgData name="Joe Chemali" userId="S::jchemali@relias.com::c36205bd-d4d1-49f0-93ea-2560057d8415" providerId="AD" clId="Web-{29C16888-12FD-EE84-FB35-47C77DB5A249}" dt="2024-03-11T17:08:50.597" v="1179" actId="1076"/>
          <ac:spMkLst>
            <pc:docMk/>
            <pc:sldMk cId="526134323" sldId="1763"/>
            <ac:spMk id="4" creationId="{A835054E-840B-2C72-DAC0-F1C439A5A409}"/>
          </ac:spMkLst>
        </pc:spChg>
        <pc:spChg chg="mod">
          <ac:chgData name="Joe Chemali" userId="S::jchemali@relias.com::c36205bd-d4d1-49f0-93ea-2560057d8415" providerId="AD" clId="Web-{29C16888-12FD-EE84-FB35-47C77DB5A249}" dt="2024-03-11T17:09:21.645" v="1184" actId="20577"/>
          <ac:spMkLst>
            <pc:docMk/>
            <pc:sldMk cId="526134323" sldId="1763"/>
            <ac:spMk id="5" creationId="{3BDCB79D-12BF-7611-1356-27A181617CE1}"/>
          </ac:spMkLst>
        </pc:spChg>
      </pc:sldChg>
      <pc:sldChg chg="addSp delSp modSp add replId">
        <pc:chgData name="Joe Chemali" userId="S::jchemali@relias.com::c36205bd-d4d1-49f0-93ea-2560057d8415" providerId="AD" clId="Web-{29C16888-12FD-EE84-FB35-47C77DB5A249}" dt="2024-03-11T17:39:26.533" v="2009" actId="20577"/>
        <pc:sldMkLst>
          <pc:docMk/>
          <pc:sldMk cId="2233396272" sldId="1782"/>
        </pc:sldMkLst>
        <pc:spChg chg="mod">
          <ac:chgData name="Joe Chemali" userId="S::jchemali@relias.com::c36205bd-d4d1-49f0-93ea-2560057d8415" providerId="AD" clId="Web-{29C16888-12FD-EE84-FB35-47C77DB5A249}" dt="2024-03-11T17:39:26.533" v="2009" actId="20577"/>
          <ac:spMkLst>
            <pc:docMk/>
            <pc:sldMk cId="2233396272" sldId="1782"/>
            <ac:spMk id="2" creationId="{AC002C66-72E4-D74D-2C7A-65AB0DF850B9}"/>
          </ac:spMkLst>
        </pc:spChg>
        <pc:spChg chg="del mod">
          <ac:chgData name="Joe Chemali" userId="S::jchemali@relias.com::c36205bd-d4d1-49f0-93ea-2560057d8415" providerId="AD" clId="Web-{29C16888-12FD-EE84-FB35-47C77DB5A249}" dt="2024-03-11T16:22:42.599" v="867"/>
          <ac:spMkLst>
            <pc:docMk/>
            <pc:sldMk cId="2233396272" sldId="1782"/>
            <ac:spMk id="5" creationId="{665BBEAD-6539-D683-36D4-9BD7D71D5FA8}"/>
          </ac:spMkLst>
        </pc:spChg>
        <pc:graphicFrameChg chg="add del mod">
          <ac:chgData name="Joe Chemali" userId="S::jchemali@relias.com::c36205bd-d4d1-49f0-93ea-2560057d8415" providerId="AD" clId="Web-{29C16888-12FD-EE84-FB35-47C77DB5A249}" dt="2024-03-11T16:20:40.876" v="853"/>
          <ac:graphicFrameMkLst>
            <pc:docMk/>
            <pc:sldMk cId="2233396272" sldId="1782"/>
            <ac:graphicFrameMk id="4" creationId="{914030E6-19E2-217F-509B-E187EC245278}"/>
          </ac:graphicFrameMkLst>
        </pc:graphicFrameChg>
        <pc:graphicFrameChg chg="add del mod modGraphic">
          <ac:chgData name="Joe Chemali" userId="S::jchemali@relias.com::c36205bd-d4d1-49f0-93ea-2560057d8415" providerId="AD" clId="Web-{29C16888-12FD-EE84-FB35-47C77DB5A249}" dt="2024-03-11T16:23:08.537" v="873"/>
          <ac:graphicFrameMkLst>
            <pc:docMk/>
            <pc:sldMk cId="2233396272" sldId="1782"/>
            <ac:graphicFrameMk id="7" creationId="{081094B8-F779-5D7E-3CE5-875488C0B5B4}"/>
          </ac:graphicFrameMkLst>
        </pc:graphicFrameChg>
        <pc:graphicFrameChg chg="add del mod">
          <ac:chgData name="Joe Chemali" userId="S::jchemali@relias.com::c36205bd-d4d1-49f0-93ea-2560057d8415" providerId="AD" clId="Web-{29C16888-12FD-EE84-FB35-47C77DB5A249}" dt="2024-03-11T16:23:39.132" v="875"/>
          <ac:graphicFrameMkLst>
            <pc:docMk/>
            <pc:sldMk cId="2233396272" sldId="1782"/>
            <ac:graphicFrameMk id="10" creationId="{57C243FC-BAA5-C9CA-9E2D-B90500297D07}"/>
          </ac:graphicFrameMkLst>
        </pc:graphicFrameChg>
        <pc:graphicFrameChg chg="add del mod modGraphic">
          <ac:chgData name="Joe Chemali" userId="S::jchemali@relias.com::c36205bd-d4d1-49f0-93ea-2560057d8415" providerId="AD" clId="Web-{29C16888-12FD-EE84-FB35-47C77DB5A249}" dt="2024-03-11T16:26:30.388" v="970"/>
          <ac:graphicFrameMkLst>
            <pc:docMk/>
            <pc:sldMk cId="2233396272" sldId="1782"/>
            <ac:graphicFrameMk id="12" creationId="{ECAE68EC-1282-1A22-1EA6-8C7E7D18CC8E}"/>
          </ac:graphicFrameMkLst>
        </pc:graphicFrameChg>
        <pc:graphicFrameChg chg="add del mod modGraphic">
          <ac:chgData name="Joe Chemali" userId="S::jchemali@relias.com::c36205bd-d4d1-49f0-93ea-2560057d8415" providerId="AD" clId="Web-{29C16888-12FD-EE84-FB35-47C77DB5A249}" dt="2024-03-11T16:27:20.859" v="979"/>
          <ac:graphicFrameMkLst>
            <pc:docMk/>
            <pc:sldMk cId="2233396272" sldId="1782"/>
            <ac:graphicFrameMk id="14" creationId="{4DB85D34-DD81-C4CF-3B78-10EC33E10BC1}"/>
          </ac:graphicFrameMkLst>
        </pc:graphicFrameChg>
        <pc:graphicFrameChg chg="add del mod modGraphic">
          <ac:chgData name="Joe Chemali" userId="S::jchemali@relias.com::c36205bd-d4d1-49f0-93ea-2560057d8415" providerId="AD" clId="Web-{29C16888-12FD-EE84-FB35-47C77DB5A249}" dt="2024-03-11T16:30:25.756" v="1005"/>
          <ac:graphicFrameMkLst>
            <pc:docMk/>
            <pc:sldMk cId="2233396272" sldId="1782"/>
            <ac:graphicFrameMk id="16" creationId="{3F6B8203-5A48-F8E6-3958-FD7095F28A68}"/>
          </ac:graphicFrameMkLst>
        </pc:graphicFrameChg>
        <pc:graphicFrameChg chg="add del mod modGraphic">
          <ac:chgData name="Joe Chemali" userId="S::jchemali@relias.com::c36205bd-d4d1-49f0-93ea-2560057d8415" providerId="AD" clId="Web-{29C16888-12FD-EE84-FB35-47C77DB5A249}" dt="2024-03-11T16:31:16.164" v="1016"/>
          <ac:graphicFrameMkLst>
            <pc:docMk/>
            <pc:sldMk cId="2233396272" sldId="1782"/>
            <ac:graphicFrameMk id="18" creationId="{D9050867-8076-331F-D485-D205EEBA9F86}"/>
          </ac:graphicFrameMkLst>
        </pc:graphicFrameChg>
        <pc:graphicFrameChg chg="add del mod modGraphic">
          <ac:chgData name="Joe Chemali" userId="S::jchemali@relias.com::c36205bd-d4d1-49f0-93ea-2560057d8415" providerId="AD" clId="Web-{29C16888-12FD-EE84-FB35-47C77DB5A249}" dt="2024-03-11T16:31:09.335" v="1013"/>
          <ac:graphicFrameMkLst>
            <pc:docMk/>
            <pc:sldMk cId="2233396272" sldId="1782"/>
            <ac:graphicFrameMk id="20" creationId="{D290CD8A-4E5E-BD5E-D87F-A2272144D23C}"/>
          </ac:graphicFrameMkLst>
        </pc:graphicFrameChg>
        <pc:graphicFrameChg chg="add del mod modGraphic">
          <ac:chgData name="Joe Chemali" userId="S::jchemali@relias.com::c36205bd-d4d1-49f0-93ea-2560057d8415" providerId="AD" clId="Web-{29C16888-12FD-EE84-FB35-47C77DB5A249}" dt="2024-03-11T16:32:20.400" v="1020"/>
          <ac:graphicFrameMkLst>
            <pc:docMk/>
            <pc:sldMk cId="2233396272" sldId="1782"/>
            <ac:graphicFrameMk id="22" creationId="{9CB01977-AA3A-465D-24DC-9D8C48786106}"/>
          </ac:graphicFrameMkLst>
        </pc:graphicFrameChg>
        <pc:graphicFrameChg chg="add mod modGraphic">
          <ac:chgData name="Joe Chemali" userId="S::jchemali@relias.com::c36205bd-d4d1-49f0-93ea-2560057d8415" providerId="AD" clId="Web-{29C16888-12FD-EE84-FB35-47C77DB5A249}" dt="2024-03-11T16:33:45.341" v="1036" actId="1076"/>
          <ac:graphicFrameMkLst>
            <pc:docMk/>
            <pc:sldMk cId="2233396272" sldId="1782"/>
            <ac:graphicFrameMk id="24" creationId="{88FF107C-13BD-BF62-0BA6-6E6BF6F7B960}"/>
          </ac:graphicFrameMkLst>
        </pc:graphicFrameChg>
        <pc:graphicFrameChg chg="add mod modGraphic">
          <ac:chgData name="Joe Chemali" userId="S::jchemali@relias.com::c36205bd-d4d1-49f0-93ea-2560057d8415" providerId="AD" clId="Web-{29C16888-12FD-EE84-FB35-47C77DB5A249}" dt="2024-03-11T16:33:47.169" v="1037" actId="1076"/>
          <ac:graphicFrameMkLst>
            <pc:docMk/>
            <pc:sldMk cId="2233396272" sldId="1782"/>
            <ac:graphicFrameMk id="26" creationId="{D2D1381B-2976-5D40-EAFF-9021C2865B3A}"/>
          </ac:graphicFrameMkLst>
        </pc:graphicFrameChg>
      </pc:sldChg>
      <pc:sldChg chg="addSp delSp modSp add replId">
        <pc:chgData name="Joe Chemali" userId="S::jchemali@relias.com::c36205bd-d4d1-49f0-93ea-2560057d8415" providerId="AD" clId="Web-{29C16888-12FD-EE84-FB35-47C77DB5A249}" dt="2024-03-11T17:40:28.925" v="2059" actId="20577"/>
        <pc:sldMkLst>
          <pc:docMk/>
          <pc:sldMk cId="378567927" sldId="1783"/>
        </pc:sldMkLst>
        <pc:spChg chg="mod">
          <ac:chgData name="Joe Chemali" userId="S::jchemali@relias.com::c36205bd-d4d1-49f0-93ea-2560057d8415" providerId="AD" clId="Web-{29C16888-12FD-EE84-FB35-47C77DB5A249}" dt="2024-03-11T17:40:28.925" v="2059" actId="20577"/>
          <ac:spMkLst>
            <pc:docMk/>
            <pc:sldMk cId="378567927" sldId="1783"/>
            <ac:spMk id="2" creationId="{AC002C66-72E4-D74D-2C7A-65AB0DF850B9}"/>
          </ac:spMkLst>
        </pc:spChg>
        <pc:spChg chg="add mod">
          <ac:chgData name="Joe Chemali" userId="S::jchemali@relias.com::c36205bd-d4d1-49f0-93ea-2560057d8415" providerId="AD" clId="Web-{29C16888-12FD-EE84-FB35-47C77DB5A249}" dt="2024-03-11T17:37:14.544" v="1982" actId="1076"/>
          <ac:spMkLst>
            <pc:docMk/>
            <pc:sldMk cId="378567927" sldId="1783"/>
            <ac:spMk id="3" creationId="{D983250B-AFA7-F32A-825C-BD6E33B5E1B4}"/>
          </ac:spMkLst>
        </pc:spChg>
        <pc:spChg chg="mod">
          <ac:chgData name="Joe Chemali" userId="S::jchemali@relias.com::c36205bd-d4d1-49f0-93ea-2560057d8415" providerId="AD" clId="Web-{29C16888-12FD-EE84-FB35-47C77DB5A249}" dt="2024-03-11T17:36:14.370" v="1974" actId="20577"/>
          <ac:spMkLst>
            <pc:docMk/>
            <pc:sldMk cId="378567927" sldId="1783"/>
            <ac:spMk id="5" creationId="{665BBEAD-6539-D683-36D4-9BD7D71D5FA8}"/>
          </ac:spMkLst>
        </pc:spChg>
        <pc:spChg chg="add del mod">
          <ac:chgData name="Joe Chemali" userId="S::jchemali@relias.com::c36205bd-d4d1-49f0-93ea-2560057d8415" providerId="AD" clId="Web-{29C16888-12FD-EE84-FB35-47C77DB5A249}" dt="2024-03-11T17:35:39.666" v="1941"/>
          <ac:spMkLst>
            <pc:docMk/>
            <pc:sldMk cId="378567927" sldId="1783"/>
            <ac:spMk id="6" creationId="{94CC65CF-ECAA-0236-622E-88DC1C85A5A7}"/>
          </ac:spMkLst>
        </pc:spChg>
        <pc:spChg chg="add mod">
          <ac:chgData name="Joe Chemali" userId="S::jchemali@relias.com::c36205bd-d4d1-49f0-93ea-2560057d8415" providerId="AD" clId="Web-{29C16888-12FD-EE84-FB35-47C77DB5A249}" dt="2024-03-11T17:37:52.608" v="2003" actId="1076"/>
          <ac:spMkLst>
            <pc:docMk/>
            <pc:sldMk cId="378567927" sldId="1783"/>
            <ac:spMk id="10" creationId="{269407A6-5F33-3E57-6F4C-131A753148B0}"/>
          </ac:spMkLst>
        </pc:spChg>
        <pc:picChg chg="add del mod">
          <ac:chgData name="Joe Chemali" userId="S::jchemali@relias.com::c36205bd-d4d1-49f0-93ea-2560057d8415" providerId="AD" clId="Web-{29C16888-12FD-EE84-FB35-47C77DB5A249}" dt="2024-03-11T17:35:35.916" v="1937"/>
          <ac:picMkLst>
            <pc:docMk/>
            <pc:sldMk cId="378567927" sldId="1783"/>
            <ac:picMk id="4" creationId="{E6306021-9212-5EAB-1569-DA68652CD76F}"/>
          </ac:picMkLst>
        </pc:picChg>
        <pc:picChg chg="add del mod">
          <ac:chgData name="Joe Chemali" userId="S::jchemali@relias.com::c36205bd-d4d1-49f0-93ea-2560057d8415" providerId="AD" clId="Web-{29C16888-12FD-EE84-FB35-47C77DB5A249}" dt="2024-03-11T17:36:24.902" v="1978"/>
          <ac:picMkLst>
            <pc:docMk/>
            <pc:sldMk cId="378567927" sldId="1783"/>
            <ac:picMk id="7" creationId="{DFA796D5-5A1E-DF6E-CC83-7C8DCFB3CB08}"/>
          </ac:picMkLst>
        </pc:picChg>
        <pc:picChg chg="add mod">
          <ac:chgData name="Joe Chemali" userId="S::jchemali@relias.com::c36205bd-d4d1-49f0-93ea-2560057d8415" providerId="AD" clId="Web-{29C16888-12FD-EE84-FB35-47C77DB5A249}" dt="2024-03-11T17:37:17.060" v="1983" actId="1076"/>
          <ac:picMkLst>
            <pc:docMk/>
            <pc:sldMk cId="378567927" sldId="1783"/>
            <ac:picMk id="8" creationId="{4F7C4CDF-2626-766A-09FA-ACAB310FACD7}"/>
          </ac:picMkLst>
        </pc:picChg>
      </pc:sldChg>
    </pc:docChg>
  </pc:docChgLst>
  <pc:docChgLst>
    <pc:chgData name="Bishop, Layla" userId="174bf254-9467-4328-920b-fcccdb481059" providerId="ADAL" clId="{90214E9E-90F4-41CD-B04C-5507B5FD9EAA}"/>
    <pc:docChg chg="undo custSel addSld delSld modSld sldOrd addMainMaster modMainMaster">
      <pc:chgData name="Bishop, Layla" userId="174bf254-9467-4328-920b-fcccdb481059" providerId="ADAL" clId="{90214E9E-90F4-41CD-B04C-5507B5FD9EAA}" dt="2023-11-08T21:25:32.892" v="959"/>
      <pc:docMkLst>
        <pc:docMk/>
      </pc:docMkLst>
      <pc:sldChg chg="modSp mod">
        <pc:chgData name="Bishop, Layla" userId="174bf254-9467-4328-920b-fcccdb481059" providerId="ADAL" clId="{90214E9E-90F4-41CD-B04C-5507B5FD9EAA}" dt="2023-11-07T19:18:09.302" v="641" actId="20577"/>
        <pc:sldMkLst>
          <pc:docMk/>
          <pc:sldMk cId="3743078901" sldId="256"/>
        </pc:sldMkLst>
        <pc:spChg chg="mod">
          <ac:chgData name="Bishop, Layla" userId="174bf254-9467-4328-920b-fcccdb481059" providerId="ADAL" clId="{90214E9E-90F4-41CD-B04C-5507B5FD9EAA}" dt="2023-11-07T19:18:09.302" v="641" actId="20577"/>
          <ac:spMkLst>
            <pc:docMk/>
            <pc:sldMk cId="3743078901" sldId="256"/>
            <ac:spMk id="86" creationId="{00000000-0000-0000-0000-000000000000}"/>
          </ac:spMkLst>
        </pc:spChg>
      </pc:sldChg>
      <pc:sldChg chg="modSp mod">
        <pc:chgData name="Bishop, Layla" userId="174bf254-9467-4328-920b-fcccdb481059" providerId="ADAL" clId="{90214E9E-90F4-41CD-B04C-5507B5FD9EAA}" dt="2023-11-08T20:43:34.012" v="957" actId="20577"/>
        <pc:sldMkLst>
          <pc:docMk/>
          <pc:sldMk cId="1680462163" sldId="602"/>
        </pc:sldMkLst>
        <pc:graphicFrameChg chg="mod">
          <ac:chgData name="Bishop, Layla" userId="174bf254-9467-4328-920b-fcccdb481059" providerId="ADAL" clId="{90214E9E-90F4-41CD-B04C-5507B5FD9EAA}" dt="2023-11-08T20:43:34.012" v="957" actId="20577"/>
          <ac:graphicFrameMkLst>
            <pc:docMk/>
            <pc:sldMk cId="1680462163" sldId="602"/>
            <ac:graphicFrameMk id="11" creationId="{99B760A2-3FD9-4DAC-863B-E8CABE6B5831}"/>
          </ac:graphicFrameMkLst>
        </pc:graphicFrameChg>
      </pc:sldChg>
      <pc:sldChg chg="modSp mod">
        <pc:chgData name="Bishop, Layla" userId="174bf254-9467-4328-920b-fcccdb481059" providerId="ADAL" clId="{90214E9E-90F4-41CD-B04C-5507B5FD9EAA}" dt="2023-11-07T17:04:09.919" v="260" actId="1076"/>
        <pc:sldMkLst>
          <pc:docMk/>
          <pc:sldMk cId="1386302711" sldId="1667"/>
        </pc:sldMkLst>
        <pc:spChg chg="mod">
          <ac:chgData name="Bishop, Layla" userId="174bf254-9467-4328-920b-fcccdb481059" providerId="ADAL" clId="{90214E9E-90F4-41CD-B04C-5507B5FD9EAA}" dt="2023-11-07T17:04:09.919" v="260" actId="1076"/>
          <ac:spMkLst>
            <pc:docMk/>
            <pc:sldMk cId="1386302711" sldId="1667"/>
            <ac:spMk id="5" creationId="{0F765E46-8D27-43EF-BD67-E3DCD0757957}"/>
          </ac:spMkLst>
        </pc:spChg>
      </pc:sldChg>
      <pc:sldChg chg="ord">
        <pc:chgData name="Bishop, Layla" userId="174bf254-9467-4328-920b-fcccdb481059" providerId="ADAL" clId="{90214E9E-90F4-41CD-B04C-5507B5FD9EAA}" dt="2023-11-07T16:34:04.052" v="101"/>
        <pc:sldMkLst>
          <pc:docMk/>
          <pc:sldMk cId="4236107797" sldId="1685"/>
        </pc:sldMkLst>
      </pc:sldChg>
      <pc:sldChg chg="ord">
        <pc:chgData name="Bishop, Layla" userId="174bf254-9467-4328-920b-fcccdb481059" providerId="ADAL" clId="{90214E9E-90F4-41CD-B04C-5507B5FD9EAA}" dt="2023-11-07T16:34:04.052" v="101"/>
        <pc:sldMkLst>
          <pc:docMk/>
          <pc:sldMk cId="1891967862" sldId="1687"/>
        </pc:sldMkLst>
      </pc:sldChg>
      <pc:sldChg chg="ord">
        <pc:chgData name="Bishop, Layla" userId="174bf254-9467-4328-920b-fcccdb481059" providerId="ADAL" clId="{90214E9E-90F4-41CD-B04C-5507B5FD9EAA}" dt="2023-11-08T20:31:01.816" v="708"/>
        <pc:sldMkLst>
          <pc:docMk/>
          <pc:sldMk cId="1358802709" sldId="1688"/>
        </pc:sldMkLst>
      </pc:sldChg>
      <pc:sldChg chg="addSp delSp modSp mod">
        <pc:chgData name="Bishop, Layla" userId="174bf254-9467-4328-920b-fcccdb481059" providerId="ADAL" clId="{90214E9E-90F4-41CD-B04C-5507B5FD9EAA}" dt="2023-11-07T19:18:02.433" v="640" actId="1076"/>
        <pc:sldMkLst>
          <pc:docMk/>
          <pc:sldMk cId="2804886700" sldId="1689"/>
        </pc:sldMkLst>
        <pc:spChg chg="mod">
          <ac:chgData name="Bishop, Layla" userId="174bf254-9467-4328-920b-fcccdb481059" providerId="ADAL" clId="{90214E9E-90F4-41CD-B04C-5507B5FD9EAA}" dt="2023-11-07T19:17:43.645" v="638" actId="1076"/>
          <ac:spMkLst>
            <pc:docMk/>
            <pc:sldMk cId="2804886700" sldId="1689"/>
            <ac:spMk id="2" creationId="{43AEDF51-6216-4BB5-6499-0626AFC24B7E}"/>
          </ac:spMkLst>
        </pc:spChg>
        <pc:spChg chg="del">
          <ac:chgData name="Bishop, Layla" userId="174bf254-9467-4328-920b-fcccdb481059" providerId="ADAL" clId="{90214E9E-90F4-41CD-B04C-5507B5FD9EAA}" dt="2023-11-07T19:15:38.939" v="616" actId="478"/>
          <ac:spMkLst>
            <pc:docMk/>
            <pc:sldMk cId="2804886700" sldId="1689"/>
            <ac:spMk id="7" creationId="{502F993F-663C-4E10-5153-7E5F81EED3A3}"/>
          </ac:spMkLst>
        </pc:spChg>
        <pc:picChg chg="add mod">
          <ac:chgData name="Bishop, Layla" userId="174bf254-9467-4328-920b-fcccdb481059" providerId="ADAL" clId="{90214E9E-90F4-41CD-B04C-5507B5FD9EAA}" dt="2023-11-07T19:18:02.433" v="640" actId="1076"/>
          <ac:picMkLst>
            <pc:docMk/>
            <pc:sldMk cId="2804886700" sldId="1689"/>
            <ac:picMk id="5" creationId="{348816A2-ED2F-27DA-DFA8-8F1452B2DEE0}"/>
          </ac:picMkLst>
        </pc:picChg>
        <pc:picChg chg="add del mod">
          <ac:chgData name="Bishop, Layla" userId="174bf254-9467-4328-920b-fcccdb481059" providerId="ADAL" clId="{90214E9E-90F4-41CD-B04C-5507B5FD9EAA}" dt="2023-11-07T19:17:10.667" v="632" actId="478"/>
          <ac:picMkLst>
            <pc:docMk/>
            <pc:sldMk cId="2804886700" sldId="1689"/>
            <ac:picMk id="6" creationId="{C1701C1E-A1C5-23B3-F2AF-A33A8C8E38DE}"/>
          </ac:picMkLst>
        </pc:picChg>
        <pc:picChg chg="add del">
          <ac:chgData name="Bishop, Layla" userId="174bf254-9467-4328-920b-fcccdb481059" providerId="ADAL" clId="{90214E9E-90F4-41CD-B04C-5507B5FD9EAA}" dt="2023-11-07T19:17:08.540" v="631" actId="478"/>
          <ac:picMkLst>
            <pc:docMk/>
            <pc:sldMk cId="2804886700" sldId="1689"/>
            <ac:picMk id="8" creationId="{C7E1F102-20B6-9C24-4F42-ED9D05E6D4C4}"/>
          </ac:picMkLst>
        </pc:picChg>
        <pc:picChg chg="add mod">
          <ac:chgData name="Bishop, Layla" userId="174bf254-9467-4328-920b-fcccdb481059" providerId="ADAL" clId="{90214E9E-90F4-41CD-B04C-5507B5FD9EAA}" dt="2023-11-07T19:17:59.140" v="639" actId="1076"/>
          <ac:picMkLst>
            <pc:docMk/>
            <pc:sldMk cId="2804886700" sldId="1689"/>
            <ac:picMk id="10" creationId="{EACEDDA2-45B1-561F-02B8-6486DFA1CDA1}"/>
          </ac:picMkLst>
        </pc:picChg>
      </pc:sldChg>
      <pc:sldChg chg="addSp delSp modSp mod ord">
        <pc:chgData name="Bishop, Layla" userId="174bf254-9467-4328-920b-fcccdb481059" providerId="ADAL" clId="{90214E9E-90F4-41CD-B04C-5507B5FD9EAA}" dt="2023-11-08T20:38:26.910" v="790" actId="1076"/>
        <pc:sldMkLst>
          <pc:docMk/>
          <pc:sldMk cId="4075185081" sldId="1690"/>
        </pc:sldMkLst>
        <pc:spChg chg="add mod">
          <ac:chgData name="Bishop, Layla" userId="174bf254-9467-4328-920b-fcccdb481059" providerId="ADAL" clId="{90214E9E-90F4-41CD-B04C-5507B5FD9EAA}" dt="2023-11-08T20:38:20.560" v="788" actId="1076"/>
          <ac:spMkLst>
            <pc:docMk/>
            <pc:sldMk cId="4075185081" sldId="1690"/>
            <ac:spMk id="3" creationId="{4C4888E8-FC7B-2C7F-78C4-8EAA692DC503}"/>
          </ac:spMkLst>
        </pc:spChg>
        <pc:spChg chg="del">
          <ac:chgData name="Bishop, Layla" userId="174bf254-9467-4328-920b-fcccdb481059" providerId="ADAL" clId="{90214E9E-90F4-41CD-B04C-5507B5FD9EAA}" dt="2023-11-08T20:32:52.824" v="728" actId="478"/>
          <ac:spMkLst>
            <pc:docMk/>
            <pc:sldMk cId="4075185081" sldId="1690"/>
            <ac:spMk id="4" creationId="{EB90A499-EBD8-D3AB-E8B8-DAF4725014A2}"/>
          </ac:spMkLst>
        </pc:spChg>
        <pc:spChg chg="add del mod">
          <ac:chgData name="Bishop, Layla" userId="174bf254-9467-4328-920b-fcccdb481059" providerId="ADAL" clId="{90214E9E-90F4-41CD-B04C-5507B5FD9EAA}" dt="2023-11-08T20:32:50.243" v="727" actId="478"/>
          <ac:spMkLst>
            <pc:docMk/>
            <pc:sldMk cId="4075185081" sldId="1690"/>
            <ac:spMk id="5" creationId="{4C17B211-1BD5-A21B-B0A4-1A782AD16CE8}"/>
          </ac:spMkLst>
        </pc:spChg>
        <pc:spChg chg="del mod">
          <ac:chgData name="Bishop, Layla" userId="174bf254-9467-4328-920b-fcccdb481059" providerId="ADAL" clId="{90214E9E-90F4-41CD-B04C-5507B5FD9EAA}" dt="2023-11-08T20:31:32.062" v="709" actId="478"/>
          <ac:spMkLst>
            <pc:docMk/>
            <pc:sldMk cId="4075185081" sldId="1690"/>
            <ac:spMk id="7" creationId="{502F993F-663C-4E10-5153-7E5F81EED3A3}"/>
          </ac:spMkLst>
        </pc:spChg>
        <pc:spChg chg="add mod">
          <ac:chgData name="Bishop, Layla" userId="174bf254-9467-4328-920b-fcccdb481059" providerId="ADAL" clId="{90214E9E-90F4-41CD-B04C-5507B5FD9EAA}" dt="2023-11-08T20:38:26.910" v="790" actId="1076"/>
          <ac:spMkLst>
            <pc:docMk/>
            <pc:sldMk cId="4075185081" sldId="1690"/>
            <ac:spMk id="8" creationId="{8B709F04-4960-3B3E-30DC-B1F0080E438B}"/>
          </ac:spMkLst>
        </pc:spChg>
        <pc:picChg chg="add del">
          <ac:chgData name="Bishop, Layla" userId="174bf254-9467-4328-920b-fcccdb481059" providerId="ADAL" clId="{90214E9E-90F4-41CD-B04C-5507B5FD9EAA}" dt="2023-11-08T20:35:58.771" v="774"/>
          <ac:picMkLst>
            <pc:docMk/>
            <pc:sldMk cId="4075185081" sldId="1690"/>
            <ac:picMk id="9" creationId="{49D29EA8-688D-3E3B-83CD-1B5A7F2F5155}"/>
          </ac:picMkLst>
        </pc:picChg>
        <pc:picChg chg="add del">
          <ac:chgData name="Bishop, Layla" userId="174bf254-9467-4328-920b-fcccdb481059" providerId="ADAL" clId="{90214E9E-90F4-41CD-B04C-5507B5FD9EAA}" dt="2023-11-08T20:36:19.519" v="776" actId="478"/>
          <ac:picMkLst>
            <pc:docMk/>
            <pc:sldMk cId="4075185081" sldId="1690"/>
            <ac:picMk id="10" creationId="{3E5FE8E8-00C6-5BB7-C0DF-D5C4F95513B7}"/>
          </ac:picMkLst>
        </pc:picChg>
        <pc:picChg chg="add mod">
          <ac:chgData name="Bishop, Layla" userId="174bf254-9467-4328-920b-fcccdb481059" providerId="ADAL" clId="{90214E9E-90F4-41CD-B04C-5507B5FD9EAA}" dt="2023-11-08T20:37:38.057" v="779" actId="1076"/>
          <ac:picMkLst>
            <pc:docMk/>
            <pc:sldMk cId="4075185081" sldId="1690"/>
            <ac:picMk id="11" creationId="{1DE6D201-1584-E17B-598C-AAFE24625230}"/>
          </ac:picMkLst>
        </pc:picChg>
      </pc:sldChg>
      <pc:sldChg chg="addSp delSp modSp add del mod ord setBg modClrScheme chgLayout modNotes">
        <pc:chgData name="Bishop, Layla" userId="174bf254-9467-4328-920b-fcccdb481059" providerId="ADAL" clId="{90214E9E-90F4-41CD-B04C-5507B5FD9EAA}" dt="2023-11-07T17:29:31.433" v="592" actId="1076"/>
        <pc:sldMkLst>
          <pc:docMk/>
          <pc:sldMk cId="873222405" sldId="1697"/>
        </pc:sldMkLst>
        <pc:spChg chg="mod ord">
          <ac:chgData name="Bishop, Layla" userId="174bf254-9467-4328-920b-fcccdb481059" providerId="ADAL" clId="{90214E9E-90F4-41CD-B04C-5507B5FD9EAA}" dt="2023-11-07T17:29:21.157" v="588" actId="14100"/>
          <ac:spMkLst>
            <pc:docMk/>
            <pc:sldMk cId="873222405" sldId="1697"/>
            <ac:spMk id="2" creationId="{91801FC1-B109-AE41-BACE-D4E772F78EFA}"/>
          </ac:spMkLst>
        </pc:spChg>
        <pc:spChg chg="del">
          <ac:chgData name="Bishop, Layla" userId="174bf254-9467-4328-920b-fcccdb481059" providerId="ADAL" clId="{90214E9E-90F4-41CD-B04C-5507B5FD9EAA}" dt="2023-11-07T17:26:52.078" v="546" actId="478"/>
          <ac:spMkLst>
            <pc:docMk/>
            <pc:sldMk cId="873222405" sldId="1697"/>
            <ac:spMk id="3" creationId="{DB51E181-357E-9F43-A426-85DF37BDA45A}"/>
          </ac:spMkLst>
        </pc:spChg>
        <pc:spChg chg="add del mod">
          <ac:chgData name="Bishop, Layla" userId="174bf254-9467-4328-920b-fcccdb481059" providerId="ADAL" clId="{90214E9E-90F4-41CD-B04C-5507B5FD9EAA}" dt="2023-11-07T17:26:54.748" v="547" actId="478"/>
          <ac:spMkLst>
            <pc:docMk/>
            <pc:sldMk cId="873222405" sldId="1697"/>
            <ac:spMk id="5" creationId="{1B73EE17-C7D3-C4B5-74A1-1AC3E57AFFEB}"/>
          </ac:spMkLst>
        </pc:spChg>
        <pc:spChg chg="del">
          <ac:chgData name="Bishop, Layla" userId="174bf254-9467-4328-920b-fcccdb481059" providerId="ADAL" clId="{90214E9E-90F4-41CD-B04C-5507B5FD9EAA}" dt="2023-11-07T17:27:21.244" v="555" actId="478"/>
          <ac:spMkLst>
            <pc:docMk/>
            <pc:sldMk cId="873222405" sldId="1697"/>
            <ac:spMk id="6" creationId="{3805F68E-73F6-E045-BD39-4348D817A274}"/>
          </ac:spMkLst>
        </pc:spChg>
        <pc:spChg chg="add mod ord">
          <ac:chgData name="Bishop, Layla" userId="174bf254-9467-4328-920b-fcccdb481059" providerId="ADAL" clId="{90214E9E-90F4-41CD-B04C-5507B5FD9EAA}" dt="2023-11-07T17:29:31.433" v="592" actId="1076"/>
          <ac:spMkLst>
            <pc:docMk/>
            <pc:sldMk cId="873222405" sldId="1697"/>
            <ac:spMk id="7" creationId="{0127AFB7-AA6B-3844-AA29-A561F8567691}"/>
          </ac:spMkLst>
        </pc:spChg>
        <pc:spChg chg="add del mod">
          <ac:chgData name="Bishop, Layla" userId="174bf254-9467-4328-920b-fcccdb481059" providerId="ADAL" clId="{90214E9E-90F4-41CD-B04C-5507B5FD9EAA}" dt="2023-11-07T17:27:24.858" v="556" actId="478"/>
          <ac:spMkLst>
            <pc:docMk/>
            <pc:sldMk cId="873222405" sldId="1697"/>
            <ac:spMk id="10" creationId="{B0BEFB48-0C2F-535A-AE3F-541647548ED1}"/>
          </ac:spMkLst>
        </pc:spChg>
        <pc:spChg chg="add del">
          <ac:chgData name="Bishop, Layla" userId="174bf254-9467-4328-920b-fcccdb481059" providerId="ADAL" clId="{90214E9E-90F4-41CD-B04C-5507B5FD9EAA}" dt="2023-11-07T17:28:35.914" v="569" actId="26606"/>
          <ac:spMkLst>
            <pc:docMk/>
            <pc:sldMk cId="873222405" sldId="1697"/>
            <ac:spMk id="13" creationId="{2C61293E-6EBE-43EF-A52C-9BEBFD7679D4}"/>
          </ac:spMkLst>
        </pc:spChg>
        <pc:spChg chg="add del">
          <ac:chgData name="Bishop, Layla" userId="174bf254-9467-4328-920b-fcccdb481059" providerId="ADAL" clId="{90214E9E-90F4-41CD-B04C-5507B5FD9EAA}" dt="2023-11-07T17:28:35.914" v="569" actId="26606"/>
          <ac:spMkLst>
            <pc:docMk/>
            <pc:sldMk cId="873222405" sldId="1697"/>
            <ac:spMk id="15" creationId="{21540236-BFD5-4A9D-8840-4703E7F76825}"/>
          </ac:spMkLst>
        </pc:spChg>
        <pc:grpChg chg="add del">
          <ac:chgData name="Bishop, Layla" userId="174bf254-9467-4328-920b-fcccdb481059" providerId="ADAL" clId="{90214E9E-90F4-41CD-B04C-5507B5FD9EAA}" dt="2023-11-07T17:29:05.668" v="583" actId="26606"/>
          <ac:grpSpMkLst>
            <pc:docMk/>
            <pc:sldMk cId="873222405" sldId="1697"/>
            <ac:grpSpMk id="17" creationId="{C54A2A4D-19EF-3552-F383-6AD9587C8AFC}"/>
          </ac:grpSpMkLst>
        </pc:grpChg>
        <pc:picChg chg="add mod">
          <ac:chgData name="Bishop, Layla" userId="174bf254-9467-4328-920b-fcccdb481059" providerId="ADAL" clId="{90214E9E-90F4-41CD-B04C-5507B5FD9EAA}" dt="2023-11-07T17:29:28.876" v="591" actId="1076"/>
          <ac:picMkLst>
            <pc:docMk/>
            <pc:sldMk cId="873222405" sldId="1697"/>
            <ac:picMk id="8" creationId="{5686FA7B-4F9E-4140-24E8-CB5B080AEA5A}"/>
          </ac:picMkLst>
        </pc:picChg>
      </pc:sldChg>
      <pc:sldChg chg="add">
        <pc:chgData name="Bishop, Layla" userId="174bf254-9467-4328-920b-fcccdb481059" providerId="ADAL" clId="{90214E9E-90F4-41CD-B04C-5507B5FD9EAA}" dt="2023-11-07T16:30:08.168" v="48"/>
        <pc:sldMkLst>
          <pc:docMk/>
          <pc:sldMk cId="422811815" sldId="1698"/>
        </pc:sldMkLst>
      </pc:sldChg>
      <pc:sldChg chg="modSp add mod">
        <pc:chgData name="Bishop, Layla" userId="174bf254-9467-4328-920b-fcccdb481059" providerId="ADAL" clId="{90214E9E-90F4-41CD-B04C-5507B5FD9EAA}" dt="2023-11-07T17:02:26.810" v="251" actId="6549"/>
        <pc:sldMkLst>
          <pc:docMk/>
          <pc:sldMk cId="864432861" sldId="1699"/>
        </pc:sldMkLst>
        <pc:spChg chg="mod">
          <ac:chgData name="Bishop, Layla" userId="174bf254-9467-4328-920b-fcccdb481059" providerId="ADAL" clId="{90214E9E-90F4-41CD-B04C-5507B5FD9EAA}" dt="2023-11-07T17:02:26.810" v="251" actId="6549"/>
          <ac:spMkLst>
            <pc:docMk/>
            <pc:sldMk cId="864432861" sldId="1699"/>
            <ac:spMk id="2" creationId="{51FE3AF3-CFB1-4CD1-AC37-9C0C29351841}"/>
          </ac:spMkLst>
        </pc:spChg>
      </pc:sldChg>
      <pc:sldChg chg="modSp add mod">
        <pc:chgData name="Bishop, Layla" userId="174bf254-9467-4328-920b-fcccdb481059" providerId="ADAL" clId="{90214E9E-90F4-41CD-B04C-5507B5FD9EAA}" dt="2023-11-07T17:03:39.666" v="255" actId="403"/>
        <pc:sldMkLst>
          <pc:docMk/>
          <pc:sldMk cId="1611616108" sldId="1700"/>
        </pc:sldMkLst>
        <pc:spChg chg="mod">
          <ac:chgData name="Bishop, Layla" userId="174bf254-9467-4328-920b-fcccdb481059" providerId="ADAL" clId="{90214E9E-90F4-41CD-B04C-5507B5FD9EAA}" dt="2023-11-07T17:03:39.666" v="255" actId="403"/>
          <ac:spMkLst>
            <pc:docMk/>
            <pc:sldMk cId="1611616108" sldId="1700"/>
            <ac:spMk id="2" creationId="{46CFB171-1F62-8EC9-D03F-B623040B6FBC}"/>
          </ac:spMkLst>
        </pc:spChg>
      </pc:sldChg>
      <pc:sldChg chg="modSp add mod ord">
        <pc:chgData name="Bishop, Layla" userId="174bf254-9467-4328-920b-fcccdb481059" providerId="ADAL" clId="{90214E9E-90F4-41CD-B04C-5507B5FD9EAA}" dt="2023-11-08T21:25:32.892" v="959"/>
        <pc:sldMkLst>
          <pc:docMk/>
          <pc:sldMk cId="1371573104" sldId="1701"/>
        </pc:sldMkLst>
        <pc:spChg chg="mod">
          <ac:chgData name="Bishop, Layla" userId="174bf254-9467-4328-920b-fcccdb481059" providerId="ADAL" clId="{90214E9E-90F4-41CD-B04C-5507B5FD9EAA}" dt="2023-11-07T17:03:52.604" v="259" actId="403"/>
          <ac:spMkLst>
            <pc:docMk/>
            <pc:sldMk cId="1371573104" sldId="1701"/>
            <ac:spMk id="2" creationId="{A294656E-E265-E5B0-D14F-56FDC1BDF1BE}"/>
          </ac:spMkLst>
        </pc:spChg>
      </pc:sldChg>
      <pc:sldChg chg="addSp delSp modSp add mod">
        <pc:chgData name="Bishop, Layla" userId="174bf254-9467-4328-920b-fcccdb481059" providerId="ADAL" clId="{90214E9E-90F4-41CD-B04C-5507B5FD9EAA}" dt="2023-11-07T16:49:01.974" v="183" actId="207"/>
        <pc:sldMkLst>
          <pc:docMk/>
          <pc:sldMk cId="2225822268" sldId="1702"/>
        </pc:sldMkLst>
        <pc:spChg chg="add del mod">
          <ac:chgData name="Bishop, Layla" userId="174bf254-9467-4328-920b-fcccdb481059" providerId="ADAL" clId="{90214E9E-90F4-41CD-B04C-5507B5FD9EAA}" dt="2023-11-07T16:48:14.544" v="171" actId="478"/>
          <ac:spMkLst>
            <pc:docMk/>
            <pc:sldMk cId="2225822268" sldId="1702"/>
            <ac:spMk id="3" creationId="{A123A0C0-4F0F-CBB9-76F7-43AA546E9E39}"/>
          </ac:spMkLst>
        </pc:spChg>
        <pc:spChg chg="del">
          <ac:chgData name="Bishop, Layla" userId="174bf254-9467-4328-920b-fcccdb481059" providerId="ADAL" clId="{90214E9E-90F4-41CD-B04C-5507B5FD9EAA}" dt="2023-11-07T16:48:10.469" v="170" actId="478"/>
          <ac:spMkLst>
            <pc:docMk/>
            <pc:sldMk cId="2225822268" sldId="1702"/>
            <ac:spMk id="4" creationId="{16068775-9EBA-46CD-A968-365EED2374AB}"/>
          </ac:spMkLst>
        </pc:spChg>
        <pc:spChg chg="mod">
          <ac:chgData name="Bishop, Layla" userId="174bf254-9467-4328-920b-fcccdb481059" providerId="ADAL" clId="{90214E9E-90F4-41CD-B04C-5507B5FD9EAA}" dt="2023-11-07T16:49:01.974" v="183" actId="207"/>
          <ac:spMkLst>
            <pc:docMk/>
            <pc:sldMk cId="2225822268" sldId="1702"/>
            <ac:spMk id="5" creationId="{82F21E54-A4E3-4836-87F9-5EDAE65D4009}"/>
          </ac:spMkLst>
        </pc:spChg>
        <pc:picChg chg="add mod">
          <ac:chgData name="Bishop, Layla" userId="174bf254-9467-4328-920b-fcccdb481059" providerId="ADAL" clId="{90214E9E-90F4-41CD-B04C-5507B5FD9EAA}" dt="2023-11-07T16:48:49.376" v="179" actId="1076"/>
          <ac:picMkLst>
            <pc:docMk/>
            <pc:sldMk cId="2225822268" sldId="1702"/>
            <ac:picMk id="1026" creationId="{149616B2-07E0-0289-A318-C69899066706}"/>
          </ac:picMkLst>
        </pc:picChg>
      </pc:sldChg>
      <pc:sldChg chg="modSp add mod">
        <pc:chgData name="Bishop, Layla" userId="174bf254-9467-4328-920b-fcccdb481059" providerId="ADAL" clId="{90214E9E-90F4-41CD-B04C-5507B5FD9EAA}" dt="2023-11-07T17:29:50.454" v="595" actId="1076"/>
        <pc:sldMkLst>
          <pc:docMk/>
          <pc:sldMk cId="452037434" sldId="1703"/>
        </pc:sldMkLst>
        <pc:spChg chg="mod">
          <ac:chgData name="Bishop, Layla" userId="174bf254-9467-4328-920b-fcccdb481059" providerId="ADAL" clId="{90214E9E-90F4-41CD-B04C-5507B5FD9EAA}" dt="2023-11-07T17:29:50.454" v="595" actId="1076"/>
          <ac:spMkLst>
            <pc:docMk/>
            <pc:sldMk cId="452037434" sldId="1703"/>
            <ac:spMk id="2" creationId="{69C00549-4669-4A46-B785-768A312C7E1C}"/>
          </ac:spMkLst>
        </pc:spChg>
        <pc:spChg chg="mod">
          <ac:chgData name="Bishop, Layla" userId="174bf254-9467-4328-920b-fcccdb481059" providerId="ADAL" clId="{90214E9E-90F4-41CD-B04C-5507B5FD9EAA}" dt="2023-11-07T17:29:45.347" v="593" actId="1076"/>
          <ac:spMkLst>
            <pc:docMk/>
            <pc:sldMk cId="452037434" sldId="1703"/>
            <ac:spMk id="3" creationId="{42E9770E-28A8-4C07-91D4-FCB42A3B6155}"/>
          </ac:spMkLst>
        </pc:spChg>
        <pc:picChg chg="mod">
          <ac:chgData name="Bishop, Layla" userId="174bf254-9467-4328-920b-fcccdb481059" providerId="ADAL" clId="{90214E9E-90F4-41CD-B04C-5507B5FD9EAA}" dt="2023-11-07T17:29:47.514" v="594" actId="1076"/>
          <ac:picMkLst>
            <pc:docMk/>
            <pc:sldMk cId="452037434" sldId="1703"/>
            <ac:picMk id="5" creationId="{84CA1301-C15A-492D-9F8C-12F1306A4D2B}"/>
          </ac:picMkLst>
        </pc:picChg>
      </pc:sldChg>
      <pc:sldChg chg="modSp add mod">
        <pc:chgData name="Bishop, Layla" userId="174bf254-9467-4328-920b-fcccdb481059" providerId="ADAL" clId="{90214E9E-90F4-41CD-B04C-5507B5FD9EAA}" dt="2023-11-07T17:30:02.565" v="597" actId="1076"/>
        <pc:sldMkLst>
          <pc:docMk/>
          <pc:sldMk cId="209098749" sldId="1704"/>
        </pc:sldMkLst>
        <pc:spChg chg="mod">
          <ac:chgData name="Bishop, Layla" userId="174bf254-9467-4328-920b-fcccdb481059" providerId="ADAL" clId="{90214E9E-90F4-41CD-B04C-5507B5FD9EAA}" dt="2023-11-07T17:30:02.565" v="597" actId="1076"/>
          <ac:spMkLst>
            <pc:docMk/>
            <pc:sldMk cId="209098749" sldId="1704"/>
            <ac:spMk id="2" creationId="{2CB5D259-006A-E729-D38B-A40B1F8B0410}"/>
          </ac:spMkLst>
        </pc:spChg>
        <pc:spChg chg="mod">
          <ac:chgData name="Bishop, Layla" userId="174bf254-9467-4328-920b-fcccdb481059" providerId="ADAL" clId="{90214E9E-90F4-41CD-B04C-5507B5FD9EAA}" dt="2023-11-07T17:29:57.933" v="596" actId="1076"/>
          <ac:spMkLst>
            <pc:docMk/>
            <pc:sldMk cId="209098749" sldId="1704"/>
            <ac:spMk id="3" creationId="{25350F6A-62EB-D5ED-DB19-464C8DA86748}"/>
          </ac:spMkLst>
        </pc:spChg>
      </pc:sldChg>
      <pc:sldChg chg="addSp delSp modSp add del mod">
        <pc:chgData name="Bishop, Layla" userId="174bf254-9467-4328-920b-fcccdb481059" providerId="ADAL" clId="{90214E9E-90F4-41CD-B04C-5507B5FD9EAA}" dt="2023-11-07T17:35:19.412" v="615" actId="47"/>
        <pc:sldMkLst>
          <pc:docMk/>
          <pc:sldMk cId="381329271" sldId="1705"/>
        </pc:sldMkLst>
        <pc:spChg chg="add mod">
          <ac:chgData name="Bishop, Layla" userId="174bf254-9467-4328-920b-fcccdb481059" providerId="ADAL" clId="{90214E9E-90F4-41CD-B04C-5507B5FD9EAA}" dt="2023-11-07T17:25:59.298" v="538" actId="1076"/>
          <ac:spMkLst>
            <pc:docMk/>
            <pc:sldMk cId="381329271" sldId="1705"/>
            <ac:spMk id="3" creationId="{4B70C64F-EDAC-5CF2-975C-C963B30CF4DC}"/>
          </ac:spMkLst>
        </pc:spChg>
        <pc:spChg chg="mod">
          <ac:chgData name="Bishop, Layla" userId="174bf254-9467-4328-920b-fcccdb481059" providerId="ADAL" clId="{90214E9E-90F4-41CD-B04C-5507B5FD9EAA}" dt="2023-11-07T17:22:04.238" v="467" actId="1076"/>
          <ac:spMkLst>
            <pc:docMk/>
            <pc:sldMk cId="381329271" sldId="1705"/>
            <ac:spMk id="4" creationId="{19870CDD-E728-33F5-D166-27241FF3582A}"/>
          </ac:spMkLst>
        </pc:spChg>
        <pc:spChg chg="mod">
          <ac:chgData name="Bishop, Layla" userId="174bf254-9467-4328-920b-fcccdb481059" providerId="ADAL" clId="{90214E9E-90F4-41CD-B04C-5507B5FD9EAA}" dt="2023-11-07T17:26:03.887" v="539" actId="1076"/>
          <ac:spMkLst>
            <pc:docMk/>
            <pc:sldMk cId="381329271" sldId="1705"/>
            <ac:spMk id="6" creationId="{4896B839-28C2-D541-901C-95A96475DC60}"/>
          </ac:spMkLst>
        </pc:spChg>
        <pc:spChg chg="add mod">
          <ac:chgData name="Bishop, Layla" userId="174bf254-9467-4328-920b-fcccdb481059" providerId="ADAL" clId="{90214E9E-90F4-41CD-B04C-5507B5FD9EAA}" dt="2023-11-07T17:25:59.298" v="538" actId="1076"/>
          <ac:spMkLst>
            <pc:docMk/>
            <pc:sldMk cId="381329271" sldId="1705"/>
            <ac:spMk id="8" creationId="{D33D84C5-1345-DD1D-8FCE-DD37CA83FB6A}"/>
          </ac:spMkLst>
        </pc:spChg>
        <pc:spChg chg="add mod">
          <ac:chgData name="Bishop, Layla" userId="174bf254-9467-4328-920b-fcccdb481059" providerId="ADAL" clId="{90214E9E-90F4-41CD-B04C-5507B5FD9EAA}" dt="2023-11-07T17:25:59.298" v="538" actId="1076"/>
          <ac:spMkLst>
            <pc:docMk/>
            <pc:sldMk cId="381329271" sldId="1705"/>
            <ac:spMk id="10" creationId="{6A04AF32-A5A4-1281-0584-F4118163C395}"/>
          </ac:spMkLst>
        </pc:spChg>
        <pc:spChg chg="add mod">
          <ac:chgData name="Bishop, Layla" userId="174bf254-9467-4328-920b-fcccdb481059" providerId="ADAL" clId="{90214E9E-90F4-41CD-B04C-5507B5FD9EAA}" dt="2023-11-07T17:25:59.298" v="538" actId="1076"/>
          <ac:spMkLst>
            <pc:docMk/>
            <pc:sldMk cId="381329271" sldId="1705"/>
            <ac:spMk id="12" creationId="{5622F617-D115-C2A4-EC95-9CF1D3501940}"/>
          </ac:spMkLst>
        </pc:spChg>
        <pc:spChg chg="add mod">
          <ac:chgData name="Bishop, Layla" userId="174bf254-9467-4328-920b-fcccdb481059" providerId="ADAL" clId="{90214E9E-90F4-41CD-B04C-5507B5FD9EAA}" dt="2023-11-07T17:25:59.298" v="538" actId="1076"/>
          <ac:spMkLst>
            <pc:docMk/>
            <pc:sldMk cId="381329271" sldId="1705"/>
            <ac:spMk id="14" creationId="{607E5853-F6FB-D82C-8D44-523FAF334779}"/>
          </ac:spMkLst>
        </pc:spChg>
        <pc:spChg chg="add mod">
          <ac:chgData name="Bishop, Layla" userId="174bf254-9467-4328-920b-fcccdb481059" providerId="ADAL" clId="{90214E9E-90F4-41CD-B04C-5507B5FD9EAA}" dt="2023-11-07T17:25:59.298" v="538" actId="1076"/>
          <ac:spMkLst>
            <pc:docMk/>
            <pc:sldMk cId="381329271" sldId="1705"/>
            <ac:spMk id="16" creationId="{A2C7026F-DBF3-7EB3-529D-859B6EE1DED8}"/>
          </ac:spMkLst>
        </pc:spChg>
        <pc:picChg chg="del mod">
          <ac:chgData name="Bishop, Layla" userId="174bf254-9467-4328-920b-fcccdb481059" providerId="ADAL" clId="{90214E9E-90F4-41CD-B04C-5507B5FD9EAA}" dt="2023-11-07T16:46:20.397" v="163" actId="478"/>
          <ac:picMkLst>
            <pc:docMk/>
            <pc:sldMk cId="381329271" sldId="1705"/>
            <ac:picMk id="7" creationId="{5216DEA9-1CE9-3CF6-90E4-791BB2BFEB7A}"/>
          </ac:picMkLst>
        </pc:picChg>
      </pc:sldChg>
      <pc:sldChg chg="addSp delSp modSp add del mod ord">
        <pc:chgData name="Bishop, Layla" userId="174bf254-9467-4328-920b-fcccdb481059" providerId="ADAL" clId="{90214E9E-90F4-41CD-B04C-5507B5FD9EAA}" dt="2023-11-07T17:28:06.125" v="563" actId="47"/>
        <pc:sldMkLst>
          <pc:docMk/>
          <pc:sldMk cId="2786728968" sldId="1706"/>
        </pc:sldMkLst>
        <pc:spChg chg="add mod">
          <ac:chgData name="Bishop, Layla" userId="174bf254-9467-4328-920b-fcccdb481059" providerId="ADAL" clId="{90214E9E-90F4-41CD-B04C-5507B5FD9EAA}" dt="2023-11-07T16:45:40.070" v="153"/>
          <ac:spMkLst>
            <pc:docMk/>
            <pc:sldMk cId="2786728968" sldId="1706"/>
            <ac:spMk id="3" creationId="{EA7E5983-8E38-47A3-F893-71B3E3E09234}"/>
          </ac:spMkLst>
        </pc:spChg>
        <pc:spChg chg="del">
          <ac:chgData name="Bishop, Layla" userId="174bf254-9467-4328-920b-fcccdb481059" providerId="ADAL" clId="{90214E9E-90F4-41CD-B04C-5507B5FD9EAA}" dt="2023-11-07T16:45:32.792" v="152" actId="478"/>
          <ac:spMkLst>
            <pc:docMk/>
            <pc:sldMk cId="2786728968" sldId="1706"/>
            <ac:spMk id="4" creationId="{19870CDD-E728-33F5-D166-27241FF3582A}"/>
          </ac:spMkLst>
        </pc:spChg>
        <pc:spChg chg="mod">
          <ac:chgData name="Bishop, Layla" userId="174bf254-9467-4328-920b-fcccdb481059" providerId="ADAL" clId="{90214E9E-90F4-41CD-B04C-5507B5FD9EAA}" dt="2023-11-07T16:46:00.815" v="160" actId="1076"/>
          <ac:spMkLst>
            <pc:docMk/>
            <pc:sldMk cId="2786728968" sldId="1706"/>
            <ac:spMk id="6" creationId="{4896B839-28C2-D541-901C-95A96475DC60}"/>
          </ac:spMkLst>
        </pc:spChg>
        <pc:picChg chg="mod">
          <ac:chgData name="Bishop, Layla" userId="174bf254-9467-4328-920b-fcccdb481059" providerId="ADAL" clId="{90214E9E-90F4-41CD-B04C-5507B5FD9EAA}" dt="2023-11-07T16:46:09.882" v="162" actId="1440"/>
          <ac:picMkLst>
            <pc:docMk/>
            <pc:sldMk cId="2786728968" sldId="1706"/>
            <ac:picMk id="7" creationId="{5216DEA9-1CE9-3CF6-90E4-791BB2BFEB7A}"/>
          </ac:picMkLst>
        </pc:picChg>
      </pc:sldChg>
      <pc:sldChg chg="add">
        <pc:chgData name="Bishop, Layla" userId="174bf254-9467-4328-920b-fcccdb481059" providerId="ADAL" clId="{90214E9E-90F4-41CD-B04C-5507B5FD9EAA}" dt="2023-11-07T17:26:31.322" v="542" actId="2890"/>
        <pc:sldMkLst>
          <pc:docMk/>
          <pc:sldMk cId="4228636323" sldId="1707"/>
        </pc:sldMkLst>
      </pc:sldChg>
      <pc:sldChg chg="new del">
        <pc:chgData name="Bishop, Layla" userId="174bf254-9467-4328-920b-fcccdb481059" providerId="ADAL" clId="{90214E9E-90F4-41CD-B04C-5507B5FD9EAA}" dt="2023-11-07T17:28:15.503" v="565" actId="680"/>
        <pc:sldMkLst>
          <pc:docMk/>
          <pc:sldMk cId="1254271719" sldId="1708"/>
        </pc:sldMkLst>
      </pc:sldChg>
      <pc:sldChg chg="addSp delSp modSp new mod setBg">
        <pc:chgData name="Bishop, Layla" userId="174bf254-9467-4328-920b-fcccdb481059" providerId="ADAL" clId="{90214E9E-90F4-41CD-B04C-5507B5FD9EAA}" dt="2023-11-07T17:35:12.684" v="614" actId="27636"/>
        <pc:sldMkLst>
          <pc:docMk/>
          <pc:sldMk cId="2054186912" sldId="1708"/>
        </pc:sldMkLst>
        <pc:spChg chg="add mod">
          <ac:chgData name="Bishop, Layla" userId="174bf254-9467-4328-920b-fcccdb481059" providerId="ADAL" clId="{90214E9E-90F4-41CD-B04C-5507B5FD9EAA}" dt="2023-11-07T17:35:12.684" v="614" actId="27636"/>
          <ac:spMkLst>
            <pc:docMk/>
            <pc:sldMk cId="2054186912" sldId="1708"/>
            <ac:spMk id="4" creationId="{2AA3258B-10E3-7604-F56C-5312D90171DE}"/>
          </ac:spMkLst>
        </pc:spChg>
        <pc:spChg chg="add del">
          <ac:chgData name="Bishop, Layla" userId="174bf254-9467-4328-920b-fcccdb481059" providerId="ADAL" clId="{90214E9E-90F4-41CD-B04C-5507B5FD9EAA}" dt="2023-11-07T17:34:53.958" v="609" actId="26606"/>
          <ac:spMkLst>
            <pc:docMk/>
            <pc:sldMk cId="2054186912" sldId="1708"/>
            <ac:spMk id="9" creationId="{A4AC5506-6312-4701-8D3C-40187889A947}"/>
          </ac:spMkLst>
        </pc:spChg>
        <pc:spChg chg="add del">
          <ac:chgData name="Bishop, Layla" userId="174bf254-9467-4328-920b-fcccdb481059" providerId="ADAL" clId="{90214E9E-90F4-41CD-B04C-5507B5FD9EAA}" dt="2023-11-07T17:34:53.958" v="609" actId="26606"/>
          <ac:spMkLst>
            <pc:docMk/>
            <pc:sldMk cId="2054186912" sldId="1708"/>
            <ac:spMk id="14" creationId="{6753252F-4873-4F63-801D-CC719279A7D5}"/>
          </ac:spMkLst>
        </pc:spChg>
        <pc:spChg chg="add del">
          <ac:chgData name="Bishop, Layla" userId="174bf254-9467-4328-920b-fcccdb481059" providerId="ADAL" clId="{90214E9E-90F4-41CD-B04C-5507B5FD9EAA}" dt="2023-11-07T17:34:53.958" v="609" actId="26606"/>
          <ac:spMkLst>
            <pc:docMk/>
            <pc:sldMk cId="2054186912" sldId="1708"/>
            <ac:spMk id="16" creationId="{047C8CCB-F95D-4249-92DD-651249D3535A}"/>
          </ac:spMkLst>
        </pc:spChg>
        <pc:picChg chg="add mod ord">
          <ac:chgData name="Bishop, Layla" userId="174bf254-9467-4328-920b-fcccdb481059" providerId="ADAL" clId="{90214E9E-90F4-41CD-B04C-5507B5FD9EAA}" dt="2023-11-07T17:35:04.501" v="612" actId="1076"/>
          <ac:picMkLst>
            <pc:docMk/>
            <pc:sldMk cId="2054186912" sldId="1708"/>
            <ac:picMk id="3" creationId="{2B2FEA24-F5F7-ADCF-1452-F45EAA9DB21F}"/>
          </ac:picMkLst>
        </pc:picChg>
      </pc:sldChg>
      <pc:sldChg chg="addSp modSp add mod">
        <pc:chgData name="Bishop, Layla" userId="174bf254-9467-4328-920b-fcccdb481059" providerId="ADAL" clId="{90214E9E-90F4-41CD-B04C-5507B5FD9EAA}" dt="2023-11-08T20:40:07.773" v="833" actId="1076"/>
        <pc:sldMkLst>
          <pc:docMk/>
          <pc:sldMk cId="2320065718" sldId="1713"/>
        </pc:sldMkLst>
        <pc:spChg chg="add mod">
          <ac:chgData name="Bishop, Layla" userId="174bf254-9467-4328-920b-fcccdb481059" providerId="ADAL" clId="{90214E9E-90F4-41CD-B04C-5507B5FD9EAA}" dt="2023-11-08T20:39:46.662" v="807" actId="20577"/>
          <ac:spMkLst>
            <pc:docMk/>
            <pc:sldMk cId="2320065718" sldId="1713"/>
            <ac:spMk id="3" creationId="{71D8E6DA-BC28-04F9-0E89-D19BA4058C11}"/>
          </ac:spMkLst>
        </pc:spChg>
        <pc:spChg chg="mod">
          <ac:chgData name="Bishop, Layla" userId="174bf254-9467-4328-920b-fcccdb481059" providerId="ADAL" clId="{90214E9E-90F4-41CD-B04C-5507B5FD9EAA}" dt="2023-11-08T20:40:07.773" v="833" actId="1076"/>
          <ac:spMkLst>
            <pc:docMk/>
            <pc:sldMk cId="2320065718" sldId="1713"/>
            <ac:spMk id="4" creationId="{EB90A499-EBD8-D3AB-E8B8-DAF4725014A2}"/>
          </ac:spMkLst>
        </pc:spChg>
      </pc:sldChg>
      <pc:sldMasterChg chg="add addSldLayout">
        <pc:chgData name="Bishop, Layla" userId="174bf254-9467-4328-920b-fcccdb481059" providerId="ADAL" clId="{90214E9E-90F4-41CD-B04C-5507B5FD9EAA}" dt="2023-11-07T16:31:35.600" v="57" actId="27028"/>
        <pc:sldMasterMkLst>
          <pc:docMk/>
          <pc:sldMasterMk cId="1924017030" sldId="2147483648"/>
        </pc:sldMasterMkLst>
        <pc:sldLayoutChg chg="add">
          <pc:chgData name="Bishop, Layla" userId="174bf254-9467-4328-920b-fcccdb481059" providerId="ADAL" clId="{90214E9E-90F4-41CD-B04C-5507B5FD9EAA}" dt="2023-11-07T16:31:35.600" v="57" actId="27028"/>
          <pc:sldLayoutMkLst>
            <pc:docMk/>
            <pc:sldMasterMk cId="1924017030" sldId="2147483648"/>
            <pc:sldLayoutMk cId="3794573028" sldId="2147483649"/>
          </pc:sldLayoutMkLst>
        </pc:sldLayoutChg>
        <pc:sldLayoutChg chg="add">
          <pc:chgData name="Bishop, Layla" userId="174bf254-9467-4328-920b-fcccdb481059" providerId="ADAL" clId="{90214E9E-90F4-41CD-B04C-5507B5FD9EAA}" dt="2023-11-07T16:31:35.600" v="57" actId="27028"/>
          <pc:sldLayoutMkLst>
            <pc:docMk/>
            <pc:sldMasterMk cId="1924017030" sldId="2147483648"/>
            <pc:sldLayoutMk cId="1502998717" sldId="2147483650"/>
          </pc:sldLayoutMkLst>
        </pc:sldLayoutChg>
        <pc:sldLayoutChg chg="add">
          <pc:chgData name="Bishop, Layla" userId="174bf254-9467-4328-920b-fcccdb481059" providerId="ADAL" clId="{90214E9E-90F4-41CD-B04C-5507B5FD9EAA}" dt="2023-11-07T16:31:35.600" v="57" actId="27028"/>
          <pc:sldLayoutMkLst>
            <pc:docMk/>
            <pc:sldMasterMk cId="1924017030" sldId="2147483648"/>
            <pc:sldLayoutMk cId="1578029180" sldId="2147483651"/>
          </pc:sldLayoutMkLst>
        </pc:sldLayoutChg>
        <pc:sldLayoutChg chg="add">
          <pc:chgData name="Bishop, Layla" userId="174bf254-9467-4328-920b-fcccdb481059" providerId="ADAL" clId="{90214E9E-90F4-41CD-B04C-5507B5FD9EAA}" dt="2023-11-07T16:31:35.600" v="57" actId="27028"/>
          <pc:sldLayoutMkLst>
            <pc:docMk/>
            <pc:sldMasterMk cId="1924017030" sldId="2147483648"/>
            <pc:sldLayoutMk cId="2976489023" sldId="2147483652"/>
          </pc:sldLayoutMkLst>
        </pc:sldLayoutChg>
        <pc:sldLayoutChg chg="add">
          <pc:chgData name="Bishop, Layla" userId="174bf254-9467-4328-920b-fcccdb481059" providerId="ADAL" clId="{90214E9E-90F4-41CD-B04C-5507B5FD9EAA}" dt="2023-11-07T16:31:35.600" v="57" actId="27028"/>
          <pc:sldLayoutMkLst>
            <pc:docMk/>
            <pc:sldMasterMk cId="1924017030" sldId="2147483648"/>
            <pc:sldLayoutMk cId="546047726" sldId="2147483653"/>
          </pc:sldLayoutMkLst>
        </pc:sldLayoutChg>
        <pc:sldLayoutChg chg="add">
          <pc:chgData name="Bishop, Layla" userId="174bf254-9467-4328-920b-fcccdb481059" providerId="ADAL" clId="{90214E9E-90F4-41CD-B04C-5507B5FD9EAA}" dt="2023-11-07T16:31:35.600" v="57" actId="27028"/>
          <pc:sldLayoutMkLst>
            <pc:docMk/>
            <pc:sldMasterMk cId="1924017030" sldId="2147483648"/>
            <pc:sldLayoutMk cId="2764223820" sldId="2147483654"/>
          </pc:sldLayoutMkLst>
        </pc:sldLayoutChg>
        <pc:sldLayoutChg chg="add">
          <pc:chgData name="Bishop, Layla" userId="174bf254-9467-4328-920b-fcccdb481059" providerId="ADAL" clId="{90214E9E-90F4-41CD-B04C-5507B5FD9EAA}" dt="2023-11-07T16:31:35.600" v="57" actId="27028"/>
          <pc:sldLayoutMkLst>
            <pc:docMk/>
            <pc:sldMasterMk cId="1924017030" sldId="2147483648"/>
            <pc:sldLayoutMk cId="830887006" sldId="2147483655"/>
          </pc:sldLayoutMkLst>
        </pc:sldLayoutChg>
        <pc:sldLayoutChg chg="add">
          <pc:chgData name="Bishop, Layla" userId="174bf254-9467-4328-920b-fcccdb481059" providerId="ADAL" clId="{90214E9E-90F4-41CD-B04C-5507B5FD9EAA}" dt="2023-11-07T16:31:35.600" v="57" actId="27028"/>
          <pc:sldLayoutMkLst>
            <pc:docMk/>
            <pc:sldMasterMk cId="1924017030" sldId="2147483648"/>
            <pc:sldLayoutMk cId="2229111533" sldId="2147483656"/>
          </pc:sldLayoutMkLst>
        </pc:sldLayoutChg>
        <pc:sldLayoutChg chg="add">
          <pc:chgData name="Bishop, Layla" userId="174bf254-9467-4328-920b-fcccdb481059" providerId="ADAL" clId="{90214E9E-90F4-41CD-B04C-5507B5FD9EAA}" dt="2023-11-07T16:31:35.600" v="57" actId="27028"/>
          <pc:sldLayoutMkLst>
            <pc:docMk/>
            <pc:sldMasterMk cId="1924017030" sldId="2147483648"/>
            <pc:sldLayoutMk cId="3065688239" sldId="2147483657"/>
          </pc:sldLayoutMkLst>
        </pc:sldLayoutChg>
        <pc:sldLayoutChg chg="add">
          <pc:chgData name="Bishop, Layla" userId="174bf254-9467-4328-920b-fcccdb481059" providerId="ADAL" clId="{90214E9E-90F4-41CD-B04C-5507B5FD9EAA}" dt="2023-11-07T16:31:35.600" v="57" actId="27028"/>
          <pc:sldLayoutMkLst>
            <pc:docMk/>
            <pc:sldMasterMk cId="1924017030" sldId="2147483648"/>
            <pc:sldLayoutMk cId="3041713076" sldId="2147483658"/>
          </pc:sldLayoutMkLst>
        </pc:sldLayoutChg>
        <pc:sldLayoutChg chg="add">
          <pc:chgData name="Bishop, Layla" userId="174bf254-9467-4328-920b-fcccdb481059" providerId="ADAL" clId="{90214E9E-90F4-41CD-B04C-5507B5FD9EAA}" dt="2023-11-07T16:31:35.600" v="57" actId="27028"/>
          <pc:sldLayoutMkLst>
            <pc:docMk/>
            <pc:sldMasterMk cId="1924017030" sldId="2147483648"/>
            <pc:sldLayoutMk cId="1394312749" sldId="2147483659"/>
          </pc:sldLayoutMkLst>
        </pc:sldLayoutChg>
      </pc:sldMasterChg>
      <pc:sldMasterChg chg="add addSldLayout">
        <pc:chgData name="Bishop, Layla" userId="174bf254-9467-4328-920b-fcccdb481059" providerId="ADAL" clId="{90214E9E-90F4-41CD-B04C-5507B5FD9EAA}" dt="2023-11-07T16:30:08.157" v="47" actId="27028"/>
        <pc:sldMasterMkLst>
          <pc:docMk/>
          <pc:sldMasterMk cId="2271286761" sldId="2147483660"/>
        </pc:sldMasterMkLst>
        <pc:sldLayoutChg chg="add">
          <pc:chgData name="Bishop, Layla" userId="174bf254-9467-4328-920b-fcccdb481059" providerId="ADAL" clId="{90214E9E-90F4-41CD-B04C-5507B5FD9EAA}" dt="2023-11-07T16:30:08.157" v="47" actId="27028"/>
          <pc:sldLayoutMkLst>
            <pc:docMk/>
            <pc:sldMasterMk cId="2271286761" sldId="2147483660"/>
            <pc:sldLayoutMk cId="2065740746" sldId="2147483664"/>
          </pc:sldLayoutMkLst>
        </pc:sldLayoutChg>
        <pc:sldLayoutChg chg="add">
          <pc:chgData name="Bishop, Layla" userId="174bf254-9467-4328-920b-fcccdb481059" providerId="ADAL" clId="{90214E9E-90F4-41CD-B04C-5507B5FD9EAA}" dt="2023-11-07T16:30:08.157" v="47" actId="27028"/>
          <pc:sldLayoutMkLst>
            <pc:docMk/>
            <pc:sldMasterMk cId="2271286761" sldId="2147483660"/>
            <pc:sldLayoutMk cId="1169194817" sldId="2147483665"/>
          </pc:sldLayoutMkLst>
        </pc:sldLayoutChg>
        <pc:sldLayoutChg chg="add">
          <pc:chgData name="Bishop, Layla" userId="174bf254-9467-4328-920b-fcccdb481059" providerId="ADAL" clId="{90214E9E-90F4-41CD-B04C-5507B5FD9EAA}" dt="2023-11-07T16:30:08.157" v="47" actId="27028"/>
          <pc:sldLayoutMkLst>
            <pc:docMk/>
            <pc:sldMasterMk cId="2271286761" sldId="2147483660"/>
            <pc:sldLayoutMk cId="4192045483" sldId="2147483668"/>
          </pc:sldLayoutMkLst>
        </pc:sldLayoutChg>
        <pc:sldLayoutChg chg="add">
          <pc:chgData name="Bishop, Layla" userId="174bf254-9467-4328-920b-fcccdb481059" providerId="ADAL" clId="{90214E9E-90F4-41CD-B04C-5507B5FD9EAA}" dt="2023-11-07T16:30:08.157" v="47" actId="27028"/>
          <pc:sldLayoutMkLst>
            <pc:docMk/>
            <pc:sldMasterMk cId="2271286761" sldId="2147483660"/>
            <pc:sldLayoutMk cId="2581254082" sldId="2147483669"/>
          </pc:sldLayoutMkLst>
        </pc:sldLayoutChg>
        <pc:sldLayoutChg chg="add">
          <pc:chgData name="Bishop, Layla" userId="174bf254-9467-4328-920b-fcccdb481059" providerId="ADAL" clId="{90214E9E-90F4-41CD-B04C-5507B5FD9EAA}" dt="2023-11-07T16:30:08.157" v="47" actId="27028"/>
          <pc:sldLayoutMkLst>
            <pc:docMk/>
            <pc:sldMasterMk cId="2271286761" sldId="2147483660"/>
            <pc:sldLayoutMk cId="3431433007" sldId="2147483670"/>
          </pc:sldLayoutMkLst>
        </pc:sldLayoutChg>
        <pc:sldLayoutChg chg="add">
          <pc:chgData name="Bishop, Layla" userId="174bf254-9467-4328-920b-fcccdb481059" providerId="ADAL" clId="{90214E9E-90F4-41CD-B04C-5507B5FD9EAA}" dt="2023-11-07T16:30:08.157" v="47" actId="27028"/>
          <pc:sldLayoutMkLst>
            <pc:docMk/>
            <pc:sldMasterMk cId="2271286761" sldId="2147483660"/>
            <pc:sldLayoutMk cId="2076355172" sldId="2147484234"/>
          </pc:sldLayoutMkLst>
        </pc:sldLayoutChg>
        <pc:sldLayoutChg chg="add">
          <pc:chgData name="Bishop, Layla" userId="174bf254-9467-4328-920b-fcccdb481059" providerId="ADAL" clId="{90214E9E-90F4-41CD-B04C-5507B5FD9EAA}" dt="2023-11-07T16:30:08.157" v="47" actId="27028"/>
          <pc:sldLayoutMkLst>
            <pc:docMk/>
            <pc:sldMasterMk cId="2271286761" sldId="2147483660"/>
            <pc:sldLayoutMk cId="2426261960" sldId="2147484235"/>
          </pc:sldLayoutMkLst>
        </pc:sldLayoutChg>
        <pc:sldLayoutChg chg="add">
          <pc:chgData name="Bishop, Layla" userId="174bf254-9467-4328-920b-fcccdb481059" providerId="ADAL" clId="{90214E9E-90F4-41CD-B04C-5507B5FD9EAA}" dt="2023-11-07T16:30:08.157" v="47" actId="27028"/>
          <pc:sldLayoutMkLst>
            <pc:docMk/>
            <pc:sldMasterMk cId="2271286761" sldId="2147483660"/>
            <pc:sldLayoutMk cId="1100687974" sldId="2147484236"/>
          </pc:sldLayoutMkLst>
        </pc:sldLayoutChg>
        <pc:sldLayoutChg chg="add">
          <pc:chgData name="Bishop, Layla" userId="174bf254-9467-4328-920b-fcccdb481059" providerId="ADAL" clId="{90214E9E-90F4-41CD-B04C-5507B5FD9EAA}" dt="2023-11-07T16:30:08.157" v="47" actId="27028"/>
          <pc:sldLayoutMkLst>
            <pc:docMk/>
            <pc:sldMasterMk cId="2271286761" sldId="2147483660"/>
            <pc:sldLayoutMk cId="1112972932" sldId="2147484237"/>
          </pc:sldLayoutMkLst>
        </pc:sldLayoutChg>
        <pc:sldLayoutChg chg="add">
          <pc:chgData name="Bishop, Layla" userId="174bf254-9467-4328-920b-fcccdb481059" providerId="ADAL" clId="{90214E9E-90F4-41CD-B04C-5507B5FD9EAA}" dt="2023-11-07T16:30:08.157" v="47" actId="27028"/>
          <pc:sldLayoutMkLst>
            <pc:docMk/>
            <pc:sldMasterMk cId="2271286761" sldId="2147483660"/>
            <pc:sldLayoutMk cId="1378580126" sldId="2147484238"/>
          </pc:sldLayoutMkLst>
        </pc:sldLayoutChg>
        <pc:sldLayoutChg chg="add">
          <pc:chgData name="Bishop, Layla" userId="174bf254-9467-4328-920b-fcccdb481059" providerId="ADAL" clId="{90214E9E-90F4-41CD-B04C-5507B5FD9EAA}" dt="2023-11-07T16:30:08.157" v="47" actId="27028"/>
          <pc:sldLayoutMkLst>
            <pc:docMk/>
            <pc:sldMasterMk cId="2271286761" sldId="2147483660"/>
            <pc:sldLayoutMk cId="1442621470" sldId="2147484239"/>
          </pc:sldLayoutMkLst>
        </pc:sldLayoutChg>
        <pc:sldLayoutChg chg="add">
          <pc:chgData name="Bishop, Layla" userId="174bf254-9467-4328-920b-fcccdb481059" providerId="ADAL" clId="{90214E9E-90F4-41CD-B04C-5507B5FD9EAA}" dt="2023-11-07T16:30:08.157" v="47" actId="27028"/>
          <pc:sldLayoutMkLst>
            <pc:docMk/>
            <pc:sldMasterMk cId="2271286761" sldId="2147483660"/>
            <pc:sldLayoutMk cId="808630652" sldId="2147484240"/>
          </pc:sldLayoutMkLst>
        </pc:sldLayoutChg>
        <pc:sldLayoutChg chg="add">
          <pc:chgData name="Bishop, Layla" userId="174bf254-9467-4328-920b-fcccdb481059" providerId="ADAL" clId="{90214E9E-90F4-41CD-B04C-5507B5FD9EAA}" dt="2023-11-07T16:30:08.157" v="47" actId="27028"/>
          <pc:sldLayoutMkLst>
            <pc:docMk/>
            <pc:sldMasterMk cId="2271286761" sldId="2147483660"/>
            <pc:sldLayoutMk cId="131305143" sldId="2147484242"/>
          </pc:sldLayoutMkLst>
        </pc:sldLayoutChg>
        <pc:sldLayoutChg chg="add">
          <pc:chgData name="Bishop, Layla" userId="174bf254-9467-4328-920b-fcccdb481059" providerId="ADAL" clId="{90214E9E-90F4-41CD-B04C-5507B5FD9EAA}" dt="2023-11-07T16:30:08.157" v="47" actId="27028"/>
          <pc:sldLayoutMkLst>
            <pc:docMk/>
            <pc:sldMasterMk cId="2271286761" sldId="2147483660"/>
            <pc:sldLayoutMk cId="1221805149" sldId="2147484243"/>
          </pc:sldLayoutMkLst>
        </pc:sldLayoutChg>
        <pc:sldLayoutChg chg="add">
          <pc:chgData name="Bishop, Layla" userId="174bf254-9467-4328-920b-fcccdb481059" providerId="ADAL" clId="{90214E9E-90F4-41CD-B04C-5507B5FD9EAA}" dt="2023-11-07T16:30:08.157" v="47" actId="27028"/>
          <pc:sldLayoutMkLst>
            <pc:docMk/>
            <pc:sldMasterMk cId="2271286761" sldId="2147483660"/>
            <pc:sldLayoutMk cId="596302252" sldId="2147484244"/>
          </pc:sldLayoutMkLst>
        </pc:sldLayoutChg>
        <pc:sldLayoutChg chg="add">
          <pc:chgData name="Bishop, Layla" userId="174bf254-9467-4328-920b-fcccdb481059" providerId="ADAL" clId="{90214E9E-90F4-41CD-B04C-5507B5FD9EAA}" dt="2023-11-07T16:30:08.157" v="47" actId="27028"/>
          <pc:sldLayoutMkLst>
            <pc:docMk/>
            <pc:sldMasterMk cId="2271286761" sldId="2147483660"/>
            <pc:sldLayoutMk cId="3790415661" sldId="2147484245"/>
          </pc:sldLayoutMkLst>
        </pc:sldLayoutChg>
        <pc:sldLayoutChg chg="add">
          <pc:chgData name="Bishop, Layla" userId="174bf254-9467-4328-920b-fcccdb481059" providerId="ADAL" clId="{90214E9E-90F4-41CD-B04C-5507B5FD9EAA}" dt="2023-11-07T16:30:08.157" v="47" actId="27028"/>
          <pc:sldLayoutMkLst>
            <pc:docMk/>
            <pc:sldMasterMk cId="2271286761" sldId="2147483660"/>
            <pc:sldLayoutMk cId="1914755968" sldId="2147484246"/>
          </pc:sldLayoutMkLst>
        </pc:sldLayoutChg>
        <pc:sldLayoutChg chg="add">
          <pc:chgData name="Bishop, Layla" userId="174bf254-9467-4328-920b-fcccdb481059" providerId="ADAL" clId="{90214E9E-90F4-41CD-B04C-5507B5FD9EAA}" dt="2023-11-07T16:30:08.157" v="47" actId="27028"/>
          <pc:sldLayoutMkLst>
            <pc:docMk/>
            <pc:sldMasterMk cId="2271286761" sldId="2147483660"/>
            <pc:sldLayoutMk cId="1672016603" sldId="2147484247"/>
          </pc:sldLayoutMkLst>
        </pc:sldLayoutChg>
        <pc:sldLayoutChg chg="add">
          <pc:chgData name="Bishop, Layla" userId="174bf254-9467-4328-920b-fcccdb481059" providerId="ADAL" clId="{90214E9E-90F4-41CD-B04C-5507B5FD9EAA}" dt="2023-11-07T16:30:08.157" v="47" actId="27028"/>
          <pc:sldLayoutMkLst>
            <pc:docMk/>
            <pc:sldMasterMk cId="2271286761" sldId="2147483660"/>
            <pc:sldLayoutMk cId="742827104" sldId="2147484248"/>
          </pc:sldLayoutMkLst>
        </pc:sldLayoutChg>
        <pc:sldLayoutChg chg="add">
          <pc:chgData name="Bishop, Layla" userId="174bf254-9467-4328-920b-fcccdb481059" providerId="ADAL" clId="{90214E9E-90F4-41CD-B04C-5507B5FD9EAA}" dt="2023-11-07T16:30:08.157" v="47" actId="27028"/>
          <pc:sldLayoutMkLst>
            <pc:docMk/>
            <pc:sldMasterMk cId="2271286761" sldId="2147483660"/>
            <pc:sldLayoutMk cId="1338347946" sldId="2147484249"/>
          </pc:sldLayoutMkLst>
        </pc:sldLayoutChg>
        <pc:sldLayoutChg chg="add">
          <pc:chgData name="Bishop, Layla" userId="174bf254-9467-4328-920b-fcccdb481059" providerId="ADAL" clId="{90214E9E-90F4-41CD-B04C-5507B5FD9EAA}" dt="2023-11-07T16:30:08.157" v="47" actId="27028"/>
          <pc:sldLayoutMkLst>
            <pc:docMk/>
            <pc:sldMasterMk cId="2271286761" sldId="2147483660"/>
            <pc:sldLayoutMk cId="4196934945" sldId="2147484250"/>
          </pc:sldLayoutMkLst>
        </pc:sldLayoutChg>
        <pc:sldLayoutChg chg="add">
          <pc:chgData name="Bishop, Layla" userId="174bf254-9467-4328-920b-fcccdb481059" providerId="ADAL" clId="{90214E9E-90F4-41CD-B04C-5507B5FD9EAA}" dt="2023-11-07T16:30:08.157" v="47" actId="27028"/>
          <pc:sldLayoutMkLst>
            <pc:docMk/>
            <pc:sldMasterMk cId="2271286761" sldId="2147483660"/>
            <pc:sldLayoutMk cId="1569173735" sldId="2147484251"/>
          </pc:sldLayoutMkLst>
        </pc:sldLayoutChg>
        <pc:sldLayoutChg chg="add">
          <pc:chgData name="Bishop, Layla" userId="174bf254-9467-4328-920b-fcccdb481059" providerId="ADAL" clId="{90214E9E-90F4-41CD-B04C-5507B5FD9EAA}" dt="2023-11-07T16:30:08.157" v="47" actId="27028"/>
          <pc:sldLayoutMkLst>
            <pc:docMk/>
            <pc:sldMasterMk cId="2271286761" sldId="2147483660"/>
            <pc:sldLayoutMk cId="953927969" sldId="2147484252"/>
          </pc:sldLayoutMkLst>
        </pc:sldLayoutChg>
        <pc:sldLayoutChg chg="add">
          <pc:chgData name="Bishop, Layla" userId="174bf254-9467-4328-920b-fcccdb481059" providerId="ADAL" clId="{90214E9E-90F4-41CD-B04C-5507B5FD9EAA}" dt="2023-11-07T16:30:08.157" v="47" actId="27028"/>
          <pc:sldLayoutMkLst>
            <pc:docMk/>
            <pc:sldMasterMk cId="2271286761" sldId="2147483660"/>
            <pc:sldLayoutMk cId="2904796408" sldId="2147484253"/>
          </pc:sldLayoutMkLst>
        </pc:sldLayoutChg>
        <pc:sldLayoutChg chg="add">
          <pc:chgData name="Bishop, Layla" userId="174bf254-9467-4328-920b-fcccdb481059" providerId="ADAL" clId="{90214E9E-90F4-41CD-B04C-5507B5FD9EAA}" dt="2023-11-07T16:30:08.157" v="47" actId="27028"/>
          <pc:sldLayoutMkLst>
            <pc:docMk/>
            <pc:sldMasterMk cId="2271286761" sldId="2147483660"/>
            <pc:sldLayoutMk cId="695519993" sldId="2147484254"/>
          </pc:sldLayoutMkLst>
        </pc:sldLayoutChg>
        <pc:sldLayoutChg chg="add">
          <pc:chgData name="Bishop, Layla" userId="174bf254-9467-4328-920b-fcccdb481059" providerId="ADAL" clId="{90214E9E-90F4-41CD-B04C-5507B5FD9EAA}" dt="2023-11-07T16:30:08.157" v="47" actId="27028"/>
          <pc:sldLayoutMkLst>
            <pc:docMk/>
            <pc:sldMasterMk cId="2271286761" sldId="2147483660"/>
            <pc:sldLayoutMk cId="491429654" sldId="2147484308"/>
          </pc:sldLayoutMkLst>
        </pc:sldLayoutChg>
        <pc:sldLayoutChg chg="add">
          <pc:chgData name="Bishop, Layla" userId="174bf254-9467-4328-920b-fcccdb481059" providerId="ADAL" clId="{90214E9E-90F4-41CD-B04C-5507B5FD9EAA}" dt="2023-11-07T16:30:08.157" v="47" actId="27028"/>
          <pc:sldLayoutMkLst>
            <pc:docMk/>
            <pc:sldMasterMk cId="2271286761" sldId="2147483660"/>
            <pc:sldLayoutMk cId="1187277763" sldId="2147484309"/>
          </pc:sldLayoutMkLst>
        </pc:sldLayoutChg>
        <pc:sldLayoutChg chg="add">
          <pc:chgData name="Bishop, Layla" userId="174bf254-9467-4328-920b-fcccdb481059" providerId="ADAL" clId="{90214E9E-90F4-41CD-B04C-5507B5FD9EAA}" dt="2023-11-07T16:30:08.157" v="47" actId="27028"/>
          <pc:sldLayoutMkLst>
            <pc:docMk/>
            <pc:sldMasterMk cId="2271286761" sldId="2147483660"/>
            <pc:sldLayoutMk cId="3558400403" sldId="2147484310"/>
          </pc:sldLayoutMkLst>
        </pc:sldLayoutChg>
        <pc:sldLayoutChg chg="add">
          <pc:chgData name="Bishop, Layla" userId="174bf254-9467-4328-920b-fcccdb481059" providerId="ADAL" clId="{90214E9E-90F4-41CD-B04C-5507B5FD9EAA}" dt="2023-11-07T16:30:08.157" v="47" actId="27028"/>
          <pc:sldLayoutMkLst>
            <pc:docMk/>
            <pc:sldMasterMk cId="2271286761" sldId="2147483660"/>
            <pc:sldLayoutMk cId="392330692" sldId="2147484311"/>
          </pc:sldLayoutMkLst>
        </pc:sldLayoutChg>
        <pc:sldLayoutChg chg="add">
          <pc:chgData name="Bishop, Layla" userId="174bf254-9467-4328-920b-fcccdb481059" providerId="ADAL" clId="{90214E9E-90F4-41CD-B04C-5507B5FD9EAA}" dt="2023-11-07T16:30:08.157" v="47" actId="27028"/>
          <pc:sldLayoutMkLst>
            <pc:docMk/>
            <pc:sldMasterMk cId="2271286761" sldId="2147483660"/>
            <pc:sldLayoutMk cId="1522953580" sldId="2147484312"/>
          </pc:sldLayoutMkLst>
        </pc:sldLayoutChg>
      </pc:sldMasterChg>
      <pc:sldMasterChg chg="modSldLayout">
        <pc:chgData name="Bishop, Layla" userId="174bf254-9467-4328-920b-fcccdb481059" providerId="ADAL" clId="{90214E9E-90F4-41CD-B04C-5507B5FD9EAA}" dt="2023-11-07T16:30:08.157" v="47" actId="27028"/>
        <pc:sldMasterMkLst>
          <pc:docMk/>
          <pc:sldMasterMk cId="251658989" sldId="2147484047"/>
        </pc:sldMasterMkLst>
        <pc:sldLayoutChg chg="replId">
          <pc:chgData name="Bishop, Layla" userId="174bf254-9467-4328-920b-fcccdb481059" providerId="ADAL" clId="{90214E9E-90F4-41CD-B04C-5507B5FD9EAA}" dt="2023-11-07T16:30:08.157" v="47" actId="27028"/>
          <pc:sldLayoutMkLst>
            <pc:docMk/>
            <pc:sldMasterMk cId="251658989" sldId="2147484047"/>
            <pc:sldLayoutMk cId="995551599" sldId="2147484176"/>
          </pc:sldLayoutMkLst>
        </pc:sldLayoutChg>
      </pc:sldMasterChg>
      <pc:sldMasterChg chg="replId modSldLayout">
        <pc:chgData name="Bishop, Layla" userId="174bf254-9467-4328-920b-fcccdb481059" providerId="ADAL" clId="{90214E9E-90F4-41CD-B04C-5507B5FD9EAA}" dt="2023-11-07T16:31:35.600" v="57" actId="27028"/>
        <pc:sldMasterMkLst>
          <pc:docMk/>
          <pc:sldMasterMk cId="0" sldId="2147484177"/>
        </pc:sldMasterMkLst>
        <pc:sldLayoutChg chg="replId">
          <pc:chgData name="Bishop, Layla" userId="174bf254-9467-4328-920b-fcccdb481059" providerId="ADAL" clId="{90214E9E-90F4-41CD-B04C-5507B5FD9EAA}" dt="2023-11-07T16:30:08.157" v="47" actId="27028"/>
          <pc:sldLayoutMkLst>
            <pc:docMk/>
            <pc:sldMasterMk cId="0" sldId="2147484177"/>
            <pc:sldLayoutMk cId="0" sldId="2147484175"/>
          </pc:sldLayoutMkLst>
        </pc:sldLayoutChg>
        <pc:sldLayoutChg chg="replId">
          <pc:chgData name="Bishop, Layla" userId="174bf254-9467-4328-920b-fcccdb481059" providerId="ADAL" clId="{90214E9E-90F4-41CD-B04C-5507B5FD9EAA}" dt="2023-11-07T16:31:35.600" v="57" actId="27028"/>
          <pc:sldLayoutMkLst>
            <pc:docMk/>
            <pc:sldMasterMk cId="0" sldId="2147484177"/>
            <pc:sldLayoutMk cId="0" sldId="2147484178"/>
          </pc:sldLayoutMkLst>
        </pc:sldLayoutChg>
        <pc:sldLayoutChg chg="replId">
          <pc:chgData name="Bishop, Layla" userId="174bf254-9467-4328-920b-fcccdb481059" providerId="ADAL" clId="{90214E9E-90F4-41CD-B04C-5507B5FD9EAA}" dt="2023-11-07T16:31:35.600" v="57" actId="27028"/>
          <pc:sldLayoutMkLst>
            <pc:docMk/>
            <pc:sldMasterMk cId="0" sldId="2147484177"/>
            <pc:sldLayoutMk cId="0" sldId="2147484179"/>
          </pc:sldLayoutMkLst>
        </pc:sldLayoutChg>
        <pc:sldLayoutChg chg="replId">
          <pc:chgData name="Bishop, Layla" userId="174bf254-9467-4328-920b-fcccdb481059" providerId="ADAL" clId="{90214E9E-90F4-41CD-B04C-5507B5FD9EAA}" dt="2023-11-07T16:31:35.600" v="57" actId="27028"/>
          <pc:sldLayoutMkLst>
            <pc:docMk/>
            <pc:sldMasterMk cId="0" sldId="2147484177"/>
            <pc:sldLayoutMk cId="0" sldId="2147484180"/>
          </pc:sldLayoutMkLst>
        </pc:sldLayoutChg>
      </pc:sldMasterChg>
    </pc:docChg>
  </pc:docChgLst>
  <pc:docChgLst>
    <pc:chgData name="Joe Chemali" userId="S::jchemali@relias.com::c36205bd-d4d1-49f0-93ea-2560057d8415" providerId="AD" clId="Web-{0A39C4F3-C41B-5EA9-ED3E-D193931BA861}"/>
    <pc:docChg chg="modSld sldOrd">
      <pc:chgData name="Joe Chemali" userId="S::jchemali@relias.com::c36205bd-d4d1-49f0-93ea-2560057d8415" providerId="AD" clId="Web-{0A39C4F3-C41B-5EA9-ED3E-D193931BA861}" dt="2023-11-08T21:30:44.173" v="305" actId="20577"/>
      <pc:docMkLst>
        <pc:docMk/>
      </pc:docMkLst>
      <pc:sldChg chg="addSp modSp">
        <pc:chgData name="Joe Chemali" userId="S::jchemali@relias.com::c36205bd-d4d1-49f0-93ea-2560057d8415" providerId="AD" clId="Web-{0A39C4F3-C41B-5EA9-ED3E-D193931BA861}" dt="2023-11-08T21:30:44.173" v="305" actId="20577"/>
        <pc:sldMkLst>
          <pc:docMk/>
          <pc:sldMk cId="1386302711" sldId="1667"/>
        </pc:sldMkLst>
        <pc:spChg chg="add mod">
          <ac:chgData name="Joe Chemali" userId="S::jchemali@relias.com::c36205bd-d4d1-49f0-93ea-2560057d8415" providerId="AD" clId="Web-{0A39C4F3-C41B-5EA9-ED3E-D193931BA861}" dt="2023-11-08T21:30:44.173" v="305" actId="20577"/>
          <ac:spMkLst>
            <pc:docMk/>
            <pc:sldMk cId="1386302711" sldId="1667"/>
            <ac:spMk id="3" creationId="{00825D2D-1E08-870C-1321-6468173FFFA8}"/>
          </ac:spMkLst>
        </pc:spChg>
        <pc:spChg chg="mod">
          <ac:chgData name="Joe Chemali" userId="S::jchemali@relias.com::c36205bd-d4d1-49f0-93ea-2560057d8415" providerId="AD" clId="Web-{0A39C4F3-C41B-5EA9-ED3E-D193931BA861}" dt="2023-11-08T21:29:39.532" v="292" actId="20577"/>
          <ac:spMkLst>
            <pc:docMk/>
            <pc:sldMk cId="1386302711" sldId="1667"/>
            <ac:spMk id="5" creationId="{0F765E46-8D27-43EF-BD67-E3DCD0757957}"/>
          </ac:spMkLst>
        </pc:spChg>
      </pc:sldChg>
      <pc:sldChg chg="ord">
        <pc:chgData name="Joe Chemali" userId="S::jchemali@relias.com::c36205bd-d4d1-49f0-93ea-2560057d8415" providerId="AD" clId="Web-{0A39C4F3-C41B-5EA9-ED3E-D193931BA861}" dt="2023-11-08T21:22:40.373" v="1"/>
        <pc:sldMkLst>
          <pc:docMk/>
          <pc:sldMk cId="3614480376" sldId="1695"/>
        </pc:sldMkLst>
      </pc:sldChg>
    </pc:docChg>
  </pc:docChgLst>
  <pc:docChgLst>
    <pc:chgData name="Joe Chemali" userId="S::jchemali@relias.com::c36205bd-d4d1-49f0-93ea-2560057d8415" providerId="AD" clId="Web-{A4E5719E-9445-E692-EAD3-FB24B012EDD6}"/>
    <pc:docChg chg="delSld modSld">
      <pc:chgData name="Joe Chemali" userId="S::jchemali@relias.com::c36205bd-d4d1-49f0-93ea-2560057d8415" providerId="AD" clId="Web-{A4E5719E-9445-E692-EAD3-FB24B012EDD6}" dt="2024-03-13T20:56:09.169" v="231" actId="20577"/>
      <pc:docMkLst>
        <pc:docMk/>
      </pc:docMkLst>
      <pc:sldChg chg="modSp">
        <pc:chgData name="Joe Chemali" userId="S::jchemali@relias.com::c36205bd-d4d1-49f0-93ea-2560057d8415" providerId="AD" clId="Web-{A4E5719E-9445-E692-EAD3-FB24B012EDD6}" dt="2024-03-13T20:43:35.458" v="5" actId="1076"/>
        <pc:sldMkLst>
          <pc:docMk/>
          <pc:sldMk cId="1457440864" sldId="1667"/>
        </pc:sldMkLst>
        <pc:spChg chg="mod">
          <ac:chgData name="Joe Chemali" userId="S::jchemali@relias.com::c36205bd-d4d1-49f0-93ea-2560057d8415" providerId="AD" clId="Web-{A4E5719E-9445-E692-EAD3-FB24B012EDD6}" dt="2024-03-13T20:43:35.442" v="4" actId="1076"/>
          <ac:spMkLst>
            <pc:docMk/>
            <pc:sldMk cId="1457440864" sldId="1667"/>
            <ac:spMk id="4" creationId="{84266238-5CB6-CCFD-B2EE-FCBD6403F277}"/>
          </ac:spMkLst>
        </pc:spChg>
        <pc:spChg chg="mod">
          <ac:chgData name="Joe Chemali" userId="S::jchemali@relias.com::c36205bd-d4d1-49f0-93ea-2560057d8415" providerId="AD" clId="Web-{A4E5719E-9445-E692-EAD3-FB24B012EDD6}" dt="2024-03-13T20:43:27.582" v="3" actId="1076"/>
          <ac:spMkLst>
            <pc:docMk/>
            <pc:sldMk cId="1457440864" sldId="1667"/>
            <ac:spMk id="5" creationId="{C82DAFE1-E888-69C3-7148-4D1A319D4816}"/>
          </ac:spMkLst>
        </pc:spChg>
        <pc:spChg chg="mod">
          <ac:chgData name="Joe Chemali" userId="S::jchemali@relias.com::c36205bd-d4d1-49f0-93ea-2560057d8415" providerId="AD" clId="Web-{A4E5719E-9445-E692-EAD3-FB24B012EDD6}" dt="2024-03-13T20:43:35.458" v="5" actId="1076"/>
          <ac:spMkLst>
            <pc:docMk/>
            <pc:sldMk cId="1457440864" sldId="1667"/>
            <ac:spMk id="6" creationId="{3DEF082B-A897-FCFE-4DE0-AB33BF40A92C}"/>
          </ac:spMkLst>
        </pc:spChg>
        <pc:cxnChg chg="mod">
          <ac:chgData name="Joe Chemali" userId="S::jchemali@relias.com::c36205bd-d4d1-49f0-93ea-2560057d8415" providerId="AD" clId="Web-{A4E5719E-9445-E692-EAD3-FB24B012EDD6}" dt="2024-03-13T20:43:22.285" v="2" actId="1076"/>
          <ac:cxnSpMkLst>
            <pc:docMk/>
            <pc:sldMk cId="1457440864" sldId="1667"/>
            <ac:cxnSpMk id="9" creationId="{70DDB40A-11F0-F9AF-14BB-78709A5D730D}"/>
          </ac:cxnSpMkLst>
        </pc:cxnChg>
      </pc:sldChg>
      <pc:sldChg chg="del">
        <pc:chgData name="Joe Chemali" userId="S::jchemali@relias.com::c36205bd-d4d1-49f0-93ea-2560057d8415" providerId="AD" clId="Web-{A4E5719E-9445-E692-EAD3-FB24B012EDD6}" dt="2024-03-13T20:43:09.754" v="0"/>
        <pc:sldMkLst>
          <pc:docMk/>
          <pc:sldMk cId="1499766071" sldId="1668"/>
        </pc:sldMkLst>
      </pc:sldChg>
      <pc:sldChg chg="modSp">
        <pc:chgData name="Joe Chemali" userId="S::jchemali@relias.com::c36205bd-d4d1-49f0-93ea-2560057d8415" providerId="AD" clId="Web-{A4E5719E-9445-E692-EAD3-FB24B012EDD6}" dt="2024-03-13T20:44:28.303" v="19" actId="20577"/>
        <pc:sldMkLst>
          <pc:docMk/>
          <pc:sldMk cId="526134323" sldId="1763"/>
        </pc:sldMkLst>
        <pc:spChg chg="mod">
          <ac:chgData name="Joe Chemali" userId="S::jchemali@relias.com::c36205bd-d4d1-49f0-93ea-2560057d8415" providerId="AD" clId="Web-{A4E5719E-9445-E692-EAD3-FB24B012EDD6}" dt="2024-03-13T20:44:28.303" v="19" actId="20577"/>
          <ac:spMkLst>
            <pc:docMk/>
            <pc:sldMk cId="526134323" sldId="1763"/>
            <ac:spMk id="5" creationId="{3BDCB79D-12BF-7611-1356-27A181617CE1}"/>
          </ac:spMkLst>
        </pc:spChg>
      </pc:sldChg>
      <pc:sldChg chg="modSp">
        <pc:chgData name="Joe Chemali" userId="S::jchemali@relias.com::c36205bd-d4d1-49f0-93ea-2560057d8415" providerId="AD" clId="Web-{A4E5719E-9445-E692-EAD3-FB24B012EDD6}" dt="2024-03-13T20:56:09.169" v="231" actId="20577"/>
        <pc:sldMkLst>
          <pc:docMk/>
          <pc:sldMk cId="378567927" sldId="1783"/>
        </pc:sldMkLst>
        <pc:spChg chg="mod">
          <ac:chgData name="Joe Chemali" userId="S::jchemali@relias.com::c36205bd-d4d1-49f0-93ea-2560057d8415" providerId="AD" clId="Web-{A4E5719E-9445-E692-EAD3-FB24B012EDD6}" dt="2024-03-13T20:46:27.604" v="119" actId="1076"/>
          <ac:spMkLst>
            <pc:docMk/>
            <pc:sldMk cId="378567927" sldId="1783"/>
            <ac:spMk id="3" creationId="{D983250B-AFA7-F32A-825C-BD6E33B5E1B4}"/>
          </ac:spMkLst>
        </pc:spChg>
        <pc:spChg chg="mod">
          <ac:chgData name="Joe Chemali" userId="S::jchemali@relias.com::c36205bd-d4d1-49f0-93ea-2560057d8415" providerId="AD" clId="Web-{A4E5719E-9445-E692-EAD3-FB24B012EDD6}" dt="2024-03-13T20:56:03.904" v="230" actId="20577"/>
          <ac:spMkLst>
            <pc:docMk/>
            <pc:sldMk cId="378567927" sldId="1783"/>
            <ac:spMk id="5" creationId="{665BBEAD-6539-D683-36D4-9BD7D71D5FA8}"/>
          </ac:spMkLst>
        </pc:spChg>
        <pc:spChg chg="mod">
          <ac:chgData name="Joe Chemali" userId="S::jchemali@relias.com::c36205bd-d4d1-49f0-93ea-2560057d8415" providerId="AD" clId="Web-{A4E5719E-9445-E692-EAD3-FB24B012EDD6}" dt="2024-03-13T20:56:09.169" v="231" actId="20577"/>
          <ac:spMkLst>
            <pc:docMk/>
            <pc:sldMk cId="378567927" sldId="1783"/>
            <ac:spMk id="10" creationId="{269407A6-5F33-3E57-6F4C-131A753148B0}"/>
          </ac:spMkLst>
        </pc:spChg>
      </pc:sldChg>
    </pc:docChg>
  </pc:docChgLst>
  <pc:docChgLst>
    <pc:chgData name="Hauck, Sarah M" userId="f4469b66-f048-4e35-8a94-a83a9177c551" providerId="ADAL" clId="{847A831B-F00E-47E7-84D4-4484E6163E84}"/>
    <pc:docChg chg="modSld">
      <pc:chgData name="Hauck, Sarah M" userId="f4469b66-f048-4e35-8a94-a83a9177c551" providerId="ADAL" clId="{847A831B-F00E-47E7-84D4-4484E6163E84}" dt="2023-11-07T19:23:43.848" v="0"/>
      <pc:docMkLst>
        <pc:docMk/>
      </pc:docMkLst>
      <pc:sldChg chg="modNotes">
        <pc:chgData name="Hauck, Sarah M" userId="f4469b66-f048-4e35-8a94-a83a9177c551" providerId="ADAL" clId="{847A831B-F00E-47E7-84D4-4484E6163E84}" dt="2023-11-07T19:23:43.848" v="0"/>
        <pc:sldMkLst>
          <pc:docMk/>
          <pc:sldMk cId="953124561" sldId="311"/>
        </pc:sldMkLst>
      </pc:sldChg>
    </pc:docChg>
  </pc:docChgLst>
  <pc:docChgLst>
    <pc:chgData name="Hauck, Sarah M" userId="f4469b66-f048-4e35-8a94-a83a9177c551" providerId="ADAL" clId="{FA0AE9EB-CAD5-4179-BE46-E0D3C2832279}"/>
    <pc:docChg chg="custSel modSld">
      <pc:chgData name="Hauck, Sarah M" userId="f4469b66-f048-4e35-8a94-a83a9177c551" providerId="ADAL" clId="{FA0AE9EB-CAD5-4179-BE46-E0D3C2832279}" dt="2024-01-08T15:44:33.649" v="142" actId="1035"/>
      <pc:docMkLst>
        <pc:docMk/>
      </pc:docMkLst>
      <pc:sldChg chg="addSp delSp modSp mod">
        <pc:chgData name="Hauck, Sarah M" userId="f4469b66-f048-4e35-8a94-a83a9177c551" providerId="ADAL" clId="{FA0AE9EB-CAD5-4179-BE46-E0D3C2832279}" dt="2024-01-08T15:44:33.649" v="142" actId="1035"/>
        <pc:sldMkLst>
          <pc:docMk/>
          <pc:sldMk cId="1050230296" sldId="603"/>
        </pc:sldMkLst>
        <pc:spChg chg="add mod">
          <ac:chgData name="Hauck, Sarah M" userId="f4469b66-f048-4e35-8a94-a83a9177c551" providerId="ADAL" clId="{FA0AE9EB-CAD5-4179-BE46-E0D3C2832279}" dt="2024-01-08T15:23:56.101" v="39" actId="1076"/>
          <ac:spMkLst>
            <pc:docMk/>
            <pc:sldMk cId="1050230296" sldId="603"/>
            <ac:spMk id="2" creationId="{3E62319B-5928-CE67-4D21-71E9BA0A03EE}"/>
          </ac:spMkLst>
        </pc:spChg>
        <pc:spChg chg="add mod">
          <ac:chgData name="Hauck, Sarah M" userId="f4469b66-f048-4e35-8a94-a83a9177c551" providerId="ADAL" clId="{FA0AE9EB-CAD5-4179-BE46-E0D3C2832279}" dt="2024-01-08T15:28:50.992" v="73" actId="1076"/>
          <ac:spMkLst>
            <pc:docMk/>
            <pc:sldMk cId="1050230296" sldId="603"/>
            <ac:spMk id="8" creationId="{46E535F7-F43D-1F1D-4184-78C943EAD9AA}"/>
          </ac:spMkLst>
        </pc:spChg>
        <pc:spChg chg="add mod">
          <ac:chgData name="Hauck, Sarah M" userId="f4469b66-f048-4e35-8a94-a83a9177c551" providerId="ADAL" clId="{FA0AE9EB-CAD5-4179-BE46-E0D3C2832279}" dt="2024-01-08T15:40:48.900" v="134" actId="1076"/>
          <ac:spMkLst>
            <pc:docMk/>
            <pc:sldMk cId="1050230296" sldId="603"/>
            <ac:spMk id="9" creationId="{E4DCFEA1-B2BD-0042-3223-52D3F59C85DC}"/>
          </ac:spMkLst>
        </pc:spChg>
        <pc:spChg chg="add del mod">
          <ac:chgData name="Hauck, Sarah M" userId="f4469b66-f048-4e35-8a94-a83a9177c551" providerId="ADAL" clId="{FA0AE9EB-CAD5-4179-BE46-E0D3C2832279}" dt="2024-01-08T15:41:31.297" v="138" actId="478"/>
          <ac:spMkLst>
            <pc:docMk/>
            <pc:sldMk cId="1050230296" sldId="603"/>
            <ac:spMk id="12" creationId="{9DF9488B-57A8-4D1C-1AC3-BDEE0F5596B8}"/>
          </ac:spMkLst>
        </pc:spChg>
        <pc:spChg chg="mod">
          <ac:chgData name="Hauck, Sarah M" userId="f4469b66-f048-4e35-8a94-a83a9177c551" providerId="ADAL" clId="{FA0AE9EB-CAD5-4179-BE46-E0D3C2832279}" dt="2024-01-08T15:22:22.670" v="13" actId="1076"/>
          <ac:spMkLst>
            <pc:docMk/>
            <pc:sldMk cId="1050230296" sldId="603"/>
            <ac:spMk id="19" creationId="{E9A4A184-4042-4E82-9490-ACF17A89E667}"/>
          </ac:spMkLst>
        </pc:spChg>
        <pc:spChg chg="mod">
          <ac:chgData name="Hauck, Sarah M" userId="f4469b66-f048-4e35-8a94-a83a9177c551" providerId="ADAL" clId="{FA0AE9EB-CAD5-4179-BE46-E0D3C2832279}" dt="2024-01-08T15:22:37.194" v="17" actId="1076"/>
          <ac:spMkLst>
            <pc:docMk/>
            <pc:sldMk cId="1050230296" sldId="603"/>
            <ac:spMk id="22" creationId="{971E2813-7769-4448-8045-FA6BC71B3402}"/>
          </ac:spMkLst>
        </pc:spChg>
        <pc:spChg chg="mod">
          <ac:chgData name="Hauck, Sarah M" userId="f4469b66-f048-4e35-8a94-a83a9177c551" providerId="ADAL" clId="{FA0AE9EB-CAD5-4179-BE46-E0D3C2832279}" dt="2024-01-08T15:23:47.930" v="37" actId="1076"/>
          <ac:spMkLst>
            <pc:docMk/>
            <pc:sldMk cId="1050230296" sldId="603"/>
            <ac:spMk id="23" creationId="{95224FA9-9821-4570-B37E-39D48D2DDBB2}"/>
          </ac:spMkLst>
        </pc:spChg>
        <pc:spChg chg="mod">
          <ac:chgData name="Hauck, Sarah M" userId="f4469b66-f048-4e35-8a94-a83a9177c551" providerId="ADAL" clId="{FA0AE9EB-CAD5-4179-BE46-E0D3C2832279}" dt="2024-01-08T15:22:05.500" v="5" actId="1038"/>
          <ac:spMkLst>
            <pc:docMk/>
            <pc:sldMk cId="1050230296" sldId="603"/>
            <ac:spMk id="24" creationId="{F26EB0F3-9005-4CB5-B382-20FA701F4953}"/>
          </ac:spMkLst>
        </pc:spChg>
        <pc:spChg chg="mod">
          <ac:chgData name="Hauck, Sarah M" userId="f4469b66-f048-4e35-8a94-a83a9177c551" providerId="ADAL" clId="{FA0AE9EB-CAD5-4179-BE46-E0D3C2832279}" dt="2024-01-08T15:44:33.649" v="142" actId="1035"/>
          <ac:spMkLst>
            <pc:docMk/>
            <pc:sldMk cId="1050230296" sldId="603"/>
            <ac:spMk id="25" creationId="{868A812A-D91D-4986-986F-09DA1F792151}"/>
          </ac:spMkLst>
        </pc:spChg>
        <pc:spChg chg="mod">
          <ac:chgData name="Hauck, Sarah M" userId="f4469b66-f048-4e35-8a94-a83a9177c551" providerId="ADAL" clId="{FA0AE9EB-CAD5-4179-BE46-E0D3C2832279}" dt="2024-01-08T15:29:49.799" v="121" actId="1076"/>
          <ac:spMkLst>
            <pc:docMk/>
            <pc:sldMk cId="1050230296" sldId="603"/>
            <ac:spMk id="27" creationId="{9B0D7545-6674-4DEC-801E-DDA31C993188}"/>
          </ac:spMkLst>
        </pc:spChg>
        <pc:spChg chg="mod">
          <ac:chgData name="Hauck, Sarah M" userId="f4469b66-f048-4e35-8a94-a83a9177c551" providerId="ADAL" clId="{FA0AE9EB-CAD5-4179-BE46-E0D3C2832279}" dt="2024-01-08T15:23:34.626" v="34" actId="1076"/>
          <ac:spMkLst>
            <pc:docMk/>
            <pc:sldMk cId="1050230296" sldId="603"/>
            <ac:spMk id="36" creationId="{8DD21332-BE56-4E22-90F1-F25E139B3F2C}"/>
          </ac:spMkLst>
        </pc:spChg>
        <pc:picChg chg="mod">
          <ac:chgData name="Hauck, Sarah M" userId="f4469b66-f048-4e35-8a94-a83a9177c551" providerId="ADAL" clId="{FA0AE9EB-CAD5-4179-BE46-E0D3C2832279}" dt="2024-01-08T15:22:19.290" v="12" actId="1076"/>
          <ac:picMkLst>
            <pc:docMk/>
            <pc:sldMk cId="1050230296" sldId="603"/>
            <ac:picMk id="3" creationId="{432A3FB6-27D7-870E-25A8-E6030AD9997C}"/>
          </ac:picMkLst>
        </pc:picChg>
        <pc:picChg chg="mod">
          <ac:chgData name="Hauck, Sarah M" userId="f4469b66-f048-4e35-8a94-a83a9177c551" providerId="ADAL" clId="{FA0AE9EB-CAD5-4179-BE46-E0D3C2832279}" dt="2024-01-08T15:23:44.647" v="36" actId="1076"/>
          <ac:picMkLst>
            <pc:docMk/>
            <pc:sldMk cId="1050230296" sldId="603"/>
            <ac:picMk id="4" creationId="{62464CCA-CD0A-488D-AA5D-00D03A9F7B45}"/>
          </ac:picMkLst>
        </pc:picChg>
        <pc:picChg chg="mod">
          <ac:chgData name="Hauck, Sarah M" userId="f4469b66-f048-4e35-8a94-a83a9177c551" providerId="ADAL" clId="{FA0AE9EB-CAD5-4179-BE46-E0D3C2832279}" dt="2024-01-08T15:29:54.077" v="122" actId="1076"/>
          <ac:picMkLst>
            <pc:docMk/>
            <pc:sldMk cId="1050230296" sldId="603"/>
            <ac:picMk id="5" creationId="{E115FCE5-C909-69FE-6944-C7D54B944045}"/>
          </ac:picMkLst>
        </pc:picChg>
        <pc:picChg chg="add mod modCrop">
          <ac:chgData name="Hauck, Sarah M" userId="f4469b66-f048-4e35-8a94-a83a9177c551" providerId="ADAL" clId="{FA0AE9EB-CAD5-4179-BE46-E0D3C2832279}" dt="2024-01-08T15:30:06.821" v="123" actId="1440"/>
          <ac:picMkLst>
            <pc:docMk/>
            <pc:sldMk cId="1050230296" sldId="603"/>
            <ac:picMk id="7" creationId="{84E03BFE-15CB-A1FE-836B-8973E8279F9B}"/>
          </ac:picMkLst>
        </pc:picChg>
        <pc:picChg chg="add mod">
          <ac:chgData name="Hauck, Sarah M" userId="f4469b66-f048-4e35-8a94-a83a9177c551" providerId="ADAL" clId="{FA0AE9EB-CAD5-4179-BE46-E0D3C2832279}" dt="2024-01-08T15:33:01.483" v="131" actId="1440"/>
          <ac:picMkLst>
            <pc:docMk/>
            <pc:sldMk cId="1050230296" sldId="603"/>
            <ac:picMk id="11" creationId="{521CEB4A-77F8-F97A-95A2-031846E8E90B}"/>
          </ac:picMkLst>
        </pc:picChg>
        <pc:picChg chg="mod">
          <ac:chgData name="Hauck, Sarah M" userId="f4469b66-f048-4e35-8a94-a83a9177c551" providerId="ADAL" clId="{FA0AE9EB-CAD5-4179-BE46-E0D3C2832279}" dt="2024-01-08T15:22:33.333" v="16" actId="1076"/>
          <ac:picMkLst>
            <pc:docMk/>
            <pc:sldMk cId="1050230296" sldId="603"/>
            <ac:picMk id="28" creationId="{0140020A-78A5-4D25-9CDB-984701BE7E3F}"/>
          </ac:picMkLst>
        </pc:picChg>
        <pc:picChg chg="mod">
          <ac:chgData name="Hauck, Sarah M" userId="f4469b66-f048-4e35-8a94-a83a9177c551" providerId="ADAL" clId="{FA0AE9EB-CAD5-4179-BE46-E0D3C2832279}" dt="2024-01-08T15:22:10.397" v="11" actId="1037"/>
          <ac:picMkLst>
            <pc:docMk/>
            <pc:sldMk cId="1050230296" sldId="603"/>
            <ac:picMk id="30" creationId="{DF786EDE-9FF1-427B-AD58-2AA4C9F5AB6E}"/>
          </ac:picMkLst>
        </pc:picChg>
        <pc:picChg chg="mod">
          <ac:chgData name="Hauck, Sarah M" userId="f4469b66-f048-4e35-8a94-a83a9177c551" providerId="ADAL" clId="{FA0AE9EB-CAD5-4179-BE46-E0D3C2832279}" dt="2024-01-08T15:40:33.869" v="133" actId="1076"/>
          <ac:picMkLst>
            <pc:docMk/>
            <pc:sldMk cId="1050230296" sldId="603"/>
            <ac:picMk id="32" creationId="{C27240AB-3EB0-4B67-845A-89BD2AD031C3}"/>
          </ac:picMkLst>
        </pc:picChg>
        <pc:picChg chg="mod">
          <ac:chgData name="Hauck, Sarah M" userId="f4469b66-f048-4e35-8a94-a83a9177c551" providerId="ADAL" clId="{FA0AE9EB-CAD5-4179-BE46-E0D3C2832279}" dt="2024-01-08T15:23:40.647" v="35" actId="1076"/>
          <ac:picMkLst>
            <pc:docMk/>
            <pc:sldMk cId="1050230296" sldId="603"/>
            <ac:picMk id="35" creationId="{8150667C-744A-4B29-AAE8-C30E9E17E8C7}"/>
          </ac:picMkLst>
        </pc:picChg>
      </pc:sldChg>
    </pc:docChg>
  </pc:docChgLst>
  <pc:docChgLst>
    <pc:chgData name="Yvette M. Tucker" userId="S::yvette.m.tucker_azcompletehealth.com#ext#@reliaslearning.onmicrosoft.com::5a37ec55-9a22-4880-8f91-d509a84aa97c" providerId="AD" clId="Web-{35FD11FE-DFEC-E10E-F758-F1EF33F3E27F}"/>
    <pc:docChg chg="modSld sldOrd">
      <pc:chgData name="Yvette M. Tucker" userId="S::yvette.m.tucker_azcompletehealth.com#ext#@reliaslearning.onmicrosoft.com::5a37ec55-9a22-4880-8f91-d509a84aa97c" providerId="AD" clId="Web-{35FD11FE-DFEC-E10E-F758-F1EF33F3E27F}" dt="2023-11-07T20:20:31.442" v="241" actId="1076"/>
      <pc:docMkLst>
        <pc:docMk/>
      </pc:docMkLst>
      <pc:sldChg chg="modSp">
        <pc:chgData name="Yvette M. Tucker" userId="S::yvette.m.tucker_azcompletehealth.com#ext#@reliaslearning.onmicrosoft.com::5a37ec55-9a22-4880-8f91-d509a84aa97c" providerId="AD" clId="Web-{35FD11FE-DFEC-E10E-F758-F1EF33F3E27F}" dt="2023-11-07T19:34:34.765" v="47" actId="20577"/>
        <pc:sldMkLst>
          <pc:docMk/>
          <pc:sldMk cId="1680462163" sldId="602"/>
        </pc:sldMkLst>
        <pc:graphicFrameChg chg="modGraphic">
          <ac:chgData name="Yvette M. Tucker" userId="S::yvette.m.tucker_azcompletehealth.com#ext#@reliaslearning.onmicrosoft.com::5a37ec55-9a22-4880-8f91-d509a84aa97c" providerId="AD" clId="Web-{35FD11FE-DFEC-E10E-F758-F1EF33F3E27F}" dt="2023-11-07T19:34:34.765" v="47" actId="20577"/>
          <ac:graphicFrameMkLst>
            <pc:docMk/>
            <pc:sldMk cId="1680462163" sldId="602"/>
            <ac:graphicFrameMk id="11" creationId="{99B760A2-3FD9-4DAC-863B-E8CABE6B5831}"/>
          </ac:graphicFrameMkLst>
        </pc:graphicFrameChg>
      </pc:sldChg>
      <pc:sldChg chg="addSp delSp modSp">
        <pc:chgData name="Yvette M. Tucker" userId="S::yvette.m.tucker_azcompletehealth.com#ext#@reliaslearning.onmicrosoft.com::5a37ec55-9a22-4880-8f91-d509a84aa97c" providerId="AD" clId="Web-{35FD11FE-DFEC-E10E-F758-F1EF33F3E27F}" dt="2023-11-07T20:16:07.483" v="231" actId="688"/>
        <pc:sldMkLst>
          <pc:docMk/>
          <pc:sldMk cId="1426314545" sldId="1425"/>
        </pc:sldMkLst>
        <pc:spChg chg="mod">
          <ac:chgData name="Yvette M. Tucker" userId="S::yvette.m.tucker_azcompletehealth.com#ext#@reliaslearning.onmicrosoft.com::5a37ec55-9a22-4880-8f91-d509a84aa97c" providerId="AD" clId="Web-{35FD11FE-DFEC-E10E-F758-F1EF33F3E27F}" dt="2023-11-07T19:58:11.521" v="190" actId="20577"/>
          <ac:spMkLst>
            <pc:docMk/>
            <pc:sldMk cId="1426314545" sldId="1425"/>
            <ac:spMk id="3" creationId="{C9971254-893D-44FC-AE93-19128B629507}"/>
          </ac:spMkLst>
        </pc:spChg>
        <pc:picChg chg="add del mod">
          <ac:chgData name="Yvette M. Tucker" userId="S::yvette.m.tucker_azcompletehealth.com#ext#@reliaslearning.onmicrosoft.com::5a37ec55-9a22-4880-8f91-d509a84aa97c" providerId="AD" clId="Web-{35FD11FE-DFEC-E10E-F758-F1EF33F3E27F}" dt="2023-11-07T20:15:51.935" v="229"/>
          <ac:picMkLst>
            <pc:docMk/>
            <pc:sldMk cId="1426314545" sldId="1425"/>
            <ac:picMk id="5" creationId="{4AEFF311-7824-0B9C-82D8-E254F2197CEF}"/>
          </ac:picMkLst>
        </pc:picChg>
        <pc:picChg chg="add mod">
          <ac:chgData name="Yvette M. Tucker" userId="S::yvette.m.tucker_azcompletehealth.com#ext#@reliaslearning.onmicrosoft.com::5a37ec55-9a22-4880-8f91-d509a84aa97c" providerId="AD" clId="Web-{35FD11FE-DFEC-E10E-F758-F1EF33F3E27F}" dt="2023-11-07T20:16:07.483" v="231" actId="688"/>
          <ac:picMkLst>
            <pc:docMk/>
            <pc:sldMk cId="1426314545" sldId="1425"/>
            <ac:picMk id="7" creationId="{94EB6AA8-09BD-94AE-C3DA-FC377F163787}"/>
          </ac:picMkLst>
        </pc:picChg>
      </pc:sldChg>
      <pc:sldChg chg="addSp delSp modSp">
        <pc:chgData name="Yvette M. Tucker" userId="S::yvette.m.tucker_azcompletehealth.com#ext#@reliaslearning.onmicrosoft.com::5a37ec55-9a22-4880-8f91-d509a84aa97c" providerId="AD" clId="Web-{35FD11FE-DFEC-E10E-F758-F1EF33F3E27F}" dt="2023-11-07T20:20:31.442" v="241" actId="1076"/>
        <pc:sldMkLst>
          <pc:docMk/>
          <pc:sldMk cId="4236107797" sldId="1685"/>
        </pc:sldMkLst>
        <pc:spChg chg="mod">
          <ac:chgData name="Yvette M. Tucker" userId="S::yvette.m.tucker_azcompletehealth.com#ext#@reliaslearning.onmicrosoft.com::5a37ec55-9a22-4880-8f91-d509a84aa97c" providerId="AD" clId="Web-{35FD11FE-DFEC-E10E-F758-F1EF33F3E27F}" dt="2023-11-07T20:20:19.269" v="239" actId="20577"/>
          <ac:spMkLst>
            <pc:docMk/>
            <pc:sldMk cId="4236107797" sldId="1685"/>
            <ac:spMk id="2" creationId="{BD1E662D-DCA0-C0A5-36DB-59F540527CF5}"/>
          </ac:spMkLst>
        </pc:spChg>
        <pc:spChg chg="mod">
          <ac:chgData name="Yvette M. Tucker" userId="S::yvette.m.tucker_azcompletehealth.com#ext#@reliaslearning.onmicrosoft.com::5a37ec55-9a22-4880-8f91-d509a84aa97c" providerId="AD" clId="Web-{35FD11FE-DFEC-E10E-F758-F1EF33F3E27F}" dt="2023-11-07T19:35:21.894" v="48" actId="20577"/>
          <ac:spMkLst>
            <pc:docMk/>
            <pc:sldMk cId="4236107797" sldId="1685"/>
            <ac:spMk id="3" creationId="{062615C4-8E9B-DA8E-9CB7-52DA9A555814}"/>
          </ac:spMkLst>
        </pc:spChg>
        <pc:spChg chg="add mod">
          <ac:chgData name="Yvette M. Tucker" userId="S::yvette.m.tucker_azcompletehealth.com#ext#@reliaslearning.onmicrosoft.com::5a37ec55-9a22-4880-8f91-d509a84aa97c" providerId="AD" clId="Web-{35FD11FE-DFEC-E10E-F758-F1EF33F3E27F}" dt="2023-11-07T19:42:34.710" v="84" actId="1076"/>
          <ac:spMkLst>
            <pc:docMk/>
            <pc:sldMk cId="4236107797" sldId="1685"/>
            <ac:spMk id="5" creationId="{11B2D812-13B1-9591-FE25-A102BF5E4084}"/>
          </ac:spMkLst>
        </pc:spChg>
        <pc:spChg chg="mod">
          <ac:chgData name="Yvette M. Tucker" userId="S::yvette.m.tucker_azcompletehealth.com#ext#@reliaslearning.onmicrosoft.com::5a37ec55-9a22-4880-8f91-d509a84aa97c" providerId="AD" clId="Web-{35FD11FE-DFEC-E10E-F758-F1EF33F3E27F}" dt="2023-11-07T19:35:27.613" v="49" actId="20577"/>
          <ac:spMkLst>
            <pc:docMk/>
            <pc:sldMk cId="4236107797" sldId="1685"/>
            <ac:spMk id="6" creationId="{7FF07515-F729-10F1-354B-15B0E46B54EA}"/>
          </ac:spMkLst>
        </pc:spChg>
        <pc:spChg chg="mod">
          <ac:chgData name="Yvette M. Tucker" userId="S::yvette.m.tucker_azcompletehealth.com#ext#@reliaslearning.onmicrosoft.com::5a37ec55-9a22-4880-8f91-d509a84aa97c" providerId="AD" clId="Web-{35FD11FE-DFEC-E10E-F758-F1EF33F3E27F}" dt="2023-11-07T19:44:50.002" v="99" actId="20577"/>
          <ac:spMkLst>
            <pc:docMk/>
            <pc:sldMk cId="4236107797" sldId="1685"/>
            <ac:spMk id="21" creationId="{6EF3F0D1-09F8-87C0-5E15-C45D1F57551B}"/>
          </ac:spMkLst>
        </pc:spChg>
        <pc:picChg chg="add mod">
          <ac:chgData name="Yvette M. Tucker" userId="S::yvette.m.tucker_azcompletehealth.com#ext#@reliaslearning.onmicrosoft.com::5a37ec55-9a22-4880-8f91-d509a84aa97c" providerId="AD" clId="Web-{35FD11FE-DFEC-E10E-F758-F1EF33F3E27F}" dt="2023-11-07T20:14:13.708" v="220" actId="1076"/>
          <ac:picMkLst>
            <pc:docMk/>
            <pc:sldMk cId="4236107797" sldId="1685"/>
            <ac:picMk id="4" creationId="{137713B0-523C-7C9D-0632-1B8FADF221FB}"/>
          </ac:picMkLst>
        </pc:picChg>
        <pc:picChg chg="del">
          <ac:chgData name="Yvette M. Tucker" userId="S::yvette.m.tucker_azcompletehealth.com#ext#@reliaslearning.onmicrosoft.com::5a37ec55-9a22-4880-8f91-d509a84aa97c" providerId="AD" clId="Web-{35FD11FE-DFEC-E10E-F758-F1EF33F3E27F}" dt="2023-11-07T19:35:49.490" v="60"/>
          <ac:picMkLst>
            <pc:docMk/>
            <pc:sldMk cId="4236107797" sldId="1685"/>
            <ac:picMk id="7" creationId="{EE787AD3-1EFD-8053-8B93-90F92916E329}"/>
          </ac:picMkLst>
        </pc:picChg>
        <pc:picChg chg="add mod">
          <ac:chgData name="Yvette M. Tucker" userId="S::yvette.m.tucker_azcompletehealth.com#ext#@reliaslearning.onmicrosoft.com::5a37ec55-9a22-4880-8f91-d509a84aa97c" providerId="AD" clId="Web-{35FD11FE-DFEC-E10E-F758-F1EF33F3E27F}" dt="2023-11-07T19:44:25.563" v="88" actId="1076"/>
          <ac:picMkLst>
            <pc:docMk/>
            <pc:sldMk cId="4236107797" sldId="1685"/>
            <ac:picMk id="8" creationId="{05001D7D-8C84-8A03-E5AF-59BF309CC177}"/>
          </ac:picMkLst>
        </pc:picChg>
        <pc:picChg chg="add mod">
          <ac:chgData name="Yvette M. Tucker" userId="S::yvette.m.tucker_azcompletehealth.com#ext#@reliaslearning.onmicrosoft.com::5a37ec55-9a22-4880-8f91-d509a84aa97c" providerId="AD" clId="Web-{35FD11FE-DFEC-E10E-F758-F1EF33F3E27F}" dt="2023-11-07T20:14:23.506" v="222" actId="1076"/>
          <ac:picMkLst>
            <pc:docMk/>
            <pc:sldMk cId="4236107797" sldId="1685"/>
            <ac:picMk id="9" creationId="{44988373-9049-C84C-EBA9-0DF1F434D3EB}"/>
          </ac:picMkLst>
        </pc:picChg>
        <pc:picChg chg="del">
          <ac:chgData name="Yvette M. Tucker" userId="S::yvette.m.tucker_azcompletehealth.com#ext#@reliaslearning.onmicrosoft.com::5a37ec55-9a22-4880-8f91-d509a84aa97c" providerId="AD" clId="Web-{35FD11FE-DFEC-E10E-F758-F1EF33F3E27F}" dt="2023-11-07T19:35:51.115" v="61"/>
          <ac:picMkLst>
            <pc:docMk/>
            <pc:sldMk cId="4236107797" sldId="1685"/>
            <ac:picMk id="10" creationId="{41128D12-B354-70A1-5F29-F857787E906A}"/>
          </ac:picMkLst>
        </pc:picChg>
        <pc:picChg chg="add mod">
          <ac:chgData name="Yvette M. Tucker" userId="S::yvette.m.tucker_azcompletehealth.com#ext#@reliaslearning.onmicrosoft.com::5a37ec55-9a22-4880-8f91-d509a84aa97c" providerId="AD" clId="Web-{35FD11FE-DFEC-E10E-F758-F1EF33F3E27F}" dt="2023-11-07T20:19:26.859" v="236" actId="1076"/>
          <ac:picMkLst>
            <pc:docMk/>
            <pc:sldMk cId="4236107797" sldId="1685"/>
            <ac:picMk id="11" creationId="{FE63471A-F916-D823-202E-7612303ACB48}"/>
          </ac:picMkLst>
        </pc:picChg>
        <pc:picChg chg="del">
          <ac:chgData name="Yvette M. Tucker" userId="S::yvette.m.tucker_azcompletehealth.com#ext#@reliaslearning.onmicrosoft.com::5a37ec55-9a22-4880-8f91-d509a84aa97c" providerId="AD" clId="Web-{35FD11FE-DFEC-E10E-F758-F1EF33F3E27F}" dt="2023-11-07T19:35:52.677" v="62"/>
          <ac:picMkLst>
            <pc:docMk/>
            <pc:sldMk cId="4236107797" sldId="1685"/>
            <ac:picMk id="12" creationId="{9D607DEF-335D-E72C-493E-81C1694DDE84}"/>
          </ac:picMkLst>
        </pc:picChg>
        <pc:picChg chg="del">
          <ac:chgData name="Yvette M. Tucker" userId="S::yvette.m.tucker_azcompletehealth.com#ext#@reliaslearning.onmicrosoft.com::5a37ec55-9a22-4880-8f91-d509a84aa97c" providerId="AD" clId="Web-{35FD11FE-DFEC-E10E-F758-F1EF33F3E27F}" dt="2023-11-07T19:35:55.600" v="64"/>
          <ac:picMkLst>
            <pc:docMk/>
            <pc:sldMk cId="4236107797" sldId="1685"/>
            <ac:picMk id="13" creationId="{6F897839-10B6-2F21-CEDE-C32652D5FA74}"/>
          </ac:picMkLst>
        </pc:picChg>
        <pc:picChg chg="del">
          <ac:chgData name="Yvette M. Tucker" userId="S::yvette.m.tucker_azcompletehealth.com#ext#@reliaslearning.onmicrosoft.com::5a37ec55-9a22-4880-8f91-d509a84aa97c" providerId="AD" clId="Web-{35FD11FE-DFEC-E10E-F758-F1EF33F3E27F}" dt="2023-11-07T19:35:57.084" v="65"/>
          <ac:picMkLst>
            <pc:docMk/>
            <pc:sldMk cId="4236107797" sldId="1685"/>
            <ac:picMk id="14" creationId="{D56377AD-D668-9EBB-7F11-FA8BC00B4C58}"/>
          </ac:picMkLst>
        </pc:picChg>
        <pc:picChg chg="add mod">
          <ac:chgData name="Yvette M. Tucker" userId="S::yvette.m.tucker_azcompletehealth.com#ext#@reliaslearning.onmicrosoft.com::5a37ec55-9a22-4880-8f91-d509a84aa97c" providerId="AD" clId="Web-{35FD11FE-DFEC-E10E-F758-F1EF33F3E27F}" dt="2023-11-07T20:20:31.442" v="241" actId="1076"/>
          <ac:picMkLst>
            <pc:docMk/>
            <pc:sldMk cId="4236107797" sldId="1685"/>
            <ac:picMk id="15" creationId="{60AECD2B-6DE4-8F35-ACD5-7720AD15407F}"/>
          </ac:picMkLst>
        </pc:picChg>
        <pc:picChg chg="del">
          <ac:chgData name="Yvette M. Tucker" userId="S::yvette.m.tucker_azcompletehealth.com#ext#@reliaslearning.onmicrosoft.com::5a37ec55-9a22-4880-8f91-d509a84aa97c" providerId="AD" clId="Web-{35FD11FE-DFEC-E10E-F758-F1EF33F3E27F}" dt="2023-11-07T19:35:58.615" v="66"/>
          <ac:picMkLst>
            <pc:docMk/>
            <pc:sldMk cId="4236107797" sldId="1685"/>
            <ac:picMk id="16" creationId="{598D4187-8B00-D958-8446-487A35F361DB}"/>
          </ac:picMkLst>
        </pc:picChg>
        <pc:picChg chg="del">
          <ac:chgData name="Yvette M. Tucker" userId="S::yvette.m.tucker_azcompletehealth.com#ext#@reliaslearning.onmicrosoft.com::5a37ec55-9a22-4880-8f91-d509a84aa97c" providerId="AD" clId="Web-{35FD11FE-DFEC-E10E-F758-F1EF33F3E27F}" dt="2023-11-07T19:36:00.116" v="67"/>
          <ac:picMkLst>
            <pc:docMk/>
            <pc:sldMk cId="4236107797" sldId="1685"/>
            <ac:picMk id="17" creationId="{A9A987B6-FAEE-1FC4-5660-8EC05E40A96F}"/>
          </ac:picMkLst>
        </pc:picChg>
        <pc:picChg chg="del">
          <ac:chgData name="Yvette M. Tucker" userId="S::yvette.m.tucker_azcompletehealth.com#ext#@reliaslearning.onmicrosoft.com::5a37ec55-9a22-4880-8f91-d509a84aa97c" providerId="AD" clId="Web-{35FD11FE-DFEC-E10E-F758-F1EF33F3E27F}" dt="2023-11-07T19:36:01.819" v="68"/>
          <ac:picMkLst>
            <pc:docMk/>
            <pc:sldMk cId="4236107797" sldId="1685"/>
            <ac:picMk id="18" creationId="{EF61A15A-A67B-5AF7-79C4-D3D71E75EA3A}"/>
          </ac:picMkLst>
        </pc:picChg>
        <pc:picChg chg="del">
          <ac:chgData name="Yvette M. Tucker" userId="S::yvette.m.tucker_azcompletehealth.com#ext#@reliaslearning.onmicrosoft.com::5a37ec55-9a22-4880-8f91-d509a84aa97c" providerId="AD" clId="Web-{35FD11FE-DFEC-E10E-F758-F1EF33F3E27F}" dt="2023-11-07T19:35:54.131" v="63"/>
          <ac:picMkLst>
            <pc:docMk/>
            <pc:sldMk cId="4236107797" sldId="1685"/>
            <ac:picMk id="19" creationId="{5DE534D6-7916-EFE3-543D-B8EF8DA44111}"/>
          </ac:picMkLst>
        </pc:picChg>
        <pc:picChg chg="add del mod">
          <ac:chgData name="Yvette M. Tucker" userId="S::yvette.m.tucker_azcompletehealth.com#ext#@reliaslearning.onmicrosoft.com::5a37ec55-9a22-4880-8f91-d509a84aa97c" providerId="AD" clId="Web-{35FD11FE-DFEC-E10E-F758-F1EF33F3E27F}" dt="2023-11-07T20:13:37.674" v="216"/>
          <ac:picMkLst>
            <pc:docMk/>
            <pc:sldMk cId="4236107797" sldId="1685"/>
            <ac:picMk id="20" creationId="{2269D285-AE90-1296-6396-21C9002FD3B3}"/>
          </ac:picMkLst>
        </pc:picChg>
        <pc:picChg chg="add mod">
          <ac:chgData name="Yvette M. Tucker" userId="S::yvette.m.tucker_azcompletehealth.com#ext#@reliaslearning.onmicrosoft.com::5a37ec55-9a22-4880-8f91-d509a84aa97c" providerId="AD" clId="Web-{35FD11FE-DFEC-E10E-F758-F1EF33F3E27F}" dt="2023-11-07T20:15:24.558" v="228" actId="14100"/>
          <ac:picMkLst>
            <pc:docMk/>
            <pc:sldMk cId="4236107797" sldId="1685"/>
            <ac:picMk id="23" creationId="{5CB1B52A-A0F4-0BAC-84EC-714472C7255D}"/>
          </ac:picMkLst>
        </pc:picChg>
        <pc:picChg chg="add mod">
          <ac:chgData name="Yvette M. Tucker" userId="S::yvette.m.tucker_azcompletehealth.com#ext#@reliaslearning.onmicrosoft.com::5a37ec55-9a22-4880-8f91-d509a84aa97c" providerId="AD" clId="Web-{35FD11FE-DFEC-E10E-F758-F1EF33F3E27F}" dt="2023-11-07T20:18:33.558" v="233" actId="1076"/>
          <ac:picMkLst>
            <pc:docMk/>
            <pc:sldMk cId="4236107797" sldId="1685"/>
            <ac:picMk id="24" creationId="{72745751-C0E4-9102-0F79-70078A17B97F}"/>
          </ac:picMkLst>
        </pc:picChg>
        <pc:picChg chg="add mod">
          <ac:chgData name="Yvette M. Tucker" userId="S::yvette.m.tucker_azcompletehealth.com#ext#@reliaslearning.onmicrosoft.com::5a37ec55-9a22-4880-8f91-d509a84aa97c" providerId="AD" clId="Web-{35FD11FE-DFEC-E10E-F758-F1EF33F3E27F}" dt="2023-11-07T20:19:06.920" v="235" actId="1076"/>
          <ac:picMkLst>
            <pc:docMk/>
            <pc:sldMk cId="4236107797" sldId="1685"/>
            <ac:picMk id="25" creationId="{600750E7-6BBE-E9D9-75C5-8F101D241938}"/>
          </ac:picMkLst>
        </pc:picChg>
        <pc:picChg chg="add mod">
          <ac:chgData name="Yvette M. Tucker" userId="S::yvette.m.tucker_azcompletehealth.com#ext#@reliaslearning.onmicrosoft.com::5a37ec55-9a22-4880-8f91-d509a84aa97c" providerId="AD" clId="Web-{35FD11FE-DFEC-E10E-F758-F1EF33F3E27F}" dt="2023-11-07T20:19:59.690" v="238" actId="1076"/>
          <ac:picMkLst>
            <pc:docMk/>
            <pc:sldMk cId="4236107797" sldId="1685"/>
            <ac:picMk id="26" creationId="{5F80551F-E018-7A02-2536-CA75903881F9}"/>
          </ac:picMkLst>
        </pc:picChg>
      </pc:sldChg>
      <pc:sldChg chg="ord">
        <pc:chgData name="Yvette M. Tucker" userId="S::yvette.m.tucker_azcompletehealth.com#ext#@reliaslearning.onmicrosoft.com::5a37ec55-9a22-4880-8f91-d509a84aa97c" providerId="AD" clId="Web-{35FD11FE-DFEC-E10E-F758-F1EF33F3E27F}" dt="2023-11-07T19:36:06.366" v="69"/>
        <pc:sldMkLst>
          <pc:docMk/>
          <pc:sldMk cId="1891967862" sldId="1687"/>
        </pc:sldMkLst>
      </pc:sldChg>
    </pc:docChg>
  </pc:docChgLst>
  <pc:docChgLst>
    <pc:chgData name="Mark C. Faul" userId="S::cn215731_centene.com#ext#@reliaslearning.onmicrosoft.com::fe4bc21a-68e5-4ac2-ae04-cf4e7258e40a" providerId="AD" clId="Web-{746B3455-91B6-FB86-E892-CB6366B633AC}"/>
    <pc:docChg chg="sldOrd">
      <pc:chgData name="Mark C. Faul" userId="S::cn215731_centene.com#ext#@reliaslearning.onmicrosoft.com::fe4bc21a-68e5-4ac2-ae04-cf4e7258e40a" providerId="AD" clId="Web-{746B3455-91B6-FB86-E892-CB6366B633AC}" dt="2023-11-07T22:26:42.113" v="0"/>
      <pc:docMkLst>
        <pc:docMk/>
      </pc:docMkLst>
      <pc:sldChg chg="ord">
        <pc:chgData name="Mark C. Faul" userId="S::cn215731_centene.com#ext#@reliaslearning.onmicrosoft.com::fe4bc21a-68e5-4ac2-ae04-cf4e7258e40a" providerId="AD" clId="Web-{746B3455-91B6-FB86-E892-CB6366B633AC}" dt="2023-11-07T22:26:42.113" v="0"/>
        <pc:sldMkLst>
          <pc:docMk/>
          <pc:sldMk cId="1371573104" sldId="1701"/>
        </pc:sldMkLst>
      </pc:sldChg>
    </pc:docChg>
  </pc:docChgLst>
  <pc:docChgLst>
    <pc:chgData name="Mark C. Faul" userId="S::cn215731_centene.com#ext#@reliaslearning.onmicrosoft.com::fe4bc21a-68e5-4ac2-ae04-cf4e7258e40a" providerId="AD" clId="Web-{9CBA2D32-E3B5-5123-281D-D1B16EA54DD6}"/>
    <pc:docChg chg="addSld modSld">
      <pc:chgData name="Mark C. Faul" userId="S::cn215731_centene.com#ext#@reliaslearning.onmicrosoft.com::fe4bc21a-68e5-4ac2-ae04-cf4e7258e40a" providerId="AD" clId="Web-{9CBA2D32-E3B5-5123-281D-D1B16EA54DD6}" dt="2024-01-08T13:57:13.725" v="6" actId="20577"/>
      <pc:docMkLst>
        <pc:docMk/>
      </pc:docMkLst>
      <pc:sldChg chg="modSp new">
        <pc:chgData name="Mark C. Faul" userId="S::cn215731_centene.com#ext#@reliaslearning.onmicrosoft.com::fe4bc21a-68e5-4ac2-ae04-cf4e7258e40a" providerId="AD" clId="Web-{9CBA2D32-E3B5-5123-281D-D1B16EA54DD6}" dt="2024-01-08T13:57:13.725" v="6" actId="20577"/>
        <pc:sldMkLst>
          <pc:docMk/>
          <pc:sldMk cId="2715015487" sldId="1730"/>
        </pc:sldMkLst>
        <pc:spChg chg="mod">
          <ac:chgData name="Mark C. Faul" userId="S::cn215731_centene.com#ext#@reliaslearning.onmicrosoft.com::fe4bc21a-68e5-4ac2-ae04-cf4e7258e40a" providerId="AD" clId="Web-{9CBA2D32-E3B5-5123-281D-D1B16EA54DD6}" dt="2024-01-08T13:57:13.725" v="6" actId="20577"/>
          <ac:spMkLst>
            <pc:docMk/>
            <pc:sldMk cId="2715015487" sldId="1730"/>
            <ac:spMk id="2" creationId="{AD89574C-22A4-26E6-2179-C5B2B9A223B1}"/>
          </ac:spMkLst>
        </pc:spChg>
      </pc:sldChg>
    </pc:docChg>
  </pc:docChgLst>
  <pc:docChgLst>
    <pc:chgData name="Sylvia Sanders" userId="S::workforce_azahp.onmicrosoft.com#ext#@reliaslearning.onmicrosoft.com::f534505b-5d97-42ad-906e-096f817be331" providerId="AD" clId="Web-{42BD4974-566C-0655-E3F8-822D7BACC020}"/>
    <pc:docChg chg="modSld sldOrd">
      <pc:chgData name="Sylvia Sanders" userId="S::workforce_azahp.onmicrosoft.com#ext#@reliaslearning.onmicrosoft.com::f534505b-5d97-42ad-906e-096f817be331" providerId="AD" clId="Web-{42BD4974-566C-0655-E3F8-822D7BACC020}" dt="2024-02-07T17:07:17.160" v="9"/>
      <pc:docMkLst>
        <pc:docMk/>
      </pc:docMkLst>
      <pc:sldChg chg="modSp">
        <pc:chgData name="Sylvia Sanders" userId="S::workforce_azahp.onmicrosoft.com#ext#@reliaslearning.onmicrosoft.com::f534505b-5d97-42ad-906e-096f817be331" providerId="AD" clId="Web-{42BD4974-566C-0655-E3F8-822D7BACC020}" dt="2024-02-07T16:59:51.055" v="4" actId="1076"/>
        <pc:sldMkLst>
          <pc:docMk/>
          <pc:sldMk cId="0" sldId="304"/>
        </pc:sldMkLst>
        <pc:spChg chg="mod">
          <ac:chgData name="Sylvia Sanders" userId="S::workforce_azahp.onmicrosoft.com#ext#@reliaslearning.onmicrosoft.com::f534505b-5d97-42ad-906e-096f817be331" providerId="AD" clId="Web-{42BD4974-566C-0655-E3F8-822D7BACC020}" dt="2024-02-07T16:59:51.055" v="4" actId="1076"/>
          <ac:spMkLst>
            <pc:docMk/>
            <pc:sldMk cId="0" sldId="304"/>
            <ac:spMk id="3" creationId="{71AA518D-D1A1-C2AA-EB28-B998FF194911}"/>
          </ac:spMkLst>
        </pc:spChg>
      </pc:sldChg>
      <pc:sldChg chg="modSp">
        <pc:chgData name="Sylvia Sanders" userId="S::workforce_azahp.onmicrosoft.com#ext#@reliaslearning.onmicrosoft.com::f534505b-5d97-42ad-906e-096f817be331" providerId="AD" clId="Web-{42BD4974-566C-0655-E3F8-822D7BACC020}" dt="2024-02-07T16:59:55.039" v="5" actId="1076"/>
        <pc:sldMkLst>
          <pc:docMk/>
          <pc:sldMk cId="0" sldId="305"/>
        </pc:sldMkLst>
        <pc:spChg chg="mod">
          <ac:chgData name="Sylvia Sanders" userId="S::workforce_azahp.onmicrosoft.com#ext#@reliaslearning.onmicrosoft.com::f534505b-5d97-42ad-906e-096f817be331" providerId="AD" clId="Web-{42BD4974-566C-0655-E3F8-822D7BACC020}" dt="2024-02-07T16:59:55.039" v="5" actId="1076"/>
          <ac:spMkLst>
            <pc:docMk/>
            <pc:sldMk cId="0" sldId="305"/>
            <ac:spMk id="3" creationId="{2AE4BC12-57C8-E761-98F5-7B03726A6977}"/>
          </ac:spMkLst>
        </pc:spChg>
      </pc:sldChg>
      <pc:sldChg chg="modSp">
        <pc:chgData name="Sylvia Sanders" userId="S::workforce_azahp.onmicrosoft.com#ext#@reliaslearning.onmicrosoft.com::f534505b-5d97-42ad-906e-096f817be331" providerId="AD" clId="Web-{42BD4974-566C-0655-E3F8-822D7BACC020}" dt="2024-02-07T17:00:01.680" v="6" actId="1076"/>
        <pc:sldMkLst>
          <pc:docMk/>
          <pc:sldMk cId="3921322643" sldId="309"/>
        </pc:sldMkLst>
        <pc:spChg chg="mod">
          <ac:chgData name="Sylvia Sanders" userId="S::workforce_azahp.onmicrosoft.com#ext#@reliaslearning.onmicrosoft.com::f534505b-5d97-42ad-906e-096f817be331" providerId="AD" clId="Web-{42BD4974-566C-0655-E3F8-822D7BACC020}" dt="2024-02-07T17:00:01.680" v="6" actId="1076"/>
          <ac:spMkLst>
            <pc:docMk/>
            <pc:sldMk cId="3921322643" sldId="309"/>
            <ac:spMk id="3" creationId="{3951654C-1928-B7AD-CEB5-D8FC54AD5168}"/>
          </ac:spMkLst>
        </pc:spChg>
      </pc:sldChg>
      <pc:sldChg chg="ord">
        <pc:chgData name="Sylvia Sanders" userId="S::workforce_azahp.onmicrosoft.com#ext#@reliaslearning.onmicrosoft.com::f534505b-5d97-42ad-906e-096f817be331" providerId="AD" clId="Web-{42BD4974-566C-0655-E3F8-822D7BACC020}" dt="2024-02-07T17:07:17.160" v="9"/>
        <pc:sldMkLst>
          <pc:docMk/>
          <pc:sldMk cId="1008180998" sldId="1759"/>
        </pc:sldMkLst>
      </pc:sldChg>
    </pc:docChg>
  </pc:docChgLst>
  <pc:docChgLst>
    <pc:chgData name="Yvette M. Tucker" userId="S::yvette.m.tucker_azcompletehealth.com#ext#@reliaslearning.onmicrosoft.com::5a37ec55-9a22-4880-8f91-d509a84aa97c" providerId="AD" clId="Web-{FC3C5F59-FED6-930C-52E6-CEAF47C4F0A3}"/>
    <pc:docChg chg="modSld">
      <pc:chgData name="Yvette M. Tucker" userId="S::yvette.m.tucker_azcompletehealth.com#ext#@reliaslearning.onmicrosoft.com::5a37ec55-9a22-4880-8f91-d509a84aa97c" providerId="AD" clId="Web-{FC3C5F59-FED6-930C-52E6-CEAF47C4F0A3}" dt="2024-02-03T02:34:47.780" v="26" actId="20577"/>
      <pc:docMkLst>
        <pc:docMk/>
      </pc:docMkLst>
      <pc:sldChg chg="modSp">
        <pc:chgData name="Yvette M. Tucker" userId="S::yvette.m.tucker_azcompletehealth.com#ext#@reliaslearning.onmicrosoft.com::5a37ec55-9a22-4880-8f91-d509a84aa97c" providerId="AD" clId="Web-{FC3C5F59-FED6-930C-52E6-CEAF47C4F0A3}" dt="2024-02-03T02:34:47.780" v="26" actId="20577"/>
        <pc:sldMkLst>
          <pc:docMk/>
          <pc:sldMk cId="2606194703" sldId="1751"/>
        </pc:sldMkLst>
        <pc:spChg chg="mod">
          <ac:chgData name="Yvette M. Tucker" userId="S::yvette.m.tucker_azcompletehealth.com#ext#@reliaslearning.onmicrosoft.com::5a37ec55-9a22-4880-8f91-d509a84aa97c" providerId="AD" clId="Web-{FC3C5F59-FED6-930C-52E6-CEAF47C4F0A3}" dt="2024-02-03T02:34:47.780" v="26" actId="20577"/>
          <ac:spMkLst>
            <pc:docMk/>
            <pc:sldMk cId="2606194703" sldId="1751"/>
            <ac:spMk id="3" creationId="{BC4EF2B0-C115-E23B-D57A-430F120A89A5}"/>
          </ac:spMkLst>
        </pc:spChg>
      </pc:sldChg>
    </pc:docChg>
  </pc:docChgLst>
  <pc:docChgLst>
    <pc:chgData name="workforce" userId="S::workforce_azahp.org#ext#@reliaslearning.onmicrosoft.com::fd3efe2f-850e-423f-9511-72a0a870dd16" providerId="AD" clId="Web-{60DE4A6D-9AE2-A831-5928-B207EEED26CA}"/>
    <pc:docChg chg="modSld">
      <pc:chgData name="workforce" userId="S::workforce_azahp.org#ext#@reliaslearning.onmicrosoft.com::fd3efe2f-850e-423f-9511-72a0a870dd16" providerId="AD" clId="Web-{60DE4A6D-9AE2-A831-5928-B207EEED26CA}" dt="2023-11-06T23:33:21.763" v="90"/>
      <pc:docMkLst>
        <pc:docMk/>
      </pc:docMkLst>
      <pc:sldChg chg="addSp delSp modSp mod setBg">
        <pc:chgData name="workforce" userId="S::workforce_azahp.org#ext#@reliaslearning.onmicrosoft.com::fd3efe2f-850e-423f-9511-72a0a870dd16" providerId="AD" clId="Web-{60DE4A6D-9AE2-A831-5928-B207EEED26CA}" dt="2023-11-06T23:33:21.763" v="90"/>
        <pc:sldMkLst>
          <pc:docMk/>
          <pc:sldMk cId="1050230296" sldId="603"/>
        </pc:sldMkLst>
        <pc:spChg chg="mod">
          <ac:chgData name="workforce" userId="S::workforce_azahp.org#ext#@reliaslearning.onmicrosoft.com::fd3efe2f-850e-423f-9511-72a0a870dd16" providerId="AD" clId="Web-{60DE4A6D-9AE2-A831-5928-B207EEED26CA}" dt="2023-11-06T23:23:22.251" v="74" actId="14100"/>
          <ac:spMkLst>
            <pc:docMk/>
            <pc:sldMk cId="1050230296" sldId="603"/>
            <ac:spMk id="27" creationId="{9B0D7545-6674-4DEC-801E-DDA31C993188}"/>
          </ac:spMkLst>
        </pc:spChg>
        <pc:spChg chg="mod">
          <ac:chgData name="workforce" userId="S::workforce_azahp.org#ext#@reliaslearning.onmicrosoft.com::fd3efe2f-850e-423f-9511-72a0a870dd16" providerId="AD" clId="Web-{60DE4A6D-9AE2-A831-5928-B207EEED26CA}" dt="2023-11-06T23:19:20.293" v="31" actId="1076"/>
          <ac:spMkLst>
            <pc:docMk/>
            <pc:sldMk cId="1050230296" sldId="603"/>
            <ac:spMk id="36" creationId="{8DD21332-BE56-4E22-90F1-F25E139B3F2C}"/>
          </ac:spMkLst>
        </pc:spChg>
        <pc:picChg chg="mod">
          <ac:chgData name="workforce" userId="S::workforce_azahp.org#ext#@reliaslearning.onmicrosoft.com::fd3efe2f-850e-423f-9511-72a0a870dd16" providerId="AD" clId="Web-{60DE4A6D-9AE2-A831-5928-B207EEED26CA}" dt="2023-11-06T23:21:27.280" v="53" actId="1076"/>
          <ac:picMkLst>
            <pc:docMk/>
            <pc:sldMk cId="1050230296" sldId="603"/>
            <ac:picMk id="3" creationId="{432A3FB6-27D7-870E-25A8-E6030AD9997C}"/>
          </ac:picMkLst>
        </pc:picChg>
        <pc:picChg chg="mod modCrop">
          <ac:chgData name="workforce" userId="S::workforce_azahp.org#ext#@reliaslearning.onmicrosoft.com::fd3efe2f-850e-423f-9511-72a0a870dd16" providerId="AD" clId="Web-{60DE4A6D-9AE2-A831-5928-B207EEED26CA}" dt="2023-11-06T23:20:43.810" v="45" actId="1076"/>
          <ac:picMkLst>
            <pc:docMk/>
            <pc:sldMk cId="1050230296" sldId="603"/>
            <ac:picMk id="4" creationId="{62464CCA-CD0A-488D-AA5D-00D03A9F7B45}"/>
          </ac:picMkLst>
        </pc:picChg>
        <pc:picChg chg="add del mod modCrop">
          <ac:chgData name="workforce" userId="S::workforce_azahp.org#ext#@reliaslearning.onmicrosoft.com::fd3efe2f-850e-423f-9511-72a0a870dd16" providerId="AD" clId="Web-{60DE4A6D-9AE2-A831-5928-B207EEED26CA}" dt="2023-11-06T23:19:08.433" v="27" actId="1076"/>
          <ac:picMkLst>
            <pc:docMk/>
            <pc:sldMk cId="1050230296" sldId="603"/>
            <ac:picMk id="5" creationId="{E115FCE5-C909-69FE-6944-C7D54B944045}"/>
          </ac:picMkLst>
        </pc:picChg>
        <pc:picChg chg="mod modCrop">
          <ac:chgData name="workforce" userId="S::workforce_azahp.org#ext#@reliaslearning.onmicrosoft.com::fd3efe2f-850e-423f-9511-72a0a870dd16" providerId="AD" clId="Web-{60DE4A6D-9AE2-A831-5928-B207EEED26CA}" dt="2023-11-06T23:21:20.358" v="51" actId="1076"/>
          <ac:picMkLst>
            <pc:docMk/>
            <pc:sldMk cId="1050230296" sldId="603"/>
            <ac:picMk id="28" creationId="{0140020A-78A5-4D25-9CDB-984701BE7E3F}"/>
          </ac:picMkLst>
        </pc:picChg>
        <pc:picChg chg="mod modCrop">
          <ac:chgData name="workforce" userId="S::workforce_azahp.org#ext#@reliaslearning.onmicrosoft.com::fd3efe2f-850e-423f-9511-72a0a870dd16" providerId="AD" clId="Web-{60DE4A6D-9AE2-A831-5928-B207EEED26CA}" dt="2023-11-06T23:23:01.594" v="69" actId="14100"/>
          <ac:picMkLst>
            <pc:docMk/>
            <pc:sldMk cId="1050230296" sldId="603"/>
            <ac:picMk id="30" creationId="{DF786EDE-9FF1-427B-AD58-2AA4C9F5AB6E}"/>
          </ac:picMkLst>
        </pc:picChg>
        <pc:picChg chg="mod modCrop">
          <ac:chgData name="workforce" userId="S::workforce_azahp.org#ext#@reliaslearning.onmicrosoft.com::fd3efe2f-850e-423f-9511-72a0a870dd16" providerId="AD" clId="Web-{60DE4A6D-9AE2-A831-5928-B207EEED26CA}" dt="2023-11-06T23:33:16.575" v="87" actId="1076"/>
          <ac:picMkLst>
            <pc:docMk/>
            <pc:sldMk cId="1050230296" sldId="603"/>
            <ac:picMk id="31" creationId="{943F2AE2-D741-4488-A644-22D86BD20F7A}"/>
          </ac:picMkLst>
        </pc:picChg>
        <pc:picChg chg="mod modCrop">
          <ac:chgData name="workforce" userId="S::workforce_azahp.org#ext#@reliaslearning.onmicrosoft.com::fd3efe2f-850e-423f-9511-72a0a870dd16" providerId="AD" clId="Web-{60DE4A6D-9AE2-A831-5928-B207EEED26CA}" dt="2023-11-06T23:33:21.763" v="90"/>
          <ac:picMkLst>
            <pc:docMk/>
            <pc:sldMk cId="1050230296" sldId="603"/>
            <ac:picMk id="32" creationId="{C27240AB-3EB0-4B67-845A-89BD2AD031C3}"/>
          </ac:picMkLst>
        </pc:picChg>
        <pc:picChg chg="mod modCrop">
          <ac:chgData name="workforce" userId="S::workforce_azahp.org#ext#@reliaslearning.onmicrosoft.com::fd3efe2f-850e-423f-9511-72a0a870dd16" providerId="AD" clId="Web-{60DE4A6D-9AE2-A831-5928-B207EEED26CA}" dt="2023-11-06T23:20:50.544" v="47"/>
          <ac:picMkLst>
            <pc:docMk/>
            <pc:sldMk cId="1050230296" sldId="603"/>
            <ac:picMk id="35" creationId="{8150667C-744A-4B29-AAE8-C30E9E17E8C7}"/>
          </ac:picMkLst>
        </pc:picChg>
      </pc:sldChg>
    </pc:docChg>
  </pc:docChgLst>
  <pc:docChgLst>
    <pc:chgData name="Hauck, Sarah M" userId="f4469b66-f048-4e35-8a94-a83a9177c551" providerId="ADAL" clId="{567FF3DC-97F9-4540-8E1C-B0FCDA90F3EA}"/>
    <pc:docChg chg="undo custSel addSld delSld modSld sldOrd delMainMaster">
      <pc:chgData name="Hauck, Sarah M" userId="f4469b66-f048-4e35-8a94-a83a9177c551" providerId="ADAL" clId="{567FF3DC-97F9-4540-8E1C-B0FCDA90F3EA}" dt="2024-03-12T23:44:18.779" v="1158"/>
      <pc:docMkLst>
        <pc:docMk/>
      </pc:docMkLst>
      <pc:sldChg chg="del">
        <pc:chgData name="Hauck, Sarah M" userId="f4469b66-f048-4e35-8a94-a83a9177c551" providerId="ADAL" clId="{567FF3DC-97F9-4540-8E1C-B0FCDA90F3EA}" dt="2024-03-12T23:36:35.843" v="1093" actId="2696"/>
        <pc:sldMkLst>
          <pc:docMk/>
          <pc:sldMk cId="2025969699" sldId="328"/>
        </pc:sldMkLst>
      </pc:sldChg>
      <pc:sldChg chg="modSp mod">
        <pc:chgData name="Hauck, Sarah M" userId="f4469b66-f048-4e35-8a94-a83a9177c551" providerId="ADAL" clId="{567FF3DC-97F9-4540-8E1C-B0FCDA90F3EA}" dt="2024-03-12T22:36:45.966" v="0" actId="1076"/>
        <pc:sldMkLst>
          <pc:docMk/>
          <pc:sldMk cId="1680462163" sldId="602"/>
        </pc:sldMkLst>
        <pc:picChg chg="mod">
          <ac:chgData name="Hauck, Sarah M" userId="f4469b66-f048-4e35-8a94-a83a9177c551" providerId="ADAL" clId="{567FF3DC-97F9-4540-8E1C-B0FCDA90F3EA}" dt="2024-03-12T22:36:45.966" v="0" actId="1076"/>
          <ac:picMkLst>
            <pc:docMk/>
            <pc:sldMk cId="1680462163" sldId="602"/>
            <ac:picMk id="3" creationId="{9CDAAC1A-B0D4-8CE2-BB67-0BAA08009CDC}"/>
          </ac:picMkLst>
        </pc:picChg>
      </pc:sldChg>
      <pc:sldChg chg="addSp delSp modSp mod">
        <pc:chgData name="Hauck, Sarah M" userId="f4469b66-f048-4e35-8a94-a83a9177c551" providerId="ADAL" clId="{567FF3DC-97F9-4540-8E1C-B0FCDA90F3EA}" dt="2024-03-12T22:45:28.825" v="371" actId="122"/>
        <pc:sldMkLst>
          <pc:docMk/>
          <pc:sldMk cId="91253302" sldId="656"/>
        </pc:sldMkLst>
        <pc:spChg chg="mod">
          <ac:chgData name="Hauck, Sarah M" userId="f4469b66-f048-4e35-8a94-a83a9177c551" providerId="ADAL" clId="{567FF3DC-97F9-4540-8E1C-B0FCDA90F3EA}" dt="2024-03-12T22:45:28.825" v="371" actId="122"/>
          <ac:spMkLst>
            <pc:docMk/>
            <pc:sldMk cId="91253302" sldId="656"/>
            <ac:spMk id="6" creationId="{9026057E-9BB6-446C-A66B-0AAC4C3FE45A}"/>
          </ac:spMkLst>
        </pc:spChg>
        <pc:picChg chg="del">
          <ac:chgData name="Hauck, Sarah M" userId="f4469b66-f048-4e35-8a94-a83a9177c551" providerId="ADAL" clId="{567FF3DC-97F9-4540-8E1C-B0FCDA90F3EA}" dt="2024-03-12T22:43:51.609" v="322" actId="478"/>
          <ac:picMkLst>
            <pc:docMk/>
            <pc:sldMk cId="91253302" sldId="656"/>
            <ac:picMk id="5" creationId="{7DA73626-43A5-47A8-B99D-ABEB47ECC74A}"/>
          </ac:picMkLst>
        </pc:picChg>
        <pc:picChg chg="add mod modCrop">
          <ac:chgData name="Hauck, Sarah M" userId="f4469b66-f048-4e35-8a94-a83a9177c551" providerId="ADAL" clId="{567FF3DC-97F9-4540-8E1C-B0FCDA90F3EA}" dt="2024-03-12T22:44:51.605" v="334" actId="14100"/>
          <ac:picMkLst>
            <pc:docMk/>
            <pc:sldMk cId="91253302" sldId="656"/>
            <ac:picMk id="7" creationId="{DD4DE79E-EEB4-14FC-51E5-5BD17344991D}"/>
          </ac:picMkLst>
        </pc:picChg>
      </pc:sldChg>
      <pc:sldChg chg="addSp delSp modSp mod">
        <pc:chgData name="Hauck, Sarah M" userId="f4469b66-f048-4e35-8a94-a83a9177c551" providerId="ADAL" clId="{567FF3DC-97F9-4540-8E1C-B0FCDA90F3EA}" dt="2024-03-12T23:14:43.131" v="806" actId="478"/>
        <pc:sldMkLst>
          <pc:docMk/>
          <pc:sldMk cId="1047421087" sldId="1654"/>
        </pc:sldMkLst>
        <pc:spChg chg="add del mod">
          <ac:chgData name="Hauck, Sarah M" userId="f4469b66-f048-4e35-8a94-a83a9177c551" providerId="ADAL" clId="{567FF3DC-97F9-4540-8E1C-B0FCDA90F3EA}" dt="2024-03-12T23:14:39.938" v="805" actId="14100"/>
          <ac:spMkLst>
            <pc:docMk/>
            <pc:sldMk cId="1047421087" sldId="1654"/>
            <ac:spMk id="2" creationId="{1BE5AB77-A472-B2C8-8B8B-E5355DBE0492}"/>
          </ac:spMkLst>
        </pc:spChg>
        <pc:spChg chg="add del mod">
          <ac:chgData name="Hauck, Sarah M" userId="f4469b66-f048-4e35-8a94-a83a9177c551" providerId="ADAL" clId="{567FF3DC-97F9-4540-8E1C-B0FCDA90F3EA}" dt="2024-03-12T23:13:01.024" v="759" actId="478"/>
          <ac:spMkLst>
            <pc:docMk/>
            <pc:sldMk cId="1047421087" sldId="1654"/>
            <ac:spMk id="4" creationId="{91A282A3-13B3-9BBD-439F-CCF8E871D5A0}"/>
          </ac:spMkLst>
        </pc:spChg>
        <pc:spChg chg="add del mod">
          <ac:chgData name="Hauck, Sarah M" userId="f4469b66-f048-4e35-8a94-a83a9177c551" providerId="ADAL" clId="{567FF3DC-97F9-4540-8E1C-B0FCDA90F3EA}" dt="2024-03-12T23:14:43.131" v="806" actId="478"/>
          <ac:spMkLst>
            <pc:docMk/>
            <pc:sldMk cId="1047421087" sldId="1654"/>
            <ac:spMk id="5" creationId="{049DC49D-92BD-0D6B-F6FE-7F3B6E1A75FA}"/>
          </ac:spMkLst>
        </pc:spChg>
        <pc:spChg chg="add del mod">
          <ac:chgData name="Hauck, Sarah M" userId="f4469b66-f048-4e35-8a94-a83a9177c551" providerId="ADAL" clId="{567FF3DC-97F9-4540-8E1C-B0FCDA90F3EA}" dt="2024-03-12T23:14:15.794" v="798" actId="1076"/>
          <ac:spMkLst>
            <pc:docMk/>
            <pc:sldMk cId="1047421087" sldId="1654"/>
            <ac:spMk id="11" creationId="{C19E1963-6E8E-CE74-3C49-0F1FCD20623E}"/>
          </ac:spMkLst>
        </pc:spChg>
        <pc:picChg chg="mod">
          <ac:chgData name="Hauck, Sarah M" userId="f4469b66-f048-4e35-8a94-a83a9177c551" providerId="ADAL" clId="{567FF3DC-97F9-4540-8E1C-B0FCDA90F3EA}" dt="2024-03-12T23:13:04.513" v="760" actId="1076"/>
          <ac:picMkLst>
            <pc:docMk/>
            <pc:sldMk cId="1047421087" sldId="1654"/>
            <ac:picMk id="9" creationId="{868D23F4-E6D8-E86D-C1A4-543A3D3AA19D}"/>
          </ac:picMkLst>
        </pc:picChg>
      </pc:sldChg>
      <pc:sldChg chg="addSp delSp modSp mod">
        <pc:chgData name="Hauck, Sarah M" userId="f4469b66-f048-4e35-8a94-a83a9177c551" providerId="ADAL" clId="{567FF3DC-97F9-4540-8E1C-B0FCDA90F3EA}" dt="2024-03-12T23:43:49.551" v="1156" actId="1076"/>
        <pc:sldMkLst>
          <pc:docMk/>
          <pc:sldMk cId="1578445634" sldId="1674"/>
        </pc:sldMkLst>
        <pc:spChg chg="del">
          <ac:chgData name="Hauck, Sarah M" userId="f4469b66-f048-4e35-8a94-a83a9177c551" providerId="ADAL" clId="{567FF3DC-97F9-4540-8E1C-B0FCDA90F3EA}" dt="2024-03-12T22:41:24.519" v="220" actId="478"/>
          <ac:spMkLst>
            <pc:docMk/>
            <pc:sldMk cId="1578445634" sldId="1674"/>
            <ac:spMk id="2" creationId="{CC587469-4C93-01C1-79A7-80289C0DD65A}"/>
          </ac:spMkLst>
        </pc:spChg>
        <pc:spChg chg="add del mod">
          <ac:chgData name="Hauck, Sarah M" userId="f4469b66-f048-4e35-8a94-a83a9177c551" providerId="ADAL" clId="{567FF3DC-97F9-4540-8E1C-B0FCDA90F3EA}" dt="2024-03-12T23:43:04.915" v="1146" actId="478"/>
          <ac:spMkLst>
            <pc:docMk/>
            <pc:sldMk cId="1578445634" sldId="1674"/>
            <ac:spMk id="3" creationId="{5AD72CC6-11C3-3AB3-5C72-6CEB8F561623}"/>
          </ac:spMkLst>
        </pc:spChg>
        <pc:spChg chg="mod">
          <ac:chgData name="Hauck, Sarah M" userId="f4469b66-f048-4e35-8a94-a83a9177c551" providerId="ADAL" clId="{567FF3DC-97F9-4540-8E1C-B0FCDA90F3EA}" dt="2024-03-12T22:38:02.491" v="22" actId="14100"/>
          <ac:spMkLst>
            <pc:docMk/>
            <pc:sldMk cId="1578445634" sldId="1674"/>
            <ac:spMk id="4" creationId="{75E1AE51-D6BA-3440-36EB-F452E87EAEDA}"/>
          </ac:spMkLst>
        </pc:spChg>
        <pc:spChg chg="mod">
          <ac:chgData name="Hauck, Sarah M" userId="f4469b66-f048-4e35-8a94-a83a9177c551" providerId="ADAL" clId="{567FF3DC-97F9-4540-8E1C-B0FCDA90F3EA}" dt="2024-03-12T23:43:37.320" v="1155" actId="1076"/>
          <ac:spMkLst>
            <pc:docMk/>
            <pc:sldMk cId="1578445634" sldId="1674"/>
            <ac:spMk id="6" creationId="{9EEDD06D-207E-1E03-B7E0-2937CF058263}"/>
          </ac:spMkLst>
        </pc:spChg>
        <pc:spChg chg="mod">
          <ac:chgData name="Hauck, Sarah M" userId="f4469b66-f048-4e35-8a94-a83a9177c551" providerId="ADAL" clId="{567FF3DC-97F9-4540-8E1C-B0FCDA90F3EA}" dt="2024-03-12T23:41:50.696" v="1135" actId="1076"/>
          <ac:spMkLst>
            <pc:docMk/>
            <pc:sldMk cId="1578445634" sldId="1674"/>
            <ac:spMk id="7" creationId="{016C850C-D0C0-1B2E-9628-5E27AA45E190}"/>
          </ac:spMkLst>
        </pc:spChg>
        <pc:spChg chg="add del mod">
          <ac:chgData name="Hauck, Sarah M" userId="f4469b66-f048-4e35-8a94-a83a9177c551" providerId="ADAL" clId="{567FF3DC-97F9-4540-8E1C-B0FCDA90F3EA}" dt="2024-03-12T23:37:35.002" v="1094" actId="478"/>
          <ac:spMkLst>
            <pc:docMk/>
            <pc:sldMk cId="1578445634" sldId="1674"/>
            <ac:spMk id="8" creationId="{A2F9334A-B7FB-47BB-6DDE-81A9DF789A20}"/>
          </ac:spMkLst>
        </pc:spChg>
        <pc:spChg chg="del">
          <ac:chgData name="Hauck, Sarah M" userId="f4469b66-f048-4e35-8a94-a83a9177c551" providerId="ADAL" clId="{567FF3DC-97F9-4540-8E1C-B0FCDA90F3EA}" dt="2024-03-12T22:41:31.896" v="224" actId="478"/>
          <ac:spMkLst>
            <pc:docMk/>
            <pc:sldMk cId="1578445634" sldId="1674"/>
            <ac:spMk id="9" creationId="{93B0FFB8-8145-9D1D-3330-ECEC004B391C}"/>
          </ac:spMkLst>
        </pc:spChg>
        <pc:spChg chg="del">
          <ac:chgData name="Hauck, Sarah M" userId="f4469b66-f048-4e35-8a94-a83a9177c551" providerId="ADAL" clId="{567FF3DC-97F9-4540-8E1C-B0FCDA90F3EA}" dt="2024-03-12T22:41:30.494" v="223" actId="478"/>
          <ac:spMkLst>
            <pc:docMk/>
            <pc:sldMk cId="1578445634" sldId="1674"/>
            <ac:spMk id="10" creationId="{7AFE1E24-75DF-8A8C-2DC2-F7DB1BE5AB80}"/>
          </ac:spMkLst>
        </pc:spChg>
        <pc:spChg chg="del mod">
          <ac:chgData name="Hauck, Sarah M" userId="f4469b66-f048-4e35-8a94-a83a9177c551" providerId="ADAL" clId="{567FF3DC-97F9-4540-8E1C-B0FCDA90F3EA}" dt="2024-03-12T22:41:28.929" v="222" actId="478"/>
          <ac:spMkLst>
            <pc:docMk/>
            <pc:sldMk cId="1578445634" sldId="1674"/>
            <ac:spMk id="12" creationId="{000D1FE7-7C9B-D4B5-2059-1EDE1E62BC3D}"/>
          </ac:spMkLst>
        </pc:spChg>
        <pc:picChg chg="del mod">
          <ac:chgData name="Hauck, Sarah M" userId="f4469b66-f048-4e35-8a94-a83a9177c551" providerId="ADAL" clId="{567FF3DC-97F9-4540-8E1C-B0FCDA90F3EA}" dt="2024-03-12T23:41:29.454" v="1133" actId="478"/>
          <ac:picMkLst>
            <pc:docMk/>
            <pc:sldMk cId="1578445634" sldId="1674"/>
            <ac:picMk id="1026" creationId="{E85C87D7-DE07-2071-E015-B85D81F432C9}"/>
          </ac:picMkLst>
        </pc:picChg>
        <pc:picChg chg="add del mod">
          <ac:chgData name="Hauck, Sarah M" userId="f4469b66-f048-4e35-8a94-a83a9177c551" providerId="ADAL" clId="{567FF3DC-97F9-4540-8E1C-B0FCDA90F3EA}" dt="2024-03-12T23:42:40.436" v="1137" actId="478"/>
          <ac:picMkLst>
            <pc:docMk/>
            <pc:sldMk cId="1578445634" sldId="1674"/>
            <ac:picMk id="11266" creationId="{FB9D91B7-7FA7-76C5-D6EC-CAB8F540BCFC}"/>
          </ac:picMkLst>
        </pc:picChg>
        <pc:picChg chg="add mod">
          <ac:chgData name="Hauck, Sarah M" userId="f4469b66-f048-4e35-8a94-a83a9177c551" providerId="ADAL" clId="{567FF3DC-97F9-4540-8E1C-B0FCDA90F3EA}" dt="2024-03-12T23:43:49.551" v="1156" actId="1076"/>
          <ac:picMkLst>
            <pc:docMk/>
            <pc:sldMk cId="1578445634" sldId="1674"/>
            <ac:picMk id="11268" creationId="{C550DA11-D18B-50A5-1DBC-3441FC8B97D0}"/>
          </ac:picMkLst>
        </pc:picChg>
      </pc:sldChg>
      <pc:sldChg chg="del">
        <pc:chgData name="Hauck, Sarah M" userId="f4469b66-f048-4e35-8a94-a83a9177c551" providerId="ADAL" clId="{567FF3DC-97F9-4540-8E1C-B0FCDA90F3EA}" dt="2024-03-12T22:47:47.256" v="390" actId="2696"/>
        <pc:sldMkLst>
          <pc:docMk/>
          <pc:sldMk cId="2435046388" sldId="1675"/>
        </pc:sldMkLst>
      </pc:sldChg>
      <pc:sldChg chg="del">
        <pc:chgData name="Hauck, Sarah M" userId="f4469b66-f048-4e35-8a94-a83a9177c551" providerId="ADAL" clId="{567FF3DC-97F9-4540-8E1C-B0FCDA90F3EA}" dt="2024-03-12T22:47:41.835" v="389" actId="2696"/>
        <pc:sldMkLst>
          <pc:docMk/>
          <pc:sldMk cId="2910420907" sldId="1676"/>
        </pc:sldMkLst>
      </pc:sldChg>
      <pc:sldChg chg="modSp mod">
        <pc:chgData name="Hauck, Sarah M" userId="f4469b66-f048-4e35-8a94-a83a9177c551" providerId="ADAL" clId="{567FF3DC-97F9-4540-8E1C-B0FCDA90F3EA}" dt="2024-03-12T22:37:12.285" v="1" actId="20577"/>
        <pc:sldMkLst>
          <pc:docMk/>
          <pc:sldMk cId="387955050" sldId="1678"/>
        </pc:sldMkLst>
        <pc:spChg chg="mod">
          <ac:chgData name="Hauck, Sarah M" userId="f4469b66-f048-4e35-8a94-a83a9177c551" providerId="ADAL" clId="{567FF3DC-97F9-4540-8E1C-B0FCDA90F3EA}" dt="2024-03-12T22:37:12.285" v="1" actId="20577"/>
          <ac:spMkLst>
            <pc:docMk/>
            <pc:sldMk cId="387955050" sldId="1678"/>
            <ac:spMk id="10" creationId="{5EAF3E00-6E50-033E-7CAC-D65D8CD60D68}"/>
          </ac:spMkLst>
        </pc:spChg>
      </pc:sldChg>
      <pc:sldChg chg="del">
        <pc:chgData name="Hauck, Sarah M" userId="f4469b66-f048-4e35-8a94-a83a9177c551" providerId="ADAL" clId="{567FF3DC-97F9-4540-8E1C-B0FCDA90F3EA}" dt="2024-03-12T22:55:34.291" v="511" actId="2696"/>
        <pc:sldMkLst>
          <pc:docMk/>
          <pc:sldMk cId="2280883496" sldId="1733"/>
        </pc:sldMkLst>
      </pc:sldChg>
      <pc:sldChg chg="del">
        <pc:chgData name="Hauck, Sarah M" userId="f4469b66-f048-4e35-8a94-a83a9177c551" providerId="ADAL" clId="{567FF3DC-97F9-4540-8E1C-B0FCDA90F3EA}" dt="2024-03-12T22:59:41.247" v="587" actId="47"/>
        <pc:sldMkLst>
          <pc:docMk/>
          <pc:sldMk cId="3500719855" sldId="1780"/>
        </pc:sldMkLst>
      </pc:sldChg>
      <pc:sldChg chg="del">
        <pc:chgData name="Hauck, Sarah M" userId="f4469b66-f048-4e35-8a94-a83a9177c551" providerId="ADAL" clId="{567FF3DC-97F9-4540-8E1C-B0FCDA90F3EA}" dt="2024-03-12T23:09:22.535" v="717" actId="47"/>
        <pc:sldMkLst>
          <pc:docMk/>
          <pc:sldMk cId="1953693730" sldId="1781"/>
        </pc:sldMkLst>
      </pc:sldChg>
      <pc:sldChg chg="addSp delSp modSp mod">
        <pc:chgData name="Hauck, Sarah M" userId="f4469b66-f048-4e35-8a94-a83a9177c551" providerId="ADAL" clId="{567FF3DC-97F9-4540-8E1C-B0FCDA90F3EA}" dt="2024-03-12T22:55:07.995" v="510" actId="1076"/>
        <pc:sldMkLst>
          <pc:docMk/>
          <pc:sldMk cId="1912066123" sldId="1784"/>
        </pc:sldMkLst>
        <pc:spChg chg="add mod">
          <ac:chgData name="Hauck, Sarah M" userId="f4469b66-f048-4e35-8a94-a83a9177c551" providerId="ADAL" clId="{567FF3DC-97F9-4540-8E1C-B0FCDA90F3EA}" dt="2024-03-12T22:54:33.305" v="506" actId="1076"/>
          <ac:spMkLst>
            <pc:docMk/>
            <pc:sldMk cId="1912066123" sldId="1784"/>
            <ac:spMk id="4" creationId="{E0353A12-08CC-13FF-BABA-7D439954736C}"/>
          </ac:spMkLst>
        </pc:spChg>
        <pc:spChg chg="mod">
          <ac:chgData name="Hauck, Sarah M" userId="f4469b66-f048-4e35-8a94-a83a9177c551" providerId="ADAL" clId="{567FF3DC-97F9-4540-8E1C-B0FCDA90F3EA}" dt="2024-03-12T22:52:51.189" v="422" actId="1076"/>
          <ac:spMkLst>
            <pc:docMk/>
            <pc:sldMk cId="1912066123" sldId="1784"/>
            <ac:spMk id="5" creationId="{D1175278-30E6-6140-D181-09D06EE41E11}"/>
          </ac:spMkLst>
        </pc:spChg>
        <pc:spChg chg="mod">
          <ac:chgData name="Hauck, Sarah M" userId="f4469b66-f048-4e35-8a94-a83a9177c551" providerId="ADAL" clId="{567FF3DC-97F9-4540-8E1C-B0FCDA90F3EA}" dt="2024-03-12T22:53:35.661" v="424" actId="14100"/>
          <ac:spMkLst>
            <pc:docMk/>
            <pc:sldMk cId="1912066123" sldId="1784"/>
            <ac:spMk id="10" creationId="{5EAF3E00-6E50-033E-7CAC-D65D8CD60D68}"/>
          </ac:spMkLst>
        </pc:spChg>
        <pc:picChg chg="add mod">
          <ac:chgData name="Hauck, Sarah M" userId="f4469b66-f048-4e35-8a94-a83a9177c551" providerId="ADAL" clId="{567FF3DC-97F9-4540-8E1C-B0FCDA90F3EA}" dt="2024-03-12T22:48:35.896" v="391"/>
          <ac:picMkLst>
            <pc:docMk/>
            <pc:sldMk cId="1912066123" sldId="1784"/>
            <ac:picMk id="2" creationId="{98217744-31E0-1E1E-6AD6-E54DE74C61A0}"/>
          </ac:picMkLst>
        </pc:picChg>
        <pc:picChg chg="add mod">
          <ac:chgData name="Hauck, Sarah M" userId="f4469b66-f048-4e35-8a94-a83a9177c551" providerId="ADAL" clId="{567FF3DC-97F9-4540-8E1C-B0FCDA90F3EA}" dt="2024-03-12T22:55:07.995" v="510" actId="1076"/>
          <ac:picMkLst>
            <pc:docMk/>
            <pc:sldMk cId="1912066123" sldId="1784"/>
            <ac:picMk id="3" creationId="{092A0959-2B57-BCED-4EB7-A27B5BB5A181}"/>
          </ac:picMkLst>
        </pc:picChg>
        <pc:picChg chg="del">
          <ac:chgData name="Hauck, Sarah M" userId="f4469b66-f048-4e35-8a94-a83a9177c551" providerId="ADAL" clId="{567FF3DC-97F9-4540-8E1C-B0FCDA90F3EA}" dt="2024-03-12T22:48:47.098" v="405" actId="478"/>
          <ac:picMkLst>
            <pc:docMk/>
            <pc:sldMk cId="1912066123" sldId="1784"/>
            <ac:picMk id="6" creationId="{7DCC1D93-4126-E9EE-909E-FB413EE2D5D8}"/>
          </ac:picMkLst>
        </pc:picChg>
        <pc:picChg chg="del">
          <ac:chgData name="Hauck, Sarah M" userId="f4469b66-f048-4e35-8a94-a83a9177c551" providerId="ADAL" clId="{567FF3DC-97F9-4540-8E1C-B0FCDA90F3EA}" dt="2024-03-12T22:51:20.540" v="406" actId="478"/>
          <ac:picMkLst>
            <pc:docMk/>
            <pc:sldMk cId="1912066123" sldId="1784"/>
            <ac:picMk id="1026" creationId="{BF0495C1-461D-0CB7-A950-2ED45BC2710F}"/>
          </ac:picMkLst>
        </pc:picChg>
      </pc:sldChg>
      <pc:sldChg chg="addSp delSp modSp add mod">
        <pc:chgData name="Hauck, Sarah M" userId="f4469b66-f048-4e35-8a94-a83a9177c551" providerId="ADAL" clId="{567FF3DC-97F9-4540-8E1C-B0FCDA90F3EA}" dt="2024-03-12T22:59:21.037" v="586" actId="1076"/>
        <pc:sldMkLst>
          <pc:docMk/>
          <pc:sldMk cId="864777273" sldId="1785"/>
        </pc:sldMkLst>
        <pc:spChg chg="mod">
          <ac:chgData name="Hauck, Sarah M" userId="f4469b66-f048-4e35-8a94-a83a9177c551" providerId="ADAL" clId="{567FF3DC-97F9-4540-8E1C-B0FCDA90F3EA}" dt="2024-03-12T22:56:27.075" v="578" actId="20577"/>
          <ac:spMkLst>
            <pc:docMk/>
            <pc:sldMk cId="864777273" sldId="1785"/>
            <ac:spMk id="4" creationId="{E0353A12-08CC-13FF-BABA-7D439954736C}"/>
          </ac:spMkLst>
        </pc:spChg>
        <pc:spChg chg="mod">
          <ac:chgData name="Hauck, Sarah M" userId="f4469b66-f048-4e35-8a94-a83a9177c551" providerId="ADAL" clId="{567FF3DC-97F9-4540-8E1C-B0FCDA90F3EA}" dt="2024-03-12T22:55:57.595" v="518" actId="20577"/>
          <ac:spMkLst>
            <pc:docMk/>
            <pc:sldMk cId="864777273" sldId="1785"/>
            <ac:spMk id="10" creationId="{5EAF3E00-6E50-033E-7CAC-D65D8CD60D68}"/>
          </ac:spMkLst>
        </pc:spChg>
        <pc:picChg chg="del">
          <ac:chgData name="Hauck, Sarah M" userId="f4469b66-f048-4e35-8a94-a83a9177c551" providerId="ADAL" clId="{567FF3DC-97F9-4540-8E1C-B0FCDA90F3EA}" dt="2024-03-12T22:56:29.868" v="579" actId="478"/>
          <ac:picMkLst>
            <pc:docMk/>
            <pc:sldMk cId="864777273" sldId="1785"/>
            <ac:picMk id="2" creationId="{98217744-31E0-1E1E-6AD6-E54DE74C61A0}"/>
          </ac:picMkLst>
        </pc:picChg>
        <pc:picChg chg="del">
          <ac:chgData name="Hauck, Sarah M" userId="f4469b66-f048-4e35-8a94-a83a9177c551" providerId="ADAL" clId="{567FF3DC-97F9-4540-8E1C-B0FCDA90F3EA}" dt="2024-03-12T22:59:01.054" v="580" actId="478"/>
          <ac:picMkLst>
            <pc:docMk/>
            <pc:sldMk cId="864777273" sldId="1785"/>
            <ac:picMk id="3" creationId="{092A0959-2B57-BCED-4EB7-A27B5BB5A181}"/>
          </ac:picMkLst>
        </pc:picChg>
        <pc:picChg chg="add mod">
          <ac:chgData name="Hauck, Sarah M" userId="f4469b66-f048-4e35-8a94-a83a9177c551" providerId="ADAL" clId="{567FF3DC-97F9-4540-8E1C-B0FCDA90F3EA}" dt="2024-03-12T22:59:21.037" v="586" actId="1076"/>
          <ac:picMkLst>
            <pc:docMk/>
            <pc:sldMk cId="864777273" sldId="1785"/>
            <ac:picMk id="2050" creationId="{6DC2CD7D-1104-92FC-F256-1E6193A47173}"/>
          </ac:picMkLst>
        </pc:picChg>
      </pc:sldChg>
      <pc:sldChg chg="addSp delSp modSp add mod">
        <pc:chgData name="Hauck, Sarah M" userId="f4469b66-f048-4e35-8a94-a83a9177c551" providerId="ADAL" clId="{567FF3DC-97F9-4540-8E1C-B0FCDA90F3EA}" dt="2024-03-12T23:05:17.924" v="661" actId="1076"/>
        <pc:sldMkLst>
          <pc:docMk/>
          <pc:sldMk cId="2608014025" sldId="1786"/>
        </pc:sldMkLst>
        <pc:spChg chg="mod">
          <ac:chgData name="Hauck, Sarah M" userId="f4469b66-f048-4e35-8a94-a83a9177c551" providerId="ADAL" clId="{567FF3DC-97F9-4540-8E1C-B0FCDA90F3EA}" dt="2024-03-12T23:00:53.147" v="657" actId="20577"/>
          <ac:spMkLst>
            <pc:docMk/>
            <pc:sldMk cId="2608014025" sldId="1786"/>
            <ac:spMk id="4" creationId="{E0353A12-08CC-13FF-BABA-7D439954736C}"/>
          </ac:spMkLst>
        </pc:spChg>
        <pc:spChg chg="mod">
          <ac:chgData name="Hauck, Sarah M" userId="f4469b66-f048-4e35-8a94-a83a9177c551" providerId="ADAL" clId="{567FF3DC-97F9-4540-8E1C-B0FCDA90F3EA}" dt="2024-03-12T22:59:58.358" v="595" actId="20577"/>
          <ac:spMkLst>
            <pc:docMk/>
            <pc:sldMk cId="2608014025" sldId="1786"/>
            <ac:spMk id="10" creationId="{5EAF3E00-6E50-033E-7CAC-D65D8CD60D68}"/>
          </ac:spMkLst>
        </pc:spChg>
        <pc:picChg chg="del">
          <ac:chgData name="Hauck, Sarah M" userId="f4469b66-f048-4e35-8a94-a83a9177c551" providerId="ADAL" clId="{567FF3DC-97F9-4540-8E1C-B0FCDA90F3EA}" dt="2024-03-12T23:01:16.186" v="658" actId="478"/>
          <ac:picMkLst>
            <pc:docMk/>
            <pc:sldMk cId="2608014025" sldId="1786"/>
            <ac:picMk id="2050" creationId="{6DC2CD7D-1104-92FC-F256-1E6193A47173}"/>
          </ac:picMkLst>
        </pc:picChg>
        <pc:picChg chg="add mod">
          <ac:chgData name="Hauck, Sarah M" userId="f4469b66-f048-4e35-8a94-a83a9177c551" providerId="ADAL" clId="{567FF3DC-97F9-4540-8E1C-B0FCDA90F3EA}" dt="2024-03-12T23:05:17.924" v="661" actId="1076"/>
          <ac:picMkLst>
            <pc:docMk/>
            <pc:sldMk cId="2608014025" sldId="1786"/>
            <ac:picMk id="3074" creationId="{AC8BA8E4-FF8A-1CB4-395D-AD8CCCEF3D96}"/>
          </ac:picMkLst>
        </pc:picChg>
      </pc:sldChg>
      <pc:sldChg chg="addSp delSp modSp mod">
        <pc:chgData name="Hauck, Sarah M" userId="f4469b66-f048-4e35-8a94-a83a9177c551" providerId="ADAL" clId="{567FF3DC-97F9-4540-8E1C-B0FCDA90F3EA}" dt="2024-03-12T23:08:22.272" v="715" actId="14100"/>
        <pc:sldMkLst>
          <pc:docMk/>
          <pc:sldMk cId="1744733624" sldId="1787"/>
        </pc:sldMkLst>
        <pc:spChg chg="del">
          <ac:chgData name="Hauck, Sarah M" userId="f4469b66-f048-4e35-8a94-a83a9177c551" providerId="ADAL" clId="{567FF3DC-97F9-4540-8E1C-B0FCDA90F3EA}" dt="2024-03-12T23:05:48.466" v="705" actId="478"/>
          <ac:spMkLst>
            <pc:docMk/>
            <pc:sldMk cId="1744733624" sldId="1787"/>
            <ac:spMk id="4" creationId="{E0353A12-08CC-13FF-BABA-7D439954736C}"/>
          </ac:spMkLst>
        </pc:spChg>
        <pc:spChg chg="mod">
          <ac:chgData name="Hauck, Sarah M" userId="f4469b66-f048-4e35-8a94-a83a9177c551" providerId="ADAL" clId="{567FF3DC-97F9-4540-8E1C-B0FCDA90F3EA}" dt="2024-03-12T23:05:55.497" v="707" actId="1076"/>
          <ac:spMkLst>
            <pc:docMk/>
            <pc:sldMk cId="1744733624" sldId="1787"/>
            <ac:spMk id="10" creationId="{5EAF3E00-6E50-033E-7CAC-D65D8CD60D68}"/>
          </ac:spMkLst>
        </pc:spChg>
        <pc:picChg chg="del">
          <ac:chgData name="Hauck, Sarah M" userId="f4469b66-f048-4e35-8a94-a83a9177c551" providerId="ADAL" clId="{567FF3DC-97F9-4540-8E1C-B0FCDA90F3EA}" dt="2024-03-12T23:07:49.687" v="708" actId="478"/>
          <ac:picMkLst>
            <pc:docMk/>
            <pc:sldMk cId="1744733624" sldId="1787"/>
            <ac:picMk id="3074" creationId="{AC8BA8E4-FF8A-1CB4-395D-AD8CCCEF3D96}"/>
          </ac:picMkLst>
        </pc:picChg>
        <pc:picChg chg="add mod">
          <ac:chgData name="Hauck, Sarah M" userId="f4469b66-f048-4e35-8a94-a83a9177c551" providerId="ADAL" clId="{567FF3DC-97F9-4540-8E1C-B0FCDA90F3EA}" dt="2024-03-12T23:08:22.272" v="715" actId="14100"/>
          <ac:picMkLst>
            <pc:docMk/>
            <pc:sldMk cId="1744733624" sldId="1787"/>
            <ac:picMk id="4098" creationId="{53376B56-E4E0-89B7-5FE6-E706E7E75379}"/>
          </ac:picMkLst>
        </pc:picChg>
      </pc:sldChg>
      <pc:sldChg chg="addSp delSp modSp mod">
        <pc:chgData name="Hauck, Sarah M" userId="f4469b66-f048-4e35-8a94-a83a9177c551" providerId="ADAL" clId="{567FF3DC-97F9-4540-8E1C-B0FCDA90F3EA}" dt="2024-03-12T23:10:57.898" v="750" actId="20577"/>
        <pc:sldMkLst>
          <pc:docMk/>
          <pc:sldMk cId="767318352" sldId="1788"/>
        </pc:sldMkLst>
        <pc:spChg chg="add mod">
          <ac:chgData name="Hauck, Sarah M" userId="f4469b66-f048-4e35-8a94-a83a9177c551" providerId="ADAL" clId="{567FF3DC-97F9-4540-8E1C-B0FCDA90F3EA}" dt="2024-03-12T23:10:57.898" v="750" actId="20577"/>
          <ac:spMkLst>
            <pc:docMk/>
            <pc:sldMk cId="767318352" sldId="1788"/>
            <ac:spMk id="3" creationId="{1B4743FF-A43A-C1F3-E7A9-13CFDD309C5A}"/>
          </ac:spMkLst>
        </pc:spChg>
        <pc:spChg chg="mod">
          <ac:chgData name="Hauck, Sarah M" userId="f4469b66-f048-4e35-8a94-a83a9177c551" providerId="ADAL" clId="{567FF3DC-97F9-4540-8E1C-B0FCDA90F3EA}" dt="2024-03-12T23:10:30.698" v="726" actId="20577"/>
          <ac:spMkLst>
            <pc:docMk/>
            <pc:sldMk cId="767318352" sldId="1788"/>
            <ac:spMk id="10" creationId="{5EAF3E00-6E50-033E-7CAC-D65D8CD60D68}"/>
          </ac:spMkLst>
        </pc:spChg>
        <pc:picChg chg="add mod">
          <ac:chgData name="Hauck, Sarah M" userId="f4469b66-f048-4e35-8a94-a83a9177c551" providerId="ADAL" clId="{567FF3DC-97F9-4540-8E1C-B0FCDA90F3EA}" dt="2024-03-12T23:10:17.760" v="720" actId="1076"/>
          <ac:picMkLst>
            <pc:docMk/>
            <pc:sldMk cId="767318352" sldId="1788"/>
            <ac:picMk id="2" creationId="{A5E28741-59BA-5629-EE7A-DC0156096366}"/>
          </ac:picMkLst>
        </pc:picChg>
        <pc:picChg chg="del">
          <ac:chgData name="Hauck, Sarah M" userId="f4469b66-f048-4e35-8a94-a83a9177c551" providerId="ADAL" clId="{567FF3DC-97F9-4540-8E1C-B0FCDA90F3EA}" dt="2024-03-12T23:10:13.698" v="718" actId="478"/>
          <ac:picMkLst>
            <pc:docMk/>
            <pc:sldMk cId="767318352" sldId="1788"/>
            <ac:picMk id="4098" creationId="{53376B56-E4E0-89B7-5FE6-E706E7E75379}"/>
          </ac:picMkLst>
        </pc:picChg>
      </pc:sldChg>
      <pc:sldChg chg="del">
        <pc:chgData name="Hauck, Sarah M" userId="f4469b66-f048-4e35-8a94-a83a9177c551" providerId="ADAL" clId="{567FF3DC-97F9-4540-8E1C-B0FCDA90F3EA}" dt="2024-03-12T23:09:20.463" v="716" actId="47"/>
        <pc:sldMkLst>
          <pc:docMk/>
          <pc:sldMk cId="2479833844" sldId="1788"/>
        </pc:sldMkLst>
      </pc:sldChg>
      <pc:sldChg chg="addSp delSp modSp mod">
        <pc:chgData name="Hauck, Sarah M" userId="f4469b66-f048-4e35-8a94-a83a9177c551" providerId="ADAL" clId="{567FF3DC-97F9-4540-8E1C-B0FCDA90F3EA}" dt="2024-03-12T23:18:34.671" v="905" actId="14100"/>
        <pc:sldMkLst>
          <pc:docMk/>
          <pc:sldMk cId="3933066235" sldId="1789"/>
        </pc:sldMkLst>
        <pc:spChg chg="del">
          <ac:chgData name="Hauck, Sarah M" userId="f4469b66-f048-4e35-8a94-a83a9177c551" providerId="ADAL" clId="{567FF3DC-97F9-4540-8E1C-B0FCDA90F3EA}" dt="2024-03-12T23:15:45.455" v="869" actId="478"/>
          <ac:spMkLst>
            <pc:docMk/>
            <pc:sldMk cId="3933066235" sldId="1789"/>
            <ac:spMk id="2" creationId="{1BE5AB77-A472-B2C8-8B8B-E5355DBE0492}"/>
          </ac:spMkLst>
        </pc:spChg>
        <pc:spChg chg="add mod">
          <ac:chgData name="Hauck, Sarah M" userId="f4469b66-f048-4e35-8a94-a83a9177c551" providerId="ADAL" clId="{567FF3DC-97F9-4540-8E1C-B0FCDA90F3EA}" dt="2024-03-12T23:18:24.370" v="904" actId="14100"/>
          <ac:spMkLst>
            <pc:docMk/>
            <pc:sldMk cId="3933066235" sldId="1789"/>
            <ac:spMk id="3" creationId="{22C11DD9-BB59-5225-B551-CC43C2C2ADD7}"/>
          </ac:spMkLst>
        </pc:spChg>
        <pc:spChg chg="mod">
          <ac:chgData name="Hauck, Sarah M" userId="f4469b66-f048-4e35-8a94-a83a9177c551" providerId="ADAL" clId="{567FF3DC-97F9-4540-8E1C-B0FCDA90F3EA}" dt="2024-03-12T23:17:18.412" v="895" actId="1076"/>
          <ac:spMkLst>
            <pc:docMk/>
            <pc:sldMk cId="3933066235" sldId="1789"/>
            <ac:spMk id="10" creationId="{5EAF3E00-6E50-033E-7CAC-D65D8CD60D68}"/>
          </ac:spMkLst>
        </pc:spChg>
        <pc:spChg chg="mod">
          <ac:chgData name="Hauck, Sarah M" userId="f4469b66-f048-4e35-8a94-a83a9177c551" providerId="ADAL" clId="{567FF3DC-97F9-4540-8E1C-B0FCDA90F3EA}" dt="2024-03-12T23:17:24.247" v="896" actId="1076"/>
          <ac:spMkLst>
            <pc:docMk/>
            <pc:sldMk cId="3933066235" sldId="1789"/>
            <ac:spMk id="11" creationId="{C19E1963-6E8E-CE74-3C49-0F1FCD20623E}"/>
          </ac:spMkLst>
        </pc:spChg>
        <pc:picChg chg="del">
          <ac:chgData name="Hauck, Sarah M" userId="f4469b66-f048-4e35-8a94-a83a9177c551" providerId="ADAL" clId="{567FF3DC-97F9-4540-8E1C-B0FCDA90F3EA}" dt="2024-03-12T23:16:58.043" v="893" actId="478"/>
          <ac:picMkLst>
            <pc:docMk/>
            <pc:sldMk cId="3933066235" sldId="1789"/>
            <ac:picMk id="9" creationId="{868D23F4-E6D8-E86D-C1A4-543A3D3AA19D}"/>
          </ac:picMkLst>
        </pc:picChg>
        <pc:picChg chg="add mod">
          <ac:chgData name="Hauck, Sarah M" userId="f4469b66-f048-4e35-8a94-a83a9177c551" providerId="ADAL" clId="{567FF3DC-97F9-4540-8E1C-B0FCDA90F3EA}" dt="2024-03-12T23:18:34.671" v="905" actId="14100"/>
          <ac:picMkLst>
            <pc:docMk/>
            <pc:sldMk cId="3933066235" sldId="1789"/>
            <ac:picMk id="5122" creationId="{670D65FF-362A-8535-EE12-FABCA496DB1E}"/>
          </ac:picMkLst>
        </pc:picChg>
      </pc:sldChg>
      <pc:sldChg chg="addSp delSp modSp mod ord">
        <pc:chgData name="Hauck, Sarah M" userId="f4469b66-f048-4e35-8a94-a83a9177c551" providerId="ADAL" clId="{567FF3DC-97F9-4540-8E1C-B0FCDA90F3EA}" dt="2024-03-12T23:44:18.779" v="1158"/>
        <pc:sldMkLst>
          <pc:docMk/>
          <pc:sldMk cId="2932320820" sldId="1790"/>
        </pc:sldMkLst>
        <pc:spChg chg="mod">
          <ac:chgData name="Hauck, Sarah M" userId="f4469b66-f048-4e35-8a94-a83a9177c551" providerId="ADAL" clId="{567FF3DC-97F9-4540-8E1C-B0FCDA90F3EA}" dt="2024-03-12T23:21:36.243" v="964" actId="1076"/>
          <ac:spMkLst>
            <pc:docMk/>
            <pc:sldMk cId="2932320820" sldId="1790"/>
            <ac:spMk id="3" creationId="{22C11DD9-BB59-5225-B551-CC43C2C2ADD7}"/>
          </ac:spMkLst>
        </pc:spChg>
        <pc:spChg chg="add del mod">
          <ac:chgData name="Hauck, Sarah M" userId="f4469b66-f048-4e35-8a94-a83a9177c551" providerId="ADAL" clId="{567FF3DC-97F9-4540-8E1C-B0FCDA90F3EA}" dt="2024-03-12T23:20:34.541" v="960" actId="478"/>
          <ac:spMkLst>
            <pc:docMk/>
            <pc:sldMk cId="2932320820" sldId="1790"/>
            <ac:spMk id="4" creationId="{37C07036-AA4D-E491-153A-56BE282BB6E8}"/>
          </ac:spMkLst>
        </pc:spChg>
        <pc:spChg chg="mod">
          <ac:chgData name="Hauck, Sarah M" userId="f4469b66-f048-4e35-8a94-a83a9177c551" providerId="ADAL" clId="{567FF3DC-97F9-4540-8E1C-B0FCDA90F3EA}" dt="2024-03-12T23:20:26.209" v="958" actId="20577"/>
          <ac:spMkLst>
            <pc:docMk/>
            <pc:sldMk cId="2932320820" sldId="1790"/>
            <ac:spMk id="10" creationId="{5EAF3E00-6E50-033E-7CAC-D65D8CD60D68}"/>
          </ac:spMkLst>
        </pc:spChg>
        <pc:spChg chg="del">
          <ac:chgData name="Hauck, Sarah M" userId="f4469b66-f048-4e35-8a94-a83a9177c551" providerId="ADAL" clId="{567FF3DC-97F9-4540-8E1C-B0FCDA90F3EA}" dt="2024-03-12T23:20:29.545" v="959" actId="478"/>
          <ac:spMkLst>
            <pc:docMk/>
            <pc:sldMk cId="2932320820" sldId="1790"/>
            <ac:spMk id="11" creationId="{C19E1963-6E8E-CE74-3C49-0F1FCD20623E}"/>
          </ac:spMkLst>
        </pc:spChg>
        <pc:picChg chg="del">
          <ac:chgData name="Hauck, Sarah M" userId="f4469b66-f048-4e35-8a94-a83a9177c551" providerId="ADAL" clId="{567FF3DC-97F9-4540-8E1C-B0FCDA90F3EA}" dt="2024-03-12T23:21:28.244" v="961" actId="478"/>
          <ac:picMkLst>
            <pc:docMk/>
            <pc:sldMk cId="2932320820" sldId="1790"/>
            <ac:picMk id="5122" creationId="{670D65FF-362A-8535-EE12-FABCA496DB1E}"/>
          </ac:picMkLst>
        </pc:picChg>
        <pc:picChg chg="add mod">
          <ac:chgData name="Hauck, Sarah M" userId="f4469b66-f048-4e35-8a94-a83a9177c551" providerId="ADAL" clId="{567FF3DC-97F9-4540-8E1C-B0FCDA90F3EA}" dt="2024-03-12T23:21:51.364" v="967" actId="1076"/>
          <ac:picMkLst>
            <pc:docMk/>
            <pc:sldMk cId="2932320820" sldId="1790"/>
            <ac:picMk id="8194" creationId="{943DF4FD-F734-5D1E-C881-62E205E04295}"/>
          </ac:picMkLst>
        </pc:picChg>
      </pc:sldChg>
      <pc:sldChg chg="addSp delSp modSp mod">
        <pc:chgData name="Hauck, Sarah M" userId="f4469b66-f048-4e35-8a94-a83a9177c551" providerId="ADAL" clId="{567FF3DC-97F9-4540-8E1C-B0FCDA90F3EA}" dt="2024-03-12T23:23:37.427" v="1016" actId="166"/>
        <pc:sldMkLst>
          <pc:docMk/>
          <pc:sldMk cId="4010868292" sldId="1791"/>
        </pc:sldMkLst>
        <pc:spChg chg="mod ord">
          <ac:chgData name="Hauck, Sarah M" userId="f4469b66-f048-4e35-8a94-a83a9177c551" providerId="ADAL" clId="{567FF3DC-97F9-4540-8E1C-B0FCDA90F3EA}" dt="2024-03-12T23:23:37.427" v="1016" actId="166"/>
          <ac:spMkLst>
            <pc:docMk/>
            <pc:sldMk cId="4010868292" sldId="1791"/>
            <ac:spMk id="10" creationId="{5EAF3E00-6E50-033E-7CAC-D65D8CD60D68}"/>
          </ac:spMkLst>
        </pc:spChg>
        <pc:picChg chg="del">
          <ac:chgData name="Hauck, Sarah M" userId="f4469b66-f048-4e35-8a94-a83a9177c551" providerId="ADAL" clId="{567FF3DC-97F9-4540-8E1C-B0FCDA90F3EA}" dt="2024-03-12T23:23:06.626" v="1012" actId="478"/>
          <ac:picMkLst>
            <pc:docMk/>
            <pc:sldMk cId="4010868292" sldId="1791"/>
            <ac:picMk id="8194" creationId="{943DF4FD-F734-5D1E-C881-62E205E04295}"/>
          </ac:picMkLst>
        </pc:picChg>
        <pc:picChg chg="add mod">
          <ac:chgData name="Hauck, Sarah M" userId="f4469b66-f048-4e35-8a94-a83a9177c551" providerId="ADAL" clId="{567FF3DC-97F9-4540-8E1C-B0FCDA90F3EA}" dt="2024-03-12T23:23:20.516" v="1015" actId="14100"/>
          <ac:picMkLst>
            <pc:docMk/>
            <pc:sldMk cId="4010868292" sldId="1791"/>
            <ac:picMk id="9218" creationId="{3F2ECE90-8D0A-1EEB-30FD-5EC7C0E79FA4}"/>
          </ac:picMkLst>
        </pc:picChg>
      </pc:sldChg>
      <pc:sldChg chg="addSp delSp modSp mod">
        <pc:chgData name="Hauck, Sarah M" userId="f4469b66-f048-4e35-8a94-a83a9177c551" providerId="ADAL" clId="{567FF3DC-97F9-4540-8E1C-B0FCDA90F3EA}" dt="2024-03-12T23:36:13.948" v="1092" actId="1076"/>
        <pc:sldMkLst>
          <pc:docMk/>
          <pc:sldMk cId="1217767576" sldId="1792"/>
        </pc:sldMkLst>
        <pc:spChg chg="mod">
          <ac:chgData name="Hauck, Sarah M" userId="f4469b66-f048-4e35-8a94-a83a9177c551" providerId="ADAL" clId="{567FF3DC-97F9-4540-8E1C-B0FCDA90F3EA}" dt="2024-03-12T23:27:30.463" v="1085" actId="1076"/>
          <ac:spMkLst>
            <pc:docMk/>
            <pc:sldMk cId="1217767576" sldId="1792"/>
            <ac:spMk id="3" creationId="{1B4743FF-A43A-C1F3-E7A9-13CFDD309C5A}"/>
          </ac:spMkLst>
        </pc:spChg>
        <pc:spChg chg="mod">
          <ac:chgData name="Hauck, Sarah M" userId="f4469b66-f048-4e35-8a94-a83a9177c551" providerId="ADAL" clId="{567FF3DC-97F9-4540-8E1C-B0FCDA90F3EA}" dt="2024-03-12T23:27:25.290" v="1084" actId="1076"/>
          <ac:spMkLst>
            <pc:docMk/>
            <pc:sldMk cId="1217767576" sldId="1792"/>
            <ac:spMk id="10" creationId="{5EAF3E00-6E50-033E-7CAC-D65D8CD60D68}"/>
          </ac:spMkLst>
        </pc:spChg>
        <pc:picChg chg="del">
          <ac:chgData name="Hauck, Sarah M" userId="f4469b66-f048-4e35-8a94-a83a9177c551" providerId="ADAL" clId="{567FF3DC-97F9-4540-8E1C-B0FCDA90F3EA}" dt="2024-03-12T23:35:52.204" v="1086" actId="478"/>
          <ac:picMkLst>
            <pc:docMk/>
            <pc:sldMk cId="1217767576" sldId="1792"/>
            <ac:picMk id="2" creationId="{A5E28741-59BA-5629-EE7A-DC0156096366}"/>
          </ac:picMkLst>
        </pc:picChg>
        <pc:picChg chg="add mod">
          <ac:chgData name="Hauck, Sarah M" userId="f4469b66-f048-4e35-8a94-a83a9177c551" providerId="ADAL" clId="{567FF3DC-97F9-4540-8E1C-B0FCDA90F3EA}" dt="2024-03-12T23:27:20.415" v="1083" actId="14100"/>
          <ac:picMkLst>
            <pc:docMk/>
            <pc:sldMk cId="1217767576" sldId="1792"/>
            <ac:picMk id="10242" creationId="{8B9DEA55-ED45-DDF0-3A96-D9AB3E8740DB}"/>
          </ac:picMkLst>
        </pc:picChg>
        <pc:picChg chg="add mod">
          <ac:chgData name="Hauck, Sarah M" userId="f4469b66-f048-4e35-8a94-a83a9177c551" providerId="ADAL" clId="{567FF3DC-97F9-4540-8E1C-B0FCDA90F3EA}" dt="2024-03-12T23:36:13.948" v="1092" actId="1076"/>
          <ac:picMkLst>
            <pc:docMk/>
            <pc:sldMk cId="1217767576" sldId="1792"/>
            <ac:picMk id="10244" creationId="{C3D88CDE-1A56-7E1E-649F-957762960AFF}"/>
          </ac:picMkLst>
        </pc:picChg>
      </pc:sldChg>
      <pc:sldMasterChg chg="del delSldLayout">
        <pc:chgData name="Hauck, Sarah M" userId="f4469b66-f048-4e35-8a94-a83a9177c551" providerId="ADAL" clId="{567FF3DC-97F9-4540-8E1C-B0FCDA90F3EA}" dt="2024-03-12T23:36:35.843" v="1093" actId="2696"/>
        <pc:sldMasterMkLst>
          <pc:docMk/>
          <pc:sldMasterMk cId="333818239" sldId="2147484060"/>
        </pc:sldMasterMkLst>
        <pc:sldLayoutChg chg="del">
          <pc:chgData name="Hauck, Sarah M" userId="f4469b66-f048-4e35-8a94-a83a9177c551" providerId="ADAL" clId="{567FF3DC-97F9-4540-8E1C-B0FCDA90F3EA}" dt="2024-03-12T23:36:35.843" v="1093" actId="2696"/>
          <pc:sldLayoutMkLst>
            <pc:docMk/>
            <pc:sldMasterMk cId="333818239" sldId="2147484060"/>
            <pc:sldLayoutMk cId="1221368334" sldId="2147484061"/>
          </pc:sldLayoutMkLst>
        </pc:sldLayoutChg>
        <pc:sldLayoutChg chg="del">
          <pc:chgData name="Hauck, Sarah M" userId="f4469b66-f048-4e35-8a94-a83a9177c551" providerId="ADAL" clId="{567FF3DC-97F9-4540-8E1C-B0FCDA90F3EA}" dt="2024-03-12T23:36:35.843" v="1093" actId="2696"/>
          <pc:sldLayoutMkLst>
            <pc:docMk/>
            <pc:sldMasterMk cId="333818239" sldId="2147484060"/>
            <pc:sldLayoutMk cId="1255710369" sldId="2147484062"/>
          </pc:sldLayoutMkLst>
        </pc:sldLayoutChg>
        <pc:sldLayoutChg chg="del">
          <pc:chgData name="Hauck, Sarah M" userId="f4469b66-f048-4e35-8a94-a83a9177c551" providerId="ADAL" clId="{567FF3DC-97F9-4540-8E1C-B0FCDA90F3EA}" dt="2024-03-12T23:36:35.843" v="1093" actId="2696"/>
          <pc:sldLayoutMkLst>
            <pc:docMk/>
            <pc:sldMasterMk cId="333818239" sldId="2147484060"/>
            <pc:sldLayoutMk cId="2302150523" sldId="2147484063"/>
          </pc:sldLayoutMkLst>
        </pc:sldLayoutChg>
        <pc:sldLayoutChg chg="del">
          <pc:chgData name="Hauck, Sarah M" userId="f4469b66-f048-4e35-8a94-a83a9177c551" providerId="ADAL" clId="{567FF3DC-97F9-4540-8E1C-B0FCDA90F3EA}" dt="2024-03-12T23:36:35.843" v="1093" actId="2696"/>
          <pc:sldLayoutMkLst>
            <pc:docMk/>
            <pc:sldMasterMk cId="333818239" sldId="2147484060"/>
            <pc:sldLayoutMk cId="1499375545" sldId="2147484064"/>
          </pc:sldLayoutMkLst>
        </pc:sldLayoutChg>
        <pc:sldLayoutChg chg="del">
          <pc:chgData name="Hauck, Sarah M" userId="f4469b66-f048-4e35-8a94-a83a9177c551" providerId="ADAL" clId="{567FF3DC-97F9-4540-8E1C-B0FCDA90F3EA}" dt="2024-03-12T23:36:35.843" v="1093" actId="2696"/>
          <pc:sldLayoutMkLst>
            <pc:docMk/>
            <pc:sldMasterMk cId="333818239" sldId="2147484060"/>
            <pc:sldLayoutMk cId="2132713755" sldId="2147484065"/>
          </pc:sldLayoutMkLst>
        </pc:sldLayoutChg>
        <pc:sldLayoutChg chg="del">
          <pc:chgData name="Hauck, Sarah M" userId="f4469b66-f048-4e35-8a94-a83a9177c551" providerId="ADAL" clId="{567FF3DC-97F9-4540-8E1C-B0FCDA90F3EA}" dt="2024-03-12T23:36:35.843" v="1093" actId="2696"/>
          <pc:sldLayoutMkLst>
            <pc:docMk/>
            <pc:sldMasterMk cId="333818239" sldId="2147484060"/>
            <pc:sldLayoutMk cId="3524956895" sldId="2147484066"/>
          </pc:sldLayoutMkLst>
        </pc:sldLayoutChg>
        <pc:sldLayoutChg chg="del">
          <pc:chgData name="Hauck, Sarah M" userId="f4469b66-f048-4e35-8a94-a83a9177c551" providerId="ADAL" clId="{567FF3DC-97F9-4540-8E1C-B0FCDA90F3EA}" dt="2024-03-12T23:36:35.843" v="1093" actId="2696"/>
          <pc:sldLayoutMkLst>
            <pc:docMk/>
            <pc:sldMasterMk cId="333818239" sldId="2147484060"/>
            <pc:sldLayoutMk cId="2172689297" sldId="2147484067"/>
          </pc:sldLayoutMkLst>
        </pc:sldLayoutChg>
        <pc:sldLayoutChg chg="del">
          <pc:chgData name="Hauck, Sarah M" userId="f4469b66-f048-4e35-8a94-a83a9177c551" providerId="ADAL" clId="{567FF3DC-97F9-4540-8E1C-B0FCDA90F3EA}" dt="2024-03-12T23:36:35.843" v="1093" actId="2696"/>
          <pc:sldLayoutMkLst>
            <pc:docMk/>
            <pc:sldMasterMk cId="333818239" sldId="2147484060"/>
            <pc:sldLayoutMk cId="2581261377" sldId="2147484068"/>
          </pc:sldLayoutMkLst>
        </pc:sldLayoutChg>
        <pc:sldLayoutChg chg="del">
          <pc:chgData name="Hauck, Sarah M" userId="f4469b66-f048-4e35-8a94-a83a9177c551" providerId="ADAL" clId="{567FF3DC-97F9-4540-8E1C-B0FCDA90F3EA}" dt="2024-03-12T23:36:35.843" v="1093" actId="2696"/>
          <pc:sldLayoutMkLst>
            <pc:docMk/>
            <pc:sldMasterMk cId="333818239" sldId="2147484060"/>
            <pc:sldLayoutMk cId="2014166323" sldId="2147484069"/>
          </pc:sldLayoutMkLst>
        </pc:sldLayoutChg>
        <pc:sldLayoutChg chg="del">
          <pc:chgData name="Hauck, Sarah M" userId="f4469b66-f048-4e35-8a94-a83a9177c551" providerId="ADAL" clId="{567FF3DC-97F9-4540-8E1C-B0FCDA90F3EA}" dt="2024-03-12T23:36:35.843" v="1093" actId="2696"/>
          <pc:sldLayoutMkLst>
            <pc:docMk/>
            <pc:sldMasterMk cId="333818239" sldId="2147484060"/>
            <pc:sldLayoutMk cId="2263906492" sldId="2147484070"/>
          </pc:sldLayoutMkLst>
        </pc:sldLayoutChg>
        <pc:sldLayoutChg chg="del">
          <pc:chgData name="Hauck, Sarah M" userId="f4469b66-f048-4e35-8a94-a83a9177c551" providerId="ADAL" clId="{567FF3DC-97F9-4540-8E1C-B0FCDA90F3EA}" dt="2024-03-12T23:36:35.843" v="1093" actId="2696"/>
          <pc:sldLayoutMkLst>
            <pc:docMk/>
            <pc:sldMasterMk cId="333818239" sldId="2147484060"/>
            <pc:sldLayoutMk cId="3622444582" sldId="214748407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9086B1-8A08-4908-A0B2-87B8590C6FEE}" type="doc">
      <dgm:prSet loTypeId="urn:microsoft.com/office/officeart/2005/8/layout/vList2" loCatId="list" qsTypeId="urn:microsoft.com/office/officeart/2005/8/quickstyle/simple2" qsCatId="simple" csTypeId="urn:microsoft.com/office/officeart/2005/8/colors/accent0_3" csCatId="mainScheme" phldr="1"/>
      <dgm:spPr/>
      <dgm:t>
        <a:bodyPr/>
        <a:lstStyle/>
        <a:p>
          <a:endParaRPr lang="en-US"/>
        </a:p>
      </dgm:t>
    </dgm:pt>
    <dgm:pt modelId="{2A9DD7BB-E1B4-4731-A066-1308F21D5B19}">
      <dgm:prSet custT="1"/>
      <dgm:spPr/>
      <dgm:t>
        <a:bodyPr/>
        <a:lstStyle/>
        <a:p>
          <a:pPr rtl="0"/>
          <a:r>
            <a:rPr lang="en-US" sz="1400" b="1">
              <a:solidFill>
                <a:schemeClr val="bg1"/>
              </a:solidFill>
              <a:latin typeface="Calibri"/>
              <a:ea typeface="Calibri"/>
              <a:cs typeface="Calibri"/>
            </a:rPr>
            <a:t>Reminders &amp; Resources (</a:t>
          </a:r>
          <a:r>
            <a:rPr lang="en-US" sz="1400" b="1" err="1">
              <a:solidFill>
                <a:schemeClr val="bg1"/>
              </a:solidFill>
              <a:latin typeface="Calibri"/>
              <a:ea typeface="Calibri"/>
              <a:cs typeface="Calibri"/>
            </a:rPr>
            <a:t>RnR</a:t>
          </a:r>
          <a:r>
            <a:rPr lang="en-US" sz="1400" b="1">
              <a:solidFill>
                <a:schemeClr val="bg1"/>
              </a:solidFill>
              <a:latin typeface="Calibri"/>
              <a:ea typeface="Calibri"/>
              <a:cs typeface="Calibri"/>
            </a:rPr>
            <a:t>) – Yvette T.</a:t>
          </a:r>
        </a:p>
      </dgm:t>
    </dgm:pt>
    <dgm:pt modelId="{E232B32D-AF2D-4A6B-9635-46412A5A7DE0}" type="parTrans" cxnId="{D906C1CD-824F-4B8F-BF70-D198554BD799}">
      <dgm:prSet/>
      <dgm:spPr/>
      <dgm:t>
        <a:bodyPr/>
        <a:lstStyle/>
        <a:p>
          <a:endParaRPr lang="en-US" sz="3600" b="1">
            <a:latin typeface="Calibri" panose="020F0502020204030204" pitchFamily="34" charset="0"/>
            <a:cs typeface="Calibri" panose="020F0502020204030204" pitchFamily="34" charset="0"/>
          </a:endParaRPr>
        </a:p>
      </dgm:t>
    </dgm:pt>
    <dgm:pt modelId="{F5A99C39-6B3F-4AA5-AEB4-A99AF25291AE}" type="sibTrans" cxnId="{D906C1CD-824F-4B8F-BF70-D198554BD799}">
      <dgm:prSet/>
      <dgm:spPr/>
      <dgm:t>
        <a:bodyPr/>
        <a:lstStyle/>
        <a:p>
          <a:endParaRPr lang="en-US" sz="3200" b="1">
            <a:latin typeface="Calibri" panose="020F0502020204030204" pitchFamily="34" charset="0"/>
            <a:cs typeface="Calibri" panose="020F0502020204030204" pitchFamily="34" charset="0"/>
          </a:endParaRPr>
        </a:p>
      </dgm:t>
    </dgm:pt>
    <dgm:pt modelId="{F6FCC8B9-BC30-4AB3-93AE-5E6D1F05A379}">
      <dgm:prSet custT="1"/>
      <dgm:spPr/>
      <dgm:t>
        <a:bodyPr/>
        <a:lstStyle/>
        <a:p>
          <a:pPr rtl="0"/>
          <a:r>
            <a:rPr lang="en-US" sz="1400" b="1">
              <a:solidFill>
                <a:schemeClr val="bg1"/>
              </a:solidFill>
              <a:latin typeface="Calibri"/>
              <a:cs typeface="Calibri"/>
            </a:rPr>
            <a:t>Heritage, History &amp; Health Observances – Yvette T.</a:t>
          </a:r>
          <a:endParaRPr lang="en-US" sz="1400" b="1"/>
        </a:p>
      </dgm:t>
    </dgm:pt>
    <dgm:pt modelId="{E7BEFB96-5C62-4DDF-9A4C-A4BF5B31A1E2}" type="parTrans" cxnId="{3931E3A6-E870-4328-A139-D2CDA13744F1}">
      <dgm:prSet/>
      <dgm:spPr/>
      <dgm:t>
        <a:bodyPr/>
        <a:lstStyle/>
        <a:p>
          <a:endParaRPr lang="en-US" sz="3200"/>
        </a:p>
      </dgm:t>
    </dgm:pt>
    <dgm:pt modelId="{605916A8-B0CB-4210-B2AB-6707484A3AF4}" type="sibTrans" cxnId="{3931E3A6-E870-4328-A139-D2CDA13744F1}">
      <dgm:prSet/>
      <dgm:spPr/>
      <dgm:t>
        <a:bodyPr/>
        <a:lstStyle/>
        <a:p>
          <a:endParaRPr lang="en-US" sz="3200"/>
        </a:p>
      </dgm:t>
    </dgm:pt>
    <dgm:pt modelId="{29865AD4-9927-4716-9BC4-76E765E1D992}">
      <dgm:prSet custT="1"/>
      <dgm:spPr/>
      <dgm:t>
        <a:bodyPr/>
        <a:lstStyle/>
        <a:p>
          <a:pPr rtl="0"/>
          <a:r>
            <a:rPr lang="en-US" sz="1400" b="1">
              <a:solidFill>
                <a:schemeClr val="bg1"/>
              </a:solidFill>
              <a:latin typeface="Calibri"/>
              <a:cs typeface="Calibri"/>
            </a:rPr>
            <a:t>Relias Update – Joe C</a:t>
          </a:r>
          <a:r>
            <a:rPr lang="en-US" sz="1400" b="1">
              <a:solidFill>
                <a:schemeClr val="bg1"/>
              </a:solidFill>
              <a:latin typeface="Calibri"/>
              <a:ea typeface="Calibri"/>
              <a:cs typeface="Calibri"/>
            </a:rPr>
            <a:t>.</a:t>
          </a:r>
        </a:p>
      </dgm:t>
    </dgm:pt>
    <dgm:pt modelId="{81EA37B7-FE39-47CF-A48F-2F4923BBE28E}" type="parTrans" cxnId="{88C74F31-FB22-4DBC-BCA5-DCA288C64941}">
      <dgm:prSet/>
      <dgm:spPr/>
      <dgm:t>
        <a:bodyPr/>
        <a:lstStyle/>
        <a:p>
          <a:endParaRPr lang="en-US" sz="3200"/>
        </a:p>
      </dgm:t>
    </dgm:pt>
    <dgm:pt modelId="{3F79AED3-CE92-4C96-9DE1-55C24E91F041}" type="sibTrans" cxnId="{88C74F31-FB22-4DBC-BCA5-DCA288C64941}">
      <dgm:prSet/>
      <dgm:spPr/>
      <dgm:t>
        <a:bodyPr/>
        <a:lstStyle/>
        <a:p>
          <a:endParaRPr lang="en-US" sz="3200"/>
        </a:p>
      </dgm:t>
    </dgm:pt>
    <dgm:pt modelId="{DD392474-2AA4-4E11-A6C4-351A9FE9D677}">
      <dgm:prSet phldr="0" custT="1"/>
      <dgm:spPr/>
      <dgm:t>
        <a:bodyPr/>
        <a:lstStyle/>
        <a:p>
          <a:pPr rtl="0"/>
          <a:r>
            <a:rPr lang="en-US" sz="1400" b="1">
              <a:solidFill>
                <a:schemeClr val="bg1"/>
              </a:solidFill>
              <a:latin typeface="Calibri"/>
              <a:cs typeface="Calibri"/>
            </a:rPr>
            <a:t>Brain Bites – TFC Referrals – Amna G., Arizona Family Focused Treatment Association</a:t>
          </a:r>
        </a:p>
      </dgm:t>
    </dgm:pt>
    <dgm:pt modelId="{CD7D8B0F-2DD3-4569-B44F-0A0C43FD5B2C}" type="parTrans" cxnId="{4873CA27-7CFA-4F0D-8E26-7DE499C4582C}">
      <dgm:prSet/>
      <dgm:spPr/>
      <dgm:t>
        <a:bodyPr/>
        <a:lstStyle/>
        <a:p>
          <a:endParaRPr lang="en-US" sz="3200"/>
        </a:p>
      </dgm:t>
    </dgm:pt>
    <dgm:pt modelId="{D7A2A287-9F25-4E12-944B-937616A4829D}" type="sibTrans" cxnId="{4873CA27-7CFA-4F0D-8E26-7DE499C4582C}">
      <dgm:prSet/>
      <dgm:spPr/>
      <dgm:t>
        <a:bodyPr/>
        <a:lstStyle/>
        <a:p>
          <a:endParaRPr lang="en-US" sz="3200"/>
        </a:p>
      </dgm:t>
    </dgm:pt>
    <dgm:pt modelId="{65AFD0C1-9ECE-4A62-BFE3-8E91A65020FE}">
      <dgm:prSet phldr="0" custT="1"/>
      <dgm:spPr/>
      <dgm:t>
        <a:bodyPr/>
        <a:lstStyle/>
        <a:p>
          <a:pPr rtl="0"/>
          <a:r>
            <a:rPr lang="en-US" sz="1400" b="1">
              <a:solidFill>
                <a:schemeClr val="bg1"/>
              </a:solidFill>
              <a:latin typeface="Calibri"/>
              <a:cs typeface="Calibri"/>
            </a:rPr>
            <a:t>Second Annual Workforce Development Summit – Selena M.</a:t>
          </a:r>
        </a:p>
      </dgm:t>
    </dgm:pt>
    <dgm:pt modelId="{6672AD52-44C5-4FC3-A5CD-F12C220BEB93}" type="parTrans" cxnId="{6494ACED-6C48-4627-8051-8063A39A7914}">
      <dgm:prSet/>
      <dgm:spPr/>
      <dgm:t>
        <a:bodyPr/>
        <a:lstStyle/>
        <a:p>
          <a:endParaRPr lang="en-US" sz="3200"/>
        </a:p>
      </dgm:t>
    </dgm:pt>
    <dgm:pt modelId="{655A9E45-9459-48DF-AD8E-C7BE7BC7A13B}" type="sibTrans" cxnId="{6494ACED-6C48-4627-8051-8063A39A7914}">
      <dgm:prSet/>
      <dgm:spPr/>
      <dgm:t>
        <a:bodyPr/>
        <a:lstStyle/>
        <a:p>
          <a:endParaRPr lang="en-US" sz="3200"/>
        </a:p>
      </dgm:t>
    </dgm:pt>
    <dgm:pt modelId="{E49A3951-6E8C-4810-A6E4-F3DF86E75215}">
      <dgm:prSet phldr="0" custT="1"/>
      <dgm:spPr/>
      <dgm:t>
        <a:bodyPr/>
        <a:lstStyle/>
        <a:p>
          <a:pPr rtl="0"/>
          <a:r>
            <a:rPr lang="en-US" sz="1400" b="1">
              <a:solidFill>
                <a:schemeClr val="bg1"/>
              </a:solidFill>
              <a:latin typeface="Calibri"/>
              <a:cs typeface="Calibri"/>
            </a:rPr>
            <a:t>P-WFDP &amp; Competency Continuum – Sarah H.</a:t>
          </a:r>
        </a:p>
      </dgm:t>
    </dgm:pt>
    <dgm:pt modelId="{28FDF144-4111-4EA2-9316-2B43BF7D8602}" type="parTrans" cxnId="{EC52CB5F-C3CE-46AF-A40C-FF13DBA2E9AE}">
      <dgm:prSet/>
      <dgm:spPr/>
      <dgm:t>
        <a:bodyPr/>
        <a:lstStyle/>
        <a:p>
          <a:endParaRPr lang="en-US" sz="3200"/>
        </a:p>
      </dgm:t>
    </dgm:pt>
    <dgm:pt modelId="{3A01C8B4-EEC7-45F0-926F-B1D445E95185}" type="sibTrans" cxnId="{EC52CB5F-C3CE-46AF-A40C-FF13DBA2E9AE}">
      <dgm:prSet/>
      <dgm:spPr/>
      <dgm:t>
        <a:bodyPr/>
        <a:lstStyle/>
        <a:p>
          <a:endParaRPr lang="en-US" sz="3200"/>
        </a:p>
      </dgm:t>
    </dgm:pt>
    <dgm:pt modelId="{423D594A-40AD-4745-B26A-AC050317F13F}">
      <dgm:prSet custT="1"/>
      <dgm:spPr/>
      <dgm:t>
        <a:bodyPr/>
        <a:lstStyle/>
        <a:p>
          <a:pPr rtl="0"/>
          <a:r>
            <a:rPr lang="en-US" sz="1400" b="1">
              <a:solidFill>
                <a:schemeClr val="bg1"/>
              </a:solidFill>
              <a:latin typeface="Calibri"/>
              <a:cs typeface="Calibri"/>
            </a:rPr>
            <a:t>DD Spotlight – IDD Conference Announcement – Dr. Arnold, </a:t>
          </a:r>
          <a:r>
            <a:rPr lang="en-US" sz="1400" b="0" i="0"/>
            <a:t>Arizona Department of Economic Security</a:t>
          </a:r>
          <a:endParaRPr lang="en-US" sz="1400" b="1">
            <a:solidFill>
              <a:schemeClr val="bg1"/>
            </a:solidFill>
            <a:latin typeface="Calibri"/>
            <a:cs typeface="Calibri"/>
          </a:endParaRPr>
        </a:p>
      </dgm:t>
    </dgm:pt>
    <dgm:pt modelId="{8BF3E29B-F4FD-4FCF-BCD7-4CF608E48ADB}" type="parTrans" cxnId="{B567E884-04E9-4934-9992-28C9CDB5D7E3}">
      <dgm:prSet/>
      <dgm:spPr/>
      <dgm:t>
        <a:bodyPr/>
        <a:lstStyle/>
        <a:p>
          <a:endParaRPr lang="en-US" sz="3200"/>
        </a:p>
      </dgm:t>
    </dgm:pt>
    <dgm:pt modelId="{DBD835E1-88D6-4335-8D27-D79D584F77EF}" type="sibTrans" cxnId="{B567E884-04E9-4934-9992-28C9CDB5D7E3}">
      <dgm:prSet/>
      <dgm:spPr/>
      <dgm:t>
        <a:bodyPr/>
        <a:lstStyle/>
        <a:p>
          <a:endParaRPr lang="en-US" sz="3200"/>
        </a:p>
      </dgm:t>
    </dgm:pt>
    <dgm:pt modelId="{A1692847-DBE9-43DA-8C97-17D655B02C41}">
      <dgm:prSet phldr="0" custT="1"/>
      <dgm:spPr/>
      <dgm:t>
        <a:bodyPr/>
        <a:lstStyle/>
        <a:p>
          <a:pPr rtl="0"/>
          <a:r>
            <a:rPr lang="en-US" sz="1400" b="1">
              <a:solidFill>
                <a:schemeClr val="bg1"/>
              </a:solidFill>
              <a:latin typeface="Calibri"/>
              <a:ea typeface="Calibri"/>
              <a:cs typeface="Calibri"/>
            </a:rPr>
            <a:t>AHWGMA – Layla B.</a:t>
          </a:r>
        </a:p>
      </dgm:t>
    </dgm:pt>
    <dgm:pt modelId="{76285001-0F9D-413C-AEA2-00BA5DD0A4F6}" type="parTrans" cxnId="{FD835427-972B-4F79-800C-A68D327F3AD4}">
      <dgm:prSet/>
      <dgm:spPr/>
      <dgm:t>
        <a:bodyPr/>
        <a:lstStyle/>
        <a:p>
          <a:endParaRPr lang="en-US"/>
        </a:p>
      </dgm:t>
    </dgm:pt>
    <dgm:pt modelId="{CBFAA57B-7218-4CA0-BD59-D84FF502EFA9}" type="sibTrans" cxnId="{FD835427-972B-4F79-800C-A68D327F3AD4}">
      <dgm:prSet/>
      <dgm:spPr/>
      <dgm:t>
        <a:bodyPr/>
        <a:lstStyle/>
        <a:p>
          <a:endParaRPr lang="en-US"/>
        </a:p>
      </dgm:t>
    </dgm:pt>
    <dgm:pt modelId="{4385AF5C-5E1C-4FB6-B933-ACCE69B96EDE}">
      <dgm:prSet phldr="0" custT="1"/>
      <dgm:spPr/>
      <dgm:t>
        <a:bodyPr/>
        <a:lstStyle/>
        <a:p>
          <a:pPr rtl="0"/>
          <a:r>
            <a:rPr lang="en-US" sz="1400" b="1">
              <a:solidFill>
                <a:schemeClr val="bg1"/>
              </a:solidFill>
              <a:latin typeface="Calibri"/>
              <a:ea typeface="Calibri"/>
              <a:cs typeface="Calibri"/>
            </a:rPr>
            <a:t>CALOCUS – Layla B.</a:t>
          </a:r>
        </a:p>
      </dgm:t>
    </dgm:pt>
    <dgm:pt modelId="{8350FB87-D379-4751-A77D-48BC27DF2BF0}" type="parTrans" cxnId="{11E5369F-DF49-4BA6-8217-3A089899C04F}">
      <dgm:prSet/>
      <dgm:spPr/>
      <dgm:t>
        <a:bodyPr/>
        <a:lstStyle/>
        <a:p>
          <a:endParaRPr lang="en-US"/>
        </a:p>
      </dgm:t>
    </dgm:pt>
    <dgm:pt modelId="{B9E97C8C-93C1-4F2D-9E4D-5A853BDA2AFB}" type="sibTrans" cxnId="{11E5369F-DF49-4BA6-8217-3A089899C04F}">
      <dgm:prSet/>
      <dgm:spPr/>
      <dgm:t>
        <a:bodyPr/>
        <a:lstStyle/>
        <a:p>
          <a:endParaRPr lang="en-US"/>
        </a:p>
      </dgm:t>
    </dgm:pt>
    <dgm:pt modelId="{FCB32861-EC09-4AF8-A4CD-365E3B2D3F7D}">
      <dgm:prSet phldr="0" custT="1"/>
      <dgm:spPr/>
      <dgm:t>
        <a:bodyPr/>
        <a:lstStyle/>
        <a:p>
          <a:pPr rtl="0"/>
          <a:r>
            <a:rPr lang="en-US" sz="1400" b="1">
              <a:solidFill>
                <a:schemeClr val="bg1"/>
              </a:solidFill>
              <a:latin typeface="Calibri"/>
              <a:ea typeface="Calibri"/>
              <a:cs typeface="Calibri"/>
            </a:rPr>
            <a:t>Best Practices in Workforce Development ARP Funded Initiative – Yvette T.</a:t>
          </a:r>
        </a:p>
      </dgm:t>
    </dgm:pt>
    <dgm:pt modelId="{50A3B426-77AB-4E74-8DD1-8E7E179EC5A5}" type="parTrans" cxnId="{F0009906-F6C8-447E-A891-584106467C95}">
      <dgm:prSet/>
      <dgm:spPr/>
      <dgm:t>
        <a:bodyPr/>
        <a:lstStyle/>
        <a:p>
          <a:endParaRPr lang="en-US" sz="3200"/>
        </a:p>
      </dgm:t>
    </dgm:pt>
    <dgm:pt modelId="{11F980B8-9765-4F4F-B985-9CE325D0C0A8}" type="sibTrans" cxnId="{F0009906-F6C8-447E-A891-584106467C95}">
      <dgm:prSet/>
      <dgm:spPr/>
      <dgm:t>
        <a:bodyPr/>
        <a:lstStyle/>
        <a:p>
          <a:endParaRPr lang="en-US" sz="3200"/>
        </a:p>
      </dgm:t>
    </dgm:pt>
    <dgm:pt modelId="{CA4C0DD9-099F-4910-A602-BFBF62835CCE}">
      <dgm:prSet custT="1"/>
      <dgm:spPr/>
      <dgm:t>
        <a:bodyPr/>
        <a:lstStyle/>
        <a:p>
          <a:pPr rtl="0"/>
          <a:r>
            <a:rPr lang="en-US" sz="1400" b="1">
              <a:solidFill>
                <a:schemeClr val="bg1"/>
              </a:solidFill>
              <a:latin typeface="Calibri"/>
              <a:ea typeface="Calibri"/>
              <a:cs typeface="Calibri"/>
            </a:rPr>
            <a:t>Training Opportunities – Yvette T.</a:t>
          </a:r>
        </a:p>
      </dgm:t>
    </dgm:pt>
    <dgm:pt modelId="{63283F00-A283-48E0-8759-FB792833214E}" type="parTrans" cxnId="{0E1AC6D6-1201-46A6-800F-5399DF3A1228}">
      <dgm:prSet/>
      <dgm:spPr/>
      <dgm:t>
        <a:bodyPr/>
        <a:lstStyle/>
        <a:p>
          <a:endParaRPr lang="en-US"/>
        </a:p>
      </dgm:t>
    </dgm:pt>
    <dgm:pt modelId="{16869CAF-3307-4246-959B-E2EAC4DCA789}" type="sibTrans" cxnId="{0E1AC6D6-1201-46A6-800F-5399DF3A1228}">
      <dgm:prSet/>
      <dgm:spPr/>
      <dgm:t>
        <a:bodyPr/>
        <a:lstStyle/>
        <a:p>
          <a:endParaRPr lang="en-US"/>
        </a:p>
      </dgm:t>
    </dgm:pt>
    <dgm:pt modelId="{E4D51845-BA9A-407A-BF4F-FA0A1A74FD0A}">
      <dgm:prSet phldr="0" custT="1"/>
      <dgm:spPr/>
      <dgm:t>
        <a:bodyPr/>
        <a:lstStyle/>
        <a:p>
          <a:pPr rtl="0"/>
          <a:r>
            <a:rPr lang="en-US" sz="1400" b="1">
              <a:solidFill>
                <a:schemeClr val="bg1"/>
              </a:solidFill>
              <a:latin typeface="Calibri"/>
              <a:ea typeface="Calibri"/>
              <a:cs typeface="Calibri"/>
            </a:rPr>
            <a:t>CFT- Layla B.</a:t>
          </a:r>
        </a:p>
      </dgm:t>
    </dgm:pt>
    <dgm:pt modelId="{ED5C4BF7-DBD3-40DB-8808-7FAD5E89F2A2}" type="parTrans" cxnId="{AF6425BE-B4E0-47C1-84E2-CF650B6CB3DE}">
      <dgm:prSet/>
      <dgm:spPr/>
      <dgm:t>
        <a:bodyPr/>
        <a:lstStyle/>
        <a:p>
          <a:endParaRPr lang="en-US"/>
        </a:p>
      </dgm:t>
    </dgm:pt>
    <dgm:pt modelId="{95F4F197-C626-4543-986E-5CDFBCFBB677}" type="sibTrans" cxnId="{AF6425BE-B4E0-47C1-84E2-CF650B6CB3DE}">
      <dgm:prSet/>
      <dgm:spPr/>
      <dgm:t>
        <a:bodyPr/>
        <a:lstStyle/>
        <a:p>
          <a:endParaRPr lang="en-US"/>
        </a:p>
      </dgm:t>
    </dgm:pt>
    <dgm:pt modelId="{CEDB6AFE-B91A-47BC-A151-6FF96529F085}">
      <dgm:prSet phldr="0" custT="1"/>
      <dgm:spPr/>
      <dgm:t>
        <a:bodyPr/>
        <a:lstStyle/>
        <a:p>
          <a:r>
            <a:rPr lang="en-US" sz="1400" b="1">
              <a:solidFill>
                <a:schemeClr val="bg1"/>
              </a:solidFill>
              <a:latin typeface="Calibri"/>
              <a:ea typeface="Calibri"/>
              <a:cs typeface="Calibri"/>
            </a:rPr>
            <a:t>AMPM 580 – Layla B.</a:t>
          </a:r>
          <a:endParaRPr lang="en-US" sz="2800"/>
        </a:p>
      </dgm:t>
    </dgm:pt>
    <dgm:pt modelId="{F2A9F832-9C5C-48B3-92FA-88D76C4B22CB}" type="parTrans" cxnId="{71551CDB-779D-4EBA-9719-71725B12AAE3}">
      <dgm:prSet/>
      <dgm:spPr/>
      <dgm:t>
        <a:bodyPr/>
        <a:lstStyle/>
        <a:p>
          <a:endParaRPr lang="en-US"/>
        </a:p>
      </dgm:t>
    </dgm:pt>
    <dgm:pt modelId="{9602ED31-5FDE-4F84-A45A-CC00D3A46CC8}" type="sibTrans" cxnId="{71551CDB-779D-4EBA-9719-71725B12AAE3}">
      <dgm:prSet/>
      <dgm:spPr/>
      <dgm:t>
        <a:bodyPr/>
        <a:lstStyle/>
        <a:p>
          <a:endParaRPr lang="en-US"/>
        </a:p>
      </dgm:t>
    </dgm:pt>
    <dgm:pt modelId="{731B552B-FDA4-4E1D-95C0-1CB4EAB96312}" type="pres">
      <dgm:prSet presAssocID="{639086B1-8A08-4908-A0B2-87B8590C6FEE}" presName="linear" presStyleCnt="0">
        <dgm:presLayoutVars>
          <dgm:animLvl val="lvl"/>
          <dgm:resizeHandles val="exact"/>
        </dgm:presLayoutVars>
      </dgm:prSet>
      <dgm:spPr/>
    </dgm:pt>
    <dgm:pt modelId="{979D8F44-15A4-48ED-8695-1AC2C59CE7BC}" type="pres">
      <dgm:prSet presAssocID="{F6FCC8B9-BC30-4AB3-93AE-5E6D1F05A379}" presName="parentText" presStyleLbl="node1" presStyleIdx="0" presStyleCnt="13" custScaleY="61024" custLinFactY="-58610" custLinFactNeighborY="-100000">
        <dgm:presLayoutVars>
          <dgm:chMax val="0"/>
          <dgm:bulletEnabled val="1"/>
        </dgm:presLayoutVars>
      </dgm:prSet>
      <dgm:spPr/>
    </dgm:pt>
    <dgm:pt modelId="{8AD1CCE4-6BF7-4112-8E64-4FC7A192BCCD}" type="pres">
      <dgm:prSet presAssocID="{605916A8-B0CB-4210-B2AB-6707484A3AF4}" presName="spacer" presStyleCnt="0"/>
      <dgm:spPr/>
    </dgm:pt>
    <dgm:pt modelId="{4E6670F0-CB5E-4AB6-B0B2-972CB5A6AAB1}" type="pres">
      <dgm:prSet presAssocID="{29865AD4-9927-4716-9BC4-76E765E1D992}" presName="parentText" presStyleLbl="node1" presStyleIdx="1" presStyleCnt="13" custScaleY="64864" custLinFactY="-8037" custLinFactNeighborY="-100000">
        <dgm:presLayoutVars>
          <dgm:chMax val="0"/>
          <dgm:bulletEnabled val="1"/>
        </dgm:presLayoutVars>
      </dgm:prSet>
      <dgm:spPr/>
    </dgm:pt>
    <dgm:pt modelId="{0FC2F25B-A2D0-459D-9849-4BAB7C5CB9EC}" type="pres">
      <dgm:prSet presAssocID="{3F79AED3-CE92-4C96-9DE1-55C24E91F041}" presName="spacer" presStyleCnt="0"/>
      <dgm:spPr/>
    </dgm:pt>
    <dgm:pt modelId="{D3CAE8CA-50B7-453B-99BA-09AFF6A3AAEB}" type="pres">
      <dgm:prSet presAssocID="{DD392474-2AA4-4E11-A6C4-351A9FE9D677}" presName="parentText" presStyleLbl="node1" presStyleIdx="2" presStyleCnt="13" custScaleY="73290" custLinFactY="-17779" custLinFactNeighborY="-100000">
        <dgm:presLayoutVars>
          <dgm:chMax val="0"/>
          <dgm:bulletEnabled val="1"/>
        </dgm:presLayoutVars>
      </dgm:prSet>
      <dgm:spPr/>
    </dgm:pt>
    <dgm:pt modelId="{1243AFAF-858D-4941-B21E-D82CE51EEDC8}" type="pres">
      <dgm:prSet presAssocID="{D7A2A287-9F25-4E12-944B-937616A4829D}" presName="spacer" presStyleCnt="0"/>
      <dgm:spPr/>
    </dgm:pt>
    <dgm:pt modelId="{247215EB-5F78-4A2A-8D11-12BB22813763}" type="pres">
      <dgm:prSet presAssocID="{65AFD0C1-9ECE-4A62-BFE3-8E91A65020FE}" presName="parentText" presStyleLbl="node1" presStyleIdx="3" presStyleCnt="13" custScaleY="64203" custLinFactY="-26935" custLinFactNeighborY="-100000">
        <dgm:presLayoutVars>
          <dgm:chMax val="0"/>
          <dgm:bulletEnabled val="1"/>
        </dgm:presLayoutVars>
      </dgm:prSet>
      <dgm:spPr/>
    </dgm:pt>
    <dgm:pt modelId="{B51158E7-5811-4C74-ADC6-87DB60CFA3E9}" type="pres">
      <dgm:prSet presAssocID="{655A9E45-9459-48DF-AD8E-C7BE7BC7A13B}" presName="spacer" presStyleCnt="0"/>
      <dgm:spPr/>
    </dgm:pt>
    <dgm:pt modelId="{CA57C41A-7136-4EF8-ACFC-B6E374C10016}" type="pres">
      <dgm:prSet presAssocID="{E49A3951-6E8C-4810-A6E4-F3DF86E75215}" presName="parentText" presStyleLbl="node1" presStyleIdx="4" presStyleCnt="13" custScaleY="52379" custLinFactY="-35803" custLinFactNeighborY="-100000">
        <dgm:presLayoutVars>
          <dgm:chMax val="0"/>
          <dgm:bulletEnabled val="1"/>
        </dgm:presLayoutVars>
      </dgm:prSet>
      <dgm:spPr/>
    </dgm:pt>
    <dgm:pt modelId="{019F3AF7-E891-4C09-B252-6BE3D9695507}" type="pres">
      <dgm:prSet presAssocID="{3A01C8B4-EEC7-45F0-926F-B1D445E95185}" presName="spacer" presStyleCnt="0"/>
      <dgm:spPr/>
    </dgm:pt>
    <dgm:pt modelId="{06FA3F9F-C3CA-4871-B159-62D1B3310997}" type="pres">
      <dgm:prSet presAssocID="{423D594A-40AD-4745-B26A-AC050317F13F}" presName="parentText" presStyleLbl="node1" presStyleIdx="5" presStyleCnt="13" custLinFactY="-45439" custLinFactNeighborY="-100000">
        <dgm:presLayoutVars>
          <dgm:chMax val="0"/>
          <dgm:bulletEnabled val="1"/>
        </dgm:presLayoutVars>
      </dgm:prSet>
      <dgm:spPr/>
    </dgm:pt>
    <dgm:pt modelId="{B2EBDCEB-737C-481B-B0DE-FE6165603471}" type="pres">
      <dgm:prSet presAssocID="{DBD835E1-88D6-4335-8D27-D79D584F77EF}" presName="spacer" presStyleCnt="0"/>
      <dgm:spPr/>
    </dgm:pt>
    <dgm:pt modelId="{991418B0-E413-40FE-853D-1B2ABF97BE36}" type="pres">
      <dgm:prSet presAssocID="{A1692847-DBE9-43DA-8C97-17D655B02C41}" presName="parentText" presStyleLbl="node1" presStyleIdx="6" presStyleCnt="13" custScaleY="53408" custLinFactY="-56608" custLinFactNeighborY="-100000">
        <dgm:presLayoutVars>
          <dgm:chMax val="0"/>
          <dgm:bulletEnabled val="1"/>
        </dgm:presLayoutVars>
      </dgm:prSet>
      <dgm:spPr/>
    </dgm:pt>
    <dgm:pt modelId="{681B6F0A-12EF-4CA2-AB82-79D1264E3E52}" type="pres">
      <dgm:prSet presAssocID="{CBFAA57B-7218-4CA0-BD59-D84FF502EFA9}" presName="spacer" presStyleCnt="0"/>
      <dgm:spPr/>
    </dgm:pt>
    <dgm:pt modelId="{4D92CA02-6F7A-4B44-9F48-1F832131C33E}" type="pres">
      <dgm:prSet presAssocID="{4385AF5C-5E1C-4FB6-B933-ACCE69B96EDE}" presName="parentText" presStyleLbl="node1" presStyleIdx="7" presStyleCnt="13" custScaleY="47557" custLinFactY="-67034" custLinFactNeighborY="-100000">
        <dgm:presLayoutVars>
          <dgm:chMax val="0"/>
          <dgm:bulletEnabled val="1"/>
        </dgm:presLayoutVars>
      </dgm:prSet>
      <dgm:spPr/>
    </dgm:pt>
    <dgm:pt modelId="{A6EA83E1-2D19-4A0F-9C72-A0497E1419C3}" type="pres">
      <dgm:prSet presAssocID="{B9E97C8C-93C1-4F2D-9E4D-5A853BDA2AFB}" presName="spacer" presStyleCnt="0"/>
      <dgm:spPr/>
    </dgm:pt>
    <dgm:pt modelId="{1CDFCBE4-B1A0-4CFB-9670-EE15575C08E1}" type="pres">
      <dgm:prSet presAssocID="{E4D51845-BA9A-407A-BF4F-FA0A1A74FD0A}" presName="parentText" presStyleLbl="node1" presStyleIdx="8" presStyleCnt="13" custScaleY="45366" custLinFactY="-75617" custLinFactNeighborY="-100000">
        <dgm:presLayoutVars>
          <dgm:chMax val="0"/>
          <dgm:bulletEnabled val="1"/>
        </dgm:presLayoutVars>
      </dgm:prSet>
      <dgm:spPr/>
    </dgm:pt>
    <dgm:pt modelId="{9AE396D4-4A65-470B-93A8-0F8E12757426}" type="pres">
      <dgm:prSet presAssocID="{95F4F197-C626-4543-986E-5CDFBCFBB677}" presName="spacer" presStyleCnt="0"/>
      <dgm:spPr/>
    </dgm:pt>
    <dgm:pt modelId="{59F71512-A298-436E-97EA-0563A21B08BE}" type="pres">
      <dgm:prSet presAssocID="{CEDB6AFE-B91A-47BC-A151-6FF96529F085}" presName="parentText" presStyleLbl="node1" presStyleIdx="9" presStyleCnt="13" custScaleY="49831" custLinFactY="-84764" custLinFactNeighborY="-100000">
        <dgm:presLayoutVars>
          <dgm:chMax val="0"/>
          <dgm:bulletEnabled val="1"/>
        </dgm:presLayoutVars>
      </dgm:prSet>
      <dgm:spPr/>
    </dgm:pt>
    <dgm:pt modelId="{6162E7F9-9A38-45C9-8AA6-7179119C9D4B}" type="pres">
      <dgm:prSet presAssocID="{9602ED31-5FDE-4F84-A45A-CC00D3A46CC8}" presName="spacer" presStyleCnt="0"/>
      <dgm:spPr/>
    </dgm:pt>
    <dgm:pt modelId="{F7B55CA1-7736-4272-9DAB-D03DBD98DE71}" type="pres">
      <dgm:prSet presAssocID="{FCB32861-EC09-4AF8-A4CD-365E3B2D3F7D}" presName="parentText" presStyleLbl="node1" presStyleIdx="10" presStyleCnt="13" custScaleY="41772" custLinFactY="-94648" custLinFactNeighborY="-100000">
        <dgm:presLayoutVars>
          <dgm:chMax val="0"/>
          <dgm:bulletEnabled val="1"/>
        </dgm:presLayoutVars>
      </dgm:prSet>
      <dgm:spPr/>
    </dgm:pt>
    <dgm:pt modelId="{A5D69E1C-2054-4A7C-8CEA-7607F8BA1F56}" type="pres">
      <dgm:prSet presAssocID="{11F980B8-9765-4F4F-B985-9CE325D0C0A8}" presName="spacer" presStyleCnt="0"/>
      <dgm:spPr/>
    </dgm:pt>
    <dgm:pt modelId="{10F5E49B-3797-4B78-9D45-D79385980D6A}" type="pres">
      <dgm:prSet presAssocID="{CA4C0DD9-099F-4910-A602-BFBF62835CCE}" presName="parentText" presStyleLbl="node1" presStyleIdx="11" presStyleCnt="13" custScaleY="51286" custLinFactY="-100000" custLinFactNeighborY="-143219">
        <dgm:presLayoutVars>
          <dgm:chMax val="0"/>
          <dgm:bulletEnabled val="1"/>
        </dgm:presLayoutVars>
      </dgm:prSet>
      <dgm:spPr/>
    </dgm:pt>
    <dgm:pt modelId="{67E60A69-F23B-4606-A659-72E0054E5258}" type="pres">
      <dgm:prSet presAssocID="{16869CAF-3307-4246-959B-E2EAC4DCA789}" presName="spacer" presStyleCnt="0"/>
      <dgm:spPr/>
    </dgm:pt>
    <dgm:pt modelId="{FF4AC297-6DE6-4742-9971-80D106EA0CFA}" type="pres">
      <dgm:prSet presAssocID="{2A9DD7BB-E1B4-4731-A066-1308F21D5B19}" presName="parentText" presStyleLbl="node1" presStyleIdx="12" presStyleCnt="13" custScaleY="54183" custLinFactY="-100000" custLinFactNeighborY="-194439">
        <dgm:presLayoutVars>
          <dgm:chMax val="0"/>
          <dgm:bulletEnabled val="1"/>
        </dgm:presLayoutVars>
      </dgm:prSet>
      <dgm:spPr/>
    </dgm:pt>
  </dgm:ptLst>
  <dgm:cxnLst>
    <dgm:cxn modelId="{F0009906-F6C8-447E-A891-584106467C95}" srcId="{639086B1-8A08-4908-A0B2-87B8590C6FEE}" destId="{FCB32861-EC09-4AF8-A4CD-365E3B2D3F7D}" srcOrd="10" destOrd="0" parTransId="{50A3B426-77AB-4E74-8DD1-8E7E179EC5A5}" sibTransId="{11F980B8-9765-4F4F-B985-9CE325D0C0A8}"/>
    <dgm:cxn modelId="{D4C8790F-26CE-4074-850D-A21C3CB70198}" type="presOf" srcId="{A1692847-DBE9-43DA-8C97-17D655B02C41}" destId="{991418B0-E413-40FE-853D-1B2ABF97BE36}" srcOrd="0" destOrd="0" presId="urn:microsoft.com/office/officeart/2005/8/layout/vList2"/>
    <dgm:cxn modelId="{E16EEC22-7EB5-49D3-B621-73F980ED6D35}" type="presOf" srcId="{29865AD4-9927-4716-9BC4-76E765E1D992}" destId="{4E6670F0-CB5E-4AB6-B0B2-972CB5A6AAB1}" srcOrd="0" destOrd="0" presId="urn:microsoft.com/office/officeart/2005/8/layout/vList2"/>
    <dgm:cxn modelId="{FD835427-972B-4F79-800C-A68D327F3AD4}" srcId="{639086B1-8A08-4908-A0B2-87B8590C6FEE}" destId="{A1692847-DBE9-43DA-8C97-17D655B02C41}" srcOrd="6" destOrd="0" parTransId="{76285001-0F9D-413C-AEA2-00BA5DD0A4F6}" sibTransId="{CBFAA57B-7218-4CA0-BD59-D84FF502EFA9}"/>
    <dgm:cxn modelId="{4873CA27-7CFA-4F0D-8E26-7DE499C4582C}" srcId="{639086B1-8A08-4908-A0B2-87B8590C6FEE}" destId="{DD392474-2AA4-4E11-A6C4-351A9FE9D677}" srcOrd="2" destOrd="0" parTransId="{CD7D8B0F-2DD3-4569-B44F-0A0C43FD5B2C}" sibTransId="{D7A2A287-9F25-4E12-944B-937616A4829D}"/>
    <dgm:cxn modelId="{88C74F31-FB22-4DBC-BCA5-DCA288C64941}" srcId="{639086B1-8A08-4908-A0B2-87B8590C6FEE}" destId="{29865AD4-9927-4716-9BC4-76E765E1D992}" srcOrd="1" destOrd="0" parTransId="{81EA37B7-FE39-47CF-A48F-2F4923BBE28E}" sibTransId="{3F79AED3-CE92-4C96-9DE1-55C24E91F041}"/>
    <dgm:cxn modelId="{A0CC1B3A-4310-4222-8297-DF01905BF99D}" type="presOf" srcId="{E4D51845-BA9A-407A-BF4F-FA0A1A74FD0A}" destId="{1CDFCBE4-B1A0-4CFB-9670-EE15575C08E1}" srcOrd="0" destOrd="0" presId="urn:microsoft.com/office/officeart/2005/8/layout/vList2"/>
    <dgm:cxn modelId="{93F6033C-82C6-492A-97DA-43B479BCA705}" type="presOf" srcId="{CEDB6AFE-B91A-47BC-A151-6FF96529F085}" destId="{59F71512-A298-436E-97EA-0563A21B08BE}" srcOrd="0" destOrd="0" presId="urn:microsoft.com/office/officeart/2005/8/layout/vList2"/>
    <dgm:cxn modelId="{EC52CB5F-C3CE-46AF-A40C-FF13DBA2E9AE}" srcId="{639086B1-8A08-4908-A0B2-87B8590C6FEE}" destId="{E49A3951-6E8C-4810-A6E4-F3DF86E75215}" srcOrd="4" destOrd="0" parTransId="{28FDF144-4111-4EA2-9316-2B43BF7D8602}" sibTransId="{3A01C8B4-EEC7-45F0-926F-B1D445E95185}"/>
    <dgm:cxn modelId="{FFA7DB48-093B-41E3-985A-7C2F6EF8970E}" type="presOf" srcId="{FCB32861-EC09-4AF8-A4CD-365E3B2D3F7D}" destId="{F7B55CA1-7736-4272-9DAB-D03DBD98DE71}" srcOrd="0" destOrd="0" presId="urn:microsoft.com/office/officeart/2005/8/layout/vList2"/>
    <dgm:cxn modelId="{DD94656B-AF94-46A0-B6D8-F31454B1F057}" type="presOf" srcId="{65AFD0C1-9ECE-4A62-BFE3-8E91A65020FE}" destId="{247215EB-5F78-4A2A-8D11-12BB22813763}" srcOrd="0" destOrd="0" presId="urn:microsoft.com/office/officeart/2005/8/layout/vList2"/>
    <dgm:cxn modelId="{707B9A73-3A0E-414F-8454-AD87568AC6B9}" type="presOf" srcId="{F6FCC8B9-BC30-4AB3-93AE-5E6D1F05A379}" destId="{979D8F44-15A4-48ED-8695-1AC2C59CE7BC}" srcOrd="0" destOrd="0" presId="urn:microsoft.com/office/officeart/2005/8/layout/vList2"/>
    <dgm:cxn modelId="{B567E884-04E9-4934-9992-28C9CDB5D7E3}" srcId="{639086B1-8A08-4908-A0B2-87B8590C6FEE}" destId="{423D594A-40AD-4745-B26A-AC050317F13F}" srcOrd="5" destOrd="0" parTransId="{8BF3E29B-F4FD-4FCF-BCD7-4CF608E48ADB}" sibTransId="{DBD835E1-88D6-4335-8D27-D79D584F77EF}"/>
    <dgm:cxn modelId="{0AEAB787-9B82-415E-AC4B-C553A66F14A5}" type="presOf" srcId="{DD392474-2AA4-4E11-A6C4-351A9FE9D677}" destId="{D3CAE8CA-50B7-453B-99BA-09AFF6A3AAEB}" srcOrd="0" destOrd="0" presId="urn:microsoft.com/office/officeart/2005/8/layout/vList2"/>
    <dgm:cxn modelId="{FE28369F-5D3E-49BE-BFF8-9B8002E81027}" type="presOf" srcId="{E49A3951-6E8C-4810-A6E4-F3DF86E75215}" destId="{CA57C41A-7136-4EF8-ACFC-B6E374C10016}" srcOrd="0" destOrd="0" presId="urn:microsoft.com/office/officeart/2005/8/layout/vList2"/>
    <dgm:cxn modelId="{11E5369F-DF49-4BA6-8217-3A089899C04F}" srcId="{639086B1-8A08-4908-A0B2-87B8590C6FEE}" destId="{4385AF5C-5E1C-4FB6-B933-ACCE69B96EDE}" srcOrd="7" destOrd="0" parTransId="{8350FB87-D379-4751-A77D-48BC27DF2BF0}" sibTransId="{B9E97C8C-93C1-4F2D-9E4D-5A853BDA2AFB}"/>
    <dgm:cxn modelId="{68D663A1-CE4C-4D1A-8207-A4A2EE93D474}" type="presOf" srcId="{423D594A-40AD-4745-B26A-AC050317F13F}" destId="{06FA3F9F-C3CA-4871-B159-62D1B3310997}" srcOrd="0" destOrd="0" presId="urn:microsoft.com/office/officeart/2005/8/layout/vList2"/>
    <dgm:cxn modelId="{BA0C96A6-871A-4BBC-A993-481C035BD894}" type="presOf" srcId="{2A9DD7BB-E1B4-4731-A066-1308F21D5B19}" destId="{FF4AC297-6DE6-4742-9971-80D106EA0CFA}" srcOrd="0" destOrd="0" presId="urn:microsoft.com/office/officeart/2005/8/layout/vList2"/>
    <dgm:cxn modelId="{3931E3A6-E870-4328-A139-D2CDA13744F1}" srcId="{639086B1-8A08-4908-A0B2-87B8590C6FEE}" destId="{F6FCC8B9-BC30-4AB3-93AE-5E6D1F05A379}" srcOrd="0" destOrd="0" parTransId="{E7BEFB96-5C62-4DDF-9A4C-A4BF5B31A1E2}" sibTransId="{605916A8-B0CB-4210-B2AB-6707484A3AF4}"/>
    <dgm:cxn modelId="{AF6425BE-B4E0-47C1-84E2-CF650B6CB3DE}" srcId="{639086B1-8A08-4908-A0B2-87B8590C6FEE}" destId="{E4D51845-BA9A-407A-BF4F-FA0A1A74FD0A}" srcOrd="8" destOrd="0" parTransId="{ED5C4BF7-DBD3-40DB-8808-7FAD5E89F2A2}" sibTransId="{95F4F197-C626-4543-986E-5CDFBCFBB677}"/>
    <dgm:cxn modelId="{03A716C1-9AC6-4643-A0E1-C973B0F50067}" type="presOf" srcId="{CA4C0DD9-099F-4910-A602-BFBF62835CCE}" destId="{10F5E49B-3797-4B78-9D45-D79385980D6A}" srcOrd="0" destOrd="0" presId="urn:microsoft.com/office/officeart/2005/8/layout/vList2"/>
    <dgm:cxn modelId="{D906C1CD-824F-4B8F-BF70-D198554BD799}" srcId="{639086B1-8A08-4908-A0B2-87B8590C6FEE}" destId="{2A9DD7BB-E1B4-4731-A066-1308F21D5B19}" srcOrd="12" destOrd="0" parTransId="{E232B32D-AF2D-4A6B-9635-46412A5A7DE0}" sibTransId="{F5A99C39-6B3F-4AA5-AEB4-A99AF25291AE}"/>
    <dgm:cxn modelId="{0E1AC6D6-1201-46A6-800F-5399DF3A1228}" srcId="{639086B1-8A08-4908-A0B2-87B8590C6FEE}" destId="{CA4C0DD9-099F-4910-A602-BFBF62835CCE}" srcOrd="11" destOrd="0" parTransId="{63283F00-A283-48E0-8759-FB792833214E}" sibTransId="{16869CAF-3307-4246-959B-E2EAC4DCA789}"/>
    <dgm:cxn modelId="{71551CDB-779D-4EBA-9719-71725B12AAE3}" srcId="{639086B1-8A08-4908-A0B2-87B8590C6FEE}" destId="{CEDB6AFE-B91A-47BC-A151-6FF96529F085}" srcOrd="9" destOrd="0" parTransId="{F2A9F832-9C5C-48B3-92FA-88D76C4B22CB}" sibTransId="{9602ED31-5FDE-4F84-A45A-CC00D3A46CC8}"/>
    <dgm:cxn modelId="{345DACE0-721C-4D32-971D-D599659998CA}" type="presOf" srcId="{4385AF5C-5E1C-4FB6-B933-ACCE69B96EDE}" destId="{4D92CA02-6F7A-4B44-9F48-1F832131C33E}" srcOrd="0" destOrd="0" presId="urn:microsoft.com/office/officeart/2005/8/layout/vList2"/>
    <dgm:cxn modelId="{6494ACED-6C48-4627-8051-8063A39A7914}" srcId="{639086B1-8A08-4908-A0B2-87B8590C6FEE}" destId="{65AFD0C1-9ECE-4A62-BFE3-8E91A65020FE}" srcOrd="3" destOrd="0" parTransId="{6672AD52-44C5-4FC3-A5CD-F12C220BEB93}" sibTransId="{655A9E45-9459-48DF-AD8E-C7BE7BC7A13B}"/>
    <dgm:cxn modelId="{C0881AFC-447B-4AE0-839D-BB63C2F6BB29}" type="presOf" srcId="{639086B1-8A08-4908-A0B2-87B8590C6FEE}" destId="{731B552B-FDA4-4E1D-95C0-1CB4EAB96312}" srcOrd="0" destOrd="0" presId="urn:microsoft.com/office/officeart/2005/8/layout/vList2"/>
    <dgm:cxn modelId="{5C27C182-03E2-416E-8447-3FE5A46F1FD4}" type="presParOf" srcId="{731B552B-FDA4-4E1D-95C0-1CB4EAB96312}" destId="{979D8F44-15A4-48ED-8695-1AC2C59CE7BC}" srcOrd="0" destOrd="0" presId="urn:microsoft.com/office/officeart/2005/8/layout/vList2"/>
    <dgm:cxn modelId="{08547ADF-B460-489F-AFF0-ABA2A9450B2D}" type="presParOf" srcId="{731B552B-FDA4-4E1D-95C0-1CB4EAB96312}" destId="{8AD1CCE4-6BF7-4112-8E64-4FC7A192BCCD}" srcOrd="1" destOrd="0" presId="urn:microsoft.com/office/officeart/2005/8/layout/vList2"/>
    <dgm:cxn modelId="{8FFA9428-1840-4638-9101-217E5E44A0EE}" type="presParOf" srcId="{731B552B-FDA4-4E1D-95C0-1CB4EAB96312}" destId="{4E6670F0-CB5E-4AB6-B0B2-972CB5A6AAB1}" srcOrd="2" destOrd="0" presId="urn:microsoft.com/office/officeart/2005/8/layout/vList2"/>
    <dgm:cxn modelId="{8EDABEAE-49D0-4E54-A24B-9D219062D661}" type="presParOf" srcId="{731B552B-FDA4-4E1D-95C0-1CB4EAB96312}" destId="{0FC2F25B-A2D0-459D-9849-4BAB7C5CB9EC}" srcOrd="3" destOrd="0" presId="urn:microsoft.com/office/officeart/2005/8/layout/vList2"/>
    <dgm:cxn modelId="{8A339D26-2F94-40BA-9CD6-70E1B6111915}" type="presParOf" srcId="{731B552B-FDA4-4E1D-95C0-1CB4EAB96312}" destId="{D3CAE8CA-50B7-453B-99BA-09AFF6A3AAEB}" srcOrd="4" destOrd="0" presId="urn:microsoft.com/office/officeart/2005/8/layout/vList2"/>
    <dgm:cxn modelId="{2192386D-7008-439E-9A34-D5AE8F55A26F}" type="presParOf" srcId="{731B552B-FDA4-4E1D-95C0-1CB4EAB96312}" destId="{1243AFAF-858D-4941-B21E-D82CE51EEDC8}" srcOrd="5" destOrd="0" presId="urn:microsoft.com/office/officeart/2005/8/layout/vList2"/>
    <dgm:cxn modelId="{873AE1F1-5223-4959-96FC-C2E63D3BB1A8}" type="presParOf" srcId="{731B552B-FDA4-4E1D-95C0-1CB4EAB96312}" destId="{247215EB-5F78-4A2A-8D11-12BB22813763}" srcOrd="6" destOrd="0" presId="urn:microsoft.com/office/officeart/2005/8/layout/vList2"/>
    <dgm:cxn modelId="{93074688-F5A1-4D2C-A292-35A9D27C4595}" type="presParOf" srcId="{731B552B-FDA4-4E1D-95C0-1CB4EAB96312}" destId="{B51158E7-5811-4C74-ADC6-87DB60CFA3E9}" srcOrd="7" destOrd="0" presId="urn:microsoft.com/office/officeart/2005/8/layout/vList2"/>
    <dgm:cxn modelId="{2487C773-67D3-44EE-B4E2-D82A12260AD2}" type="presParOf" srcId="{731B552B-FDA4-4E1D-95C0-1CB4EAB96312}" destId="{CA57C41A-7136-4EF8-ACFC-B6E374C10016}" srcOrd="8" destOrd="0" presId="urn:microsoft.com/office/officeart/2005/8/layout/vList2"/>
    <dgm:cxn modelId="{BFF89181-D0A8-43F5-A383-837C71B97EB3}" type="presParOf" srcId="{731B552B-FDA4-4E1D-95C0-1CB4EAB96312}" destId="{019F3AF7-E891-4C09-B252-6BE3D9695507}" srcOrd="9" destOrd="0" presId="urn:microsoft.com/office/officeart/2005/8/layout/vList2"/>
    <dgm:cxn modelId="{12437C32-854F-4E54-99C5-315138A01F3E}" type="presParOf" srcId="{731B552B-FDA4-4E1D-95C0-1CB4EAB96312}" destId="{06FA3F9F-C3CA-4871-B159-62D1B3310997}" srcOrd="10" destOrd="0" presId="urn:microsoft.com/office/officeart/2005/8/layout/vList2"/>
    <dgm:cxn modelId="{0A6F69E9-4275-474F-A682-F6F6A97D14F3}" type="presParOf" srcId="{731B552B-FDA4-4E1D-95C0-1CB4EAB96312}" destId="{B2EBDCEB-737C-481B-B0DE-FE6165603471}" srcOrd="11" destOrd="0" presId="urn:microsoft.com/office/officeart/2005/8/layout/vList2"/>
    <dgm:cxn modelId="{B11C3306-BE21-4DDB-ACF7-330F6FF6D330}" type="presParOf" srcId="{731B552B-FDA4-4E1D-95C0-1CB4EAB96312}" destId="{991418B0-E413-40FE-853D-1B2ABF97BE36}" srcOrd="12" destOrd="0" presId="urn:microsoft.com/office/officeart/2005/8/layout/vList2"/>
    <dgm:cxn modelId="{D09D2E69-AC18-4812-8E78-B7C028B06732}" type="presParOf" srcId="{731B552B-FDA4-4E1D-95C0-1CB4EAB96312}" destId="{681B6F0A-12EF-4CA2-AB82-79D1264E3E52}" srcOrd="13" destOrd="0" presId="urn:microsoft.com/office/officeart/2005/8/layout/vList2"/>
    <dgm:cxn modelId="{C51CE3F3-EAFD-4015-9D5E-9C4BB96B266B}" type="presParOf" srcId="{731B552B-FDA4-4E1D-95C0-1CB4EAB96312}" destId="{4D92CA02-6F7A-4B44-9F48-1F832131C33E}" srcOrd="14" destOrd="0" presId="urn:microsoft.com/office/officeart/2005/8/layout/vList2"/>
    <dgm:cxn modelId="{C8087AE8-7D4B-42D5-8B2C-366A55586B09}" type="presParOf" srcId="{731B552B-FDA4-4E1D-95C0-1CB4EAB96312}" destId="{A6EA83E1-2D19-4A0F-9C72-A0497E1419C3}" srcOrd="15" destOrd="0" presId="urn:microsoft.com/office/officeart/2005/8/layout/vList2"/>
    <dgm:cxn modelId="{78F5F608-F90C-4724-B9EA-F01BB1DD4F94}" type="presParOf" srcId="{731B552B-FDA4-4E1D-95C0-1CB4EAB96312}" destId="{1CDFCBE4-B1A0-4CFB-9670-EE15575C08E1}" srcOrd="16" destOrd="0" presId="urn:microsoft.com/office/officeart/2005/8/layout/vList2"/>
    <dgm:cxn modelId="{FE9236EA-CAAD-4CFA-933C-E0649BE74C8F}" type="presParOf" srcId="{731B552B-FDA4-4E1D-95C0-1CB4EAB96312}" destId="{9AE396D4-4A65-470B-93A8-0F8E12757426}" srcOrd="17" destOrd="0" presId="urn:microsoft.com/office/officeart/2005/8/layout/vList2"/>
    <dgm:cxn modelId="{788F88D8-C395-4B82-B321-5F196A5CE89F}" type="presParOf" srcId="{731B552B-FDA4-4E1D-95C0-1CB4EAB96312}" destId="{59F71512-A298-436E-97EA-0563A21B08BE}" srcOrd="18" destOrd="0" presId="urn:microsoft.com/office/officeart/2005/8/layout/vList2"/>
    <dgm:cxn modelId="{BF231E29-C4DF-4A63-819F-CC875EB00896}" type="presParOf" srcId="{731B552B-FDA4-4E1D-95C0-1CB4EAB96312}" destId="{6162E7F9-9A38-45C9-8AA6-7179119C9D4B}" srcOrd="19" destOrd="0" presId="urn:microsoft.com/office/officeart/2005/8/layout/vList2"/>
    <dgm:cxn modelId="{98E15CBE-A164-4B7A-9E68-A4E8D499F666}" type="presParOf" srcId="{731B552B-FDA4-4E1D-95C0-1CB4EAB96312}" destId="{F7B55CA1-7736-4272-9DAB-D03DBD98DE71}" srcOrd="20" destOrd="0" presId="urn:microsoft.com/office/officeart/2005/8/layout/vList2"/>
    <dgm:cxn modelId="{8742B9D7-0283-4253-B59A-D7F5CE9EA7DF}" type="presParOf" srcId="{731B552B-FDA4-4E1D-95C0-1CB4EAB96312}" destId="{A5D69E1C-2054-4A7C-8CEA-7607F8BA1F56}" srcOrd="21" destOrd="0" presId="urn:microsoft.com/office/officeart/2005/8/layout/vList2"/>
    <dgm:cxn modelId="{D71EEDDD-E22C-47D3-A913-5C78E3D1D277}" type="presParOf" srcId="{731B552B-FDA4-4E1D-95C0-1CB4EAB96312}" destId="{10F5E49B-3797-4B78-9D45-D79385980D6A}" srcOrd="22" destOrd="0" presId="urn:microsoft.com/office/officeart/2005/8/layout/vList2"/>
    <dgm:cxn modelId="{C3A8041D-DD65-4318-A420-80B47D64D71F}" type="presParOf" srcId="{731B552B-FDA4-4E1D-95C0-1CB4EAB96312}" destId="{67E60A69-F23B-4606-A659-72E0054E5258}" srcOrd="23" destOrd="0" presId="urn:microsoft.com/office/officeart/2005/8/layout/vList2"/>
    <dgm:cxn modelId="{9B234433-E645-4F96-9594-4F469DBB240A}" type="presParOf" srcId="{731B552B-FDA4-4E1D-95C0-1CB4EAB96312}" destId="{FF4AC297-6DE6-4742-9971-80D106EA0CFA}" srcOrd="2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9D8F44-15A4-48ED-8695-1AC2C59CE7BC}">
      <dsp:nvSpPr>
        <dsp:cNvPr id="0" name=""/>
        <dsp:cNvSpPr/>
      </dsp:nvSpPr>
      <dsp:spPr>
        <a:xfrm>
          <a:off x="0" y="0"/>
          <a:ext cx="5909540" cy="422676"/>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kern="1200">
              <a:solidFill>
                <a:schemeClr val="bg1"/>
              </a:solidFill>
              <a:latin typeface="Calibri"/>
              <a:cs typeface="Calibri"/>
            </a:rPr>
            <a:t>Heritage, History &amp; Health Observances – Yvette T.</a:t>
          </a:r>
          <a:endParaRPr lang="en-US" sz="1400" b="1" kern="1200"/>
        </a:p>
      </dsp:txBody>
      <dsp:txXfrm>
        <a:off x="20633" y="20633"/>
        <a:ext cx="5868274" cy="381410"/>
      </dsp:txXfrm>
    </dsp:sp>
    <dsp:sp modelId="{4E6670F0-CB5E-4AB6-B0B2-972CB5A6AAB1}">
      <dsp:nvSpPr>
        <dsp:cNvPr id="0" name=""/>
        <dsp:cNvSpPr/>
      </dsp:nvSpPr>
      <dsp:spPr>
        <a:xfrm>
          <a:off x="0" y="451765"/>
          <a:ext cx="5909540" cy="44927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kern="1200">
              <a:solidFill>
                <a:schemeClr val="bg1"/>
              </a:solidFill>
              <a:latin typeface="Calibri"/>
              <a:cs typeface="Calibri"/>
            </a:rPr>
            <a:t>Relias Update – Joe C</a:t>
          </a:r>
          <a:r>
            <a:rPr lang="en-US" sz="1400" b="1" kern="1200">
              <a:solidFill>
                <a:schemeClr val="bg1"/>
              </a:solidFill>
              <a:latin typeface="Calibri"/>
              <a:ea typeface="Calibri"/>
              <a:cs typeface="Calibri"/>
            </a:rPr>
            <a:t>.</a:t>
          </a:r>
        </a:p>
      </dsp:txBody>
      <dsp:txXfrm>
        <a:off x="21932" y="473697"/>
        <a:ext cx="5865676" cy="405410"/>
      </dsp:txXfrm>
    </dsp:sp>
    <dsp:sp modelId="{D3CAE8CA-50B7-453B-99BA-09AFF6A3AAEB}">
      <dsp:nvSpPr>
        <dsp:cNvPr id="0" name=""/>
        <dsp:cNvSpPr/>
      </dsp:nvSpPr>
      <dsp:spPr>
        <a:xfrm>
          <a:off x="0" y="940122"/>
          <a:ext cx="5909540" cy="50763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kern="1200">
              <a:solidFill>
                <a:schemeClr val="bg1"/>
              </a:solidFill>
              <a:latin typeface="Calibri"/>
              <a:cs typeface="Calibri"/>
            </a:rPr>
            <a:t>Brain Bites – TFC Referrals – Amna G., Arizona Family Focused Treatment Association</a:t>
          </a:r>
        </a:p>
      </dsp:txBody>
      <dsp:txXfrm>
        <a:off x="24781" y="964903"/>
        <a:ext cx="5859978" cy="458073"/>
      </dsp:txXfrm>
    </dsp:sp>
    <dsp:sp modelId="{247215EB-5F78-4A2A-8D11-12BB22813763}">
      <dsp:nvSpPr>
        <dsp:cNvPr id="0" name=""/>
        <dsp:cNvSpPr/>
      </dsp:nvSpPr>
      <dsp:spPr>
        <a:xfrm>
          <a:off x="0" y="1490900"/>
          <a:ext cx="5909540" cy="44469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kern="1200">
              <a:solidFill>
                <a:schemeClr val="bg1"/>
              </a:solidFill>
              <a:latin typeface="Calibri"/>
              <a:cs typeface="Calibri"/>
            </a:rPr>
            <a:t>Second Annual Workforce Development Summit – Selena M.</a:t>
          </a:r>
        </a:p>
      </dsp:txBody>
      <dsp:txXfrm>
        <a:off x="21708" y="1512608"/>
        <a:ext cx="5866124" cy="401279"/>
      </dsp:txXfrm>
    </dsp:sp>
    <dsp:sp modelId="{CA57C41A-7136-4EF8-ACFC-B6E374C10016}">
      <dsp:nvSpPr>
        <dsp:cNvPr id="0" name=""/>
        <dsp:cNvSpPr/>
      </dsp:nvSpPr>
      <dsp:spPr>
        <a:xfrm>
          <a:off x="0" y="1980732"/>
          <a:ext cx="5909540" cy="362797"/>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kern="1200">
              <a:solidFill>
                <a:schemeClr val="bg1"/>
              </a:solidFill>
              <a:latin typeface="Calibri"/>
              <a:cs typeface="Calibri"/>
            </a:rPr>
            <a:t>P-WFDP &amp; Competency Continuum – Sarah H.</a:t>
          </a:r>
        </a:p>
      </dsp:txBody>
      <dsp:txXfrm>
        <a:off x="17710" y="1998442"/>
        <a:ext cx="5874120" cy="327377"/>
      </dsp:txXfrm>
    </dsp:sp>
    <dsp:sp modelId="{06FA3F9F-C3CA-4871-B159-62D1B3310997}">
      <dsp:nvSpPr>
        <dsp:cNvPr id="0" name=""/>
        <dsp:cNvSpPr/>
      </dsp:nvSpPr>
      <dsp:spPr>
        <a:xfrm>
          <a:off x="0" y="2383347"/>
          <a:ext cx="5909540" cy="69264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kern="1200">
              <a:solidFill>
                <a:schemeClr val="bg1"/>
              </a:solidFill>
              <a:latin typeface="Calibri"/>
              <a:cs typeface="Calibri"/>
            </a:rPr>
            <a:t>DD Spotlight – IDD Conference Announcement – Dr. Arnold, </a:t>
          </a:r>
          <a:r>
            <a:rPr lang="en-US" sz="1400" b="0" i="0" kern="1200"/>
            <a:t>Arizona Department of Economic Security</a:t>
          </a:r>
          <a:endParaRPr lang="en-US" sz="1400" b="1" kern="1200">
            <a:solidFill>
              <a:schemeClr val="bg1"/>
            </a:solidFill>
            <a:latin typeface="Calibri"/>
            <a:cs typeface="Calibri"/>
          </a:endParaRPr>
        </a:p>
      </dsp:txBody>
      <dsp:txXfrm>
        <a:off x="33812" y="2417159"/>
        <a:ext cx="5841916" cy="625016"/>
      </dsp:txXfrm>
    </dsp:sp>
    <dsp:sp modelId="{991418B0-E413-40FE-853D-1B2ABF97BE36}">
      <dsp:nvSpPr>
        <dsp:cNvPr id="0" name=""/>
        <dsp:cNvSpPr/>
      </dsp:nvSpPr>
      <dsp:spPr>
        <a:xfrm>
          <a:off x="0" y="3105186"/>
          <a:ext cx="5909540" cy="36992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kern="1200">
              <a:solidFill>
                <a:schemeClr val="bg1"/>
              </a:solidFill>
              <a:latin typeface="Calibri"/>
              <a:ea typeface="Calibri"/>
              <a:cs typeface="Calibri"/>
            </a:rPr>
            <a:t>AHWGMA – Layla B.</a:t>
          </a:r>
        </a:p>
      </dsp:txBody>
      <dsp:txXfrm>
        <a:off x="18058" y="3123244"/>
        <a:ext cx="5873424" cy="333809"/>
      </dsp:txXfrm>
    </dsp:sp>
    <dsp:sp modelId="{4D92CA02-6F7A-4B44-9F48-1F832131C33E}">
      <dsp:nvSpPr>
        <dsp:cNvPr id="0" name=""/>
        <dsp:cNvSpPr/>
      </dsp:nvSpPr>
      <dsp:spPr>
        <a:xfrm>
          <a:off x="0" y="3509457"/>
          <a:ext cx="5909540" cy="329398"/>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kern="1200">
              <a:solidFill>
                <a:schemeClr val="bg1"/>
              </a:solidFill>
              <a:latin typeface="Calibri"/>
              <a:ea typeface="Calibri"/>
              <a:cs typeface="Calibri"/>
            </a:rPr>
            <a:t>CALOCUS – Layla B.</a:t>
          </a:r>
        </a:p>
      </dsp:txBody>
      <dsp:txXfrm>
        <a:off x="16080" y="3525537"/>
        <a:ext cx="5877380" cy="297238"/>
      </dsp:txXfrm>
    </dsp:sp>
    <dsp:sp modelId="{1CDFCBE4-B1A0-4CFB-9670-EE15575C08E1}">
      <dsp:nvSpPr>
        <dsp:cNvPr id="0" name=""/>
        <dsp:cNvSpPr/>
      </dsp:nvSpPr>
      <dsp:spPr>
        <a:xfrm>
          <a:off x="0" y="3885966"/>
          <a:ext cx="5909540" cy="314223"/>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kern="1200">
              <a:solidFill>
                <a:schemeClr val="bg1"/>
              </a:solidFill>
              <a:latin typeface="Calibri"/>
              <a:ea typeface="Calibri"/>
              <a:cs typeface="Calibri"/>
            </a:rPr>
            <a:t>CFT- Layla B.</a:t>
          </a:r>
        </a:p>
      </dsp:txBody>
      <dsp:txXfrm>
        <a:off x="15339" y="3901305"/>
        <a:ext cx="5878862" cy="283545"/>
      </dsp:txXfrm>
    </dsp:sp>
    <dsp:sp modelId="{59F71512-A298-436E-97EA-0563A21B08BE}">
      <dsp:nvSpPr>
        <dsp:cNvPr id="0" name=""/>
        <dsp:cNvSpPr/>
      </dsp:nvSpPr>
      <dsp:spPr>
        <a:xfrm>
          <a:off x="0" y="4243393"/>
          <a:ext cx="5909540" cy="34514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solidFill>
                <a:schemeClr val="bg1"/>
              </a:solidFill>
              <a:latin typeface="Calibri"/>
              <a:ea typeface="Calibri"/>
              <a:cs typeface="Calibri"/>
            </a:rPr>
            <a:t>AMPM 580 – Layla B.</a:t>
          </a:r>
          <a:endParaRPr lang="en-US" sz="2800" kern="1200"/>
        </a:p>
      </dsp:txBody>
      <dsp:txXfrm>
        <a:off x="16849" y="4260242"/>
        <a:ext cx="5875842" cy="311451"/>
      </dsp:txXfrm>
    </dsp:sp>
    <dsp:sp modelId="{F7B55CA1-7736-4272-9DAB-D03DBD98DE71}">
      <dsp:nvSpPr>
        <dsp:cNvPr id="0" name=""/>
        <dsp:cNvSpPr/>
      </dsp:nvSpPr>
      <dsp:spPr>
        <a:xfrm>
          <a:off x="0" y="4626642"/>
          <a:ext cx="5909540" cy="28932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kern="1200">
              <a:solidFill>
                <a:schemeClr val="bg1"/>
              </a:solidFill>
              <a:latin typeface="Calibri"/>
              <a:ea typeface="Calibri"/>
              <a:cs typeface="Calibri"/>
            </a:rPr>
            <a:t>Best Practices in Workforce Development ARP Funded Initiative – Yvette T.</a:t>
          </a:r>
        </a:p>
      </dsp:txBody>
      <dsp:txXfrm>
        <a:off x="14124" y="4640766"/>
        <a:ext cx="5881292" cy="261081"/>
      </dsp:txXfrm>
    </dsp:sp>
    <dsp:sp modelId="{10F5E49B-3797-4B78-9D45-D79385980D6A}">
      <dsp:nvSpPr>
        <dsp:cNvPr id="0" name=""/>
        <dsp:cNvSpPr/>
      </dsp:nvSpPr>
      <dsp:spPr>
        <a:xfrm>
          <a:off x="0" y="4939408"/>
          <a:ext cx="5909540" cy="355227"/>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kern="1200">
              <a:solidFill>
                <a:schemeClr val="bg1"/>
              </a:solidFill>
              <a:latin typeface="Calibri"/>
              <a:ea typeface="Calibri"/>
              <a:cs typeface="Calibri"/>
            </a:rPr>
            <a:t>Training Opportunities – Yvette T.</a:t>
          </a:r>
        </a:p>
      </dsp:txBody>
      <dsp:txXfrm>
        <a:off x="17341" y="4956749"/>
        <a:ext cx="5874858" cy="320545"/>
      </dsp:txXfrm>
    </dsp:sp>
    <dsp:sp modelId="{FF4AC297-6DE6-4742-9971-80D106EA0CFA}">
      <dsp:nvSpPr>
        <dsp:cNvPr id="0" name=""/>
        <dsp:cNvSpPr/>
      </dsp:nvSpPr>
      <dsp:spPr>
        <a:xfrm>
          <a:off x="0" y="5346615"/>
          <a:ext cx="5909540" cy="375293"/>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kern="1200">
              <a:solidFill>
                <a:schemeClr val="bg1"/>
              </a:solidFill>
              <a:latin typeface="Calibri"/>
              <a:ea typeface="Calibri"/>
              <a:cs typeface="Calibri"/>
            </a:rPr>
            <a:t>Reminders &amp; Resources (</a:t>
          </a:r>
          <a:r>
            <a:rPr lang="en-US" sz="1400" b="1" kern="1200" err="1">
              <a:solidFill>
                <a:schemeClr val="bg1"/>
              </a:solidFill>
              <a:latin typeface="Calibri"/>
              <a:ea typeface="Calibri"/>
              <a:cs typeface="Calibri"/>
            </a:rPr>
            <a:t>RnR</a:t>
          </a:r>
          <a:r>
            <a:rPr lang="en-US" sz="1400" b="1" kern="1200">
              <a:solidFill>
                <a:schemeClr val="bg1"/>
              </a:solidFill>
              <a:latin typeface="Calibri"/>
              <a:ea typeface="Calibri"/>
              <a:cs typeface="Calibri"/>
            </a:rPr>
            <a:t>) – Yvette T.</a:t>
          </a:r>
        </a:p>
      </dsp:txBody>
      <dsp:txXfrm>
        <a:off x="18320" y="5364935"/>
        <a:ext cx="5872900" cy="33865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2B920FA8-C323-462D-86E7-EC59C40B420B}" type="datetime1">
              <a:rPr lang="en-US"/>
              <a:pPr lvl="0"/>
              <a:t>3/14/2024</a:t>
            </a:fld>
            <a:endParaRPr lang="en-US"/>
          </a:p>
        </p:txBody>
      </p:sp>
      <p:sp>
        <p:nvSpPr>
          <p:cNvPr id="4" name="Slide Image Placeholder 3"/>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D8934297-191C-4E6D-BABF-CC39A812BF31}" type="slidenum">
              <a:t>‹#›</a:t>
            </a:fld>
            <a:endParaRPr lang="en-US"/>
          </a:p>
        </p:txBody>
      </p:sp>
    </p:spTree>
    <p:extLst>
      <p:ext uri="{BB962C8B-B14F-4D97-AF65-F5344CB8AC3E}">
        <p14:creationId xmlns:p14="http://schemas.microsoft.com/office/powerpoint/2010/main" val="2019402236"/>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lvl="0"/>
            <a:fld id="{D8934297-191C-4E6D-BABF-CC39A812BF31}" type="slidenum">
              <a:rPr lang="en-US" smtClean="0"/>
              <a:t>2</a:t>
            </a:fld>
            <a:endParaRPr lang="en-US"/>
          </a:p>
        </p:txBody>
      </p:sp>
    </p:spTree>
    <p:extLst>
      <p:ext uri="{BB962C8B-B14F-4D97-AF65-F5344CB8AC3E}">
        <p14:creationId xmlns:p14="http://schemas.microsoft.com/office/powerpoint/2010/main" val="311681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Our WFD team is growing and we have added a few new members to our team this year, because we have so many big projects and initiatives we are working 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FD608-B49B-4168-A530-3A0DB86461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3053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lvl="0"/>
            <a:fld id="{D8934297-191C-4E6D-BABF-CC39A812BF31}" type="slidenum">
              <a:rPr lang="en-US"/>
              <a:t>4</a:t>
            </a:fld>
            <a:endParaRPr lang="en-US"/>
          </a:p>
        </p:txBody>
      </p:sp>
    </p:spTree>
    <p:extLst>
      <p:ext uri="{BB962C8B-B14F-4D97-AF65-F5344CB8AC3E}">
        <p14:creationId xmlns:p14="http://schemas.microsoft.com/office/powerpoint/2010/main" val="2531073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934297-191C-4E6D-BABF-CC39A812BF31}"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971377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endParaRPr sz="1600">
              <a:solidFill>
                <a:srgbClr val="980000"/>
              </a:solidFill>
              <a:latin typeface="Arial"/>
              <a:ea typeface="Arial"/>
              <a:cs typeface="Arial"/>
              <a:sym typeface="Arial"/>
            </a:endParaRPr>
          </a:p>
        </p:txBody>
      </p:sp>
      <p:sp>
        <p:nvSpPr>
          <p:cNvPr id="393" name="Google Shape;3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25" y="285749"/>
            <a:ext cx="6188149" cy="8399463"/>
          </a:xfrm>
        </p:spPr>
        <p:txBody>
          <a:bodyPr/>
          <a:lstStyle/>
          <a:p>
            <a:r>
              <a:rPr lang="en-US" sz="1600"/>
              <a:t> It is our responsibility as a Contractor to produce a Network Workforce Development Plan for each line of business (ACC, ALTCS E/PD, DCS/CMDP, DES/DDD, CMDP, and RBHA). A portion of this is currently being supported by the AzAHP Provider Workforce Development Plan. </a:t>
            </a:r>
            <a:endParaRPr lang="en-US" sz="11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4A8EE-6C36-404C-8C5C-107C0BA559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948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25" y="285749"/>
            <a:ext cx="6188149" cy="8399463"/>
          </a:xfrm>
        </p:spPr>
        <p:txBody>
          <a:bodyPr/>
          <a:lstStyle/>
          <a:p>
            <a:r>
              <a:rPr lang="en-US" sz="1100"/>
              <a:t>Microsoft Forms</a:t>
            </a:r>
          </a:p>
          <a:p>
            <a:endParaRPr lang="en-US" sz="11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4A8EE-6C36-404C-8C5C-107C0BA559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185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18.xml"/><Relationship Id="rId4" Type="http://schemas.openxmlformats.org/officeDocument/2006/relationships/image" Target="../media/image22.jpe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Master" Target="../slideMasters/slideMaster18.xml"/><Relationship Id="rId4" Type="http://schemas.openxmlformats.org/officeDocument/2006/relationships/image" Target="../media/image23.jpe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Master" Target="../slideMasters/slideMaster18.xml"/><Relationship Id="rId4" Type="http://schemas.openxmlformats.org/officeDocument/2006/relationships/image" Target="../media/image24.jpe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jpeg"/><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0.xml"/><Relationship Id="rId1" Type="http://schemas.openxmlformats.org/officeDocument/2006/relationships/tags" Target="../tags/tag4.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1.xml"/><Relationship Id="rId1" Type="http://schemas.openxmlformats.org/officeDocument/2006/relationships/tags" Target="../tags/tag6.xml"/><Relationship Id="rId4" Type="http://schemas.openxmlformats.org/officeDocument/2006/relationships/image" Target="../media/image30.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Master" Target="../slideMasters/slideMaster21.xml"/><Relationship Id="rId1" Type="http://schemas.openxmlformats.org/officeDocument/2006/relationships/tags" Target="../tags/tag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13.xml"/><Relationship Id="rId1" Type="http://schemas.openxmlformats.org/officeDocument/2006/relationships/tags" Target="../tags/tag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1"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2EC00178-3B47-4802-83A6-85942859B967}"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00297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EC00178-3B47-4802-83A6-85942859B967}" type="datetimeFigureOut">
              <a:rPr lang="en-US" smtClean="0"/>
              <a:t>3/14/2024</a:t>
            </a:fld>
            <a:endParaRPr lang="en-US"/>
          </a:p>
        </p:txBody>
      </p:sp>
      <p:sp>
        <p:nvSpPr>
          <p:cNvPr id="8" name="Footer Placeholder 7"/>
          <p:cNvSpPr>
            <a:spLocks noGrp="1"/>
          </p:cNvSpPr>
          <p:nvPr>
            <p:ph type="ftr" sz="quarter" idx="11"/>
          </p:nvPr>
        </p:nvSpPr>
        <p:spPr>
          <a:xfrm>
            <a:off x="3799645" y="6446837"/>
            <a:ext cx="4822804" cy="365125"/>
          </a:xfr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26363692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content, and large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3" y="469286"/>
            <a:ext cx="5364480" cy="1096841"/>
          </a:xfrm>
        </p:spPr>
        <p:txBody>
          <a:bodyPr/>
          <a:lstStyle>
            <a:lvl1pPr>
              <a:lnSpc>
                <a:spcPct val="100000"/>
              </a:lnSpc>
              <a:defRPr sz="3200"/>
            </a:lvl1pPr>
          </a:lstStyle>
          <a:p>
            <a:r>
              <a:rPr lang="en-US"/>
              <a:t>Click to edit Master title style</a:t>
            </a:r>
          </a:p>
        </p:txBody>
      </p:sp>
      <p:sp>
        <p:nvSpPr>
          <p:cNvPr id="3" name="Content Placeholder 2">
            <a:extLst>
              <a:ext uri="{FF2B5EF4-FFF2-40B4-BE49-F238E27FC236}">
                <a16:creationId xmlns:a16="http://schemas.microsoft.com/office/drawing/2014/main" id="{6FFA7B42-D455-1E4D-9ED5-D09FA229AD73}"/>
              </a:ext>
            </a:extLst>
          </p:cNvPr>
          <p:cNvSpPr>
            <a:spLocks noGrp="1"/>
          </p:cNvSpPr>
          <p:nvPr>
            <p:ph idx="1"/>
          </p:nvPr>
        </p:nvSpPr>
        <p:spPr>
          <a:xfrm>
            <a:off x="499872" y="1828800"/>
            <a:ext cx="5364480" cy="3864696"/>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10064">
              <a:lnSpc>
                <a:spcPct val="100000"/>
              </a:lnSpc>
              <a:spcBef>
                <a:spcPts val="0"/>
              </a:spcBef>
              <a:spcAft>
                <a:spcPts val="800"/>
              </a:spcAft>
              <a:buClr>
                <a:schemeClr val="accent1"/>
              </a:buClr>
              <a:buFont typeface="System Font Regular"/>
              <a:buChar char="-"/>
              <a:tabLst/>
              <a:defRPr sz="1900">
                <a:solidFill>
                  <a:schemeClr val="accent1"/>
                </a:solidFill>
              </a:defRPr>
            </a:lvl2pPr>
            <a:lvl3pPr marL="408507" indent="-118530">
              <a:lnSpc>
                <a:spcPct val="100000"/>
              </a:lnSpc>
              <a:spcBef>
                <a:spcPts val="0"/>
              </a:spcBef>
              <a:spcAft>
                <a:spcPts val="800"/>
              </a:spcAft>
              <a:buClr>
                <a:schemeClr val="accent1"/>
              </a:buClr>
              <a:tabLst/>
              <a:defRPr sz="1600">
                <a:solidFill>
                  <a:schemeClr val="accent1"/>
                </a:solidFill>
              </a:defRPr>
            </a:lvl3pPr>
            <a:lvl4pPr marL="527037" indent="-107948">
              <a:lnSpc>
                <a:spcPct val="100000"/>
              </a:lnSpc>
              <a:spcBef>
                <a:spcPts val="0"/>
              </a:spcBef>
              <a:spcAft>
                <a:spcPts val="800"/>
              </a:spcAft>
              <a:buClr>
                <a:schemeClr val="accent1"/>
              </a:buClr>
              <a:buFont typeface="System Font Regular"/>
              <a:buChar char="-"/>
              <a:tabLst/>
              <a:defRPr sz="1500">
                <a:solidFill>
                  <a:schemeClr val="accent1"/>
                </a:solidFill>
              </a:defRPr>
            </a:lvl4pPr>
            <a:lvl5pPr marL="666734" indent="-118530">
              <a:lnSpc>
                <a:spcPct val="100000"/>
              </a:lnSpc>
              <a:spcBef>
                <a:spcPts val="0"/>
              </a:spcBef>
              <a:spcAft>
                <a:spcPts val="800"/>
              </a:spcAft>
              <a:buClr>
                <a:schemeClr val="accent1"/>
              </a:buClr>
              <a:tabLst/>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2"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6212619" y="1"/>
            <a:ext cx="5979381" cy="6857999"/>
          </a:xfrm>
          <a:solidFill>
            <a:schemeClr val="tx2"/>
          </a:solidFill>
        </p:spPr>
        <p:txBody>
          <a:bodyPr anchor="ctr"/>
          <a:lstStyle>
            <a:lvl1pPr marL="0" indent="0" algn="ctr">
              <a:buNone/>
              <a:defRPr sz="1600"/>
            </a:lvl1pPr>
          </a:lstStyle>
          <a:p>
            <a:endParaRPr lang="en-US"/>
          </a:p>
        </p:txBody>
      </p:sp>
      <p:sp>
        <p:nvSpPr>
          <p:cNvPr id="9" name="Footer Placeholder 3">
            <a:extLst>
              <a:ext uri="{FF2B5EF4-FFF2-40B4-BE49-F238E27FC236}">
                <a16:creationId xmlns:a16="http://schemas.microsoft.com/office/drawing/2014/main" id="{AA237B01-3300-A94F-955A-022A5B7FCC2D}"/>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solidFill>
                  <a:schemeClr val="bg2"/>
                </a:solidFill>
              </a:defRPr>
            </a:lvl1pPr>
          </a:lstStyle>
          <a:p>
            <a:fld id="{66DE20E4-D496-034F-914D-F7F15B93E95B}" type="slidenum">
              <a:rPr lang="en-US" smtClean="0"/>
              <a:pPr/>
              <a:t>‹#›</a:t>
            </a:fld>
            <a:endParaRPr lang="en-US"/>
          </a:p>
        </p:txBody>
      </p:sp>
    </p:spTree>
    <p:extLst>
      <p:ext uri="{BB962C8B-B14F-4D97-AF65-F5344CB8AC3E}">
        <p14:creationId xmlns:p14="http://schemas.microsoft.com/office/powerpoint/2010/main" val="953927969"/>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content, and small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2"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6212619" y="1462618"/>
            <a:ext cx="5369781" cy="4596329"/>
          </a:xfrm>
          <a:solidFill>
            <a:schemeClr val="tx2"/>
          </a:solidFill>
        </p:spPr>
        <p:txBody>
          <a:bodyPr anchor="ctr"/>
          <a:lstStyle>
            <a:lvl1pPr marL="0" indent="0" algn="ctr">
              <a:buNone/>
              <a:defRPr sz="1600"/>
            </a:lvl1pPr>
          </a:lstStyle>
          <a:p>
            <a:endParaRPr lang="en-US"/>
          </a:p>
        </p:txBody>
      </p:sp>
      <p:sp>
        <p:nvSpPr>
          <p:cNvPr id="7" name="Content Placeholder 2">
            <a:extLst>
              <a:ext uri="{FF2B5EF4-FFF2-40B4-BE49-F238E27FC236}">
                <a16:creationId xmlns:a16="http://schemas.microsoft.com/office/drawing/2014/main" id="{2B3F8211-32E1-A14E-9058-DC9702739171}"/>
              </a:ext>
            </a:extLst>
          </p:cNvPr>
          <p:cNvSpPr>
            <a:spLocks noGrp="1"/>
          </p:cNvSpPr>
          <p:nvPr>
            <p:ph idx="15"/>
          </p:nvPr>
        </p:nvSpPr>
        <p:spPr>
          <a:xfrm>
            <a:off x="499872" y="1462617"/>
            <a:ext cx="5364480" cy="4231204"/>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3">
            <a:extLst>
              <a:ext uri="{FF2B5EF4-FFF2-40B4-BE49-F238E27FC236}">
                <a16:creationId xmlns:a16="http://schemas.microsoft.com/office/drawing/2014/main" id="{D1101829-B714-6E46-BE01-D5626AC189B8}"/>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7428271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2-line), content, and small pic">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2"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6212619" y="1827743"/>
            <a:ext cx="5369781" cy="4231204"/>
          </a:xfrm>
          <a:solidFill>
            <a:schemeClr val="tx2"/>
          </a:solidFill>
        </p:spPr>
        <p:txBody>
          <a:bodyPr anchor="ctr"/>
          <a:lstStyle>
            <a:lvl1pPr marL="0" indent="0" algn="ctr">
              <a:buNone/>
              <a:defRPr sz="1600"/>
            </a:lvl1pPr>
          </a:lstStyle>
          <a:p>
            <a:endParaRPr lang="en-US"/>
          </a:p>
        </p:txBody>
      </p:sp>
      <p:sp>
        <p:nvSpPr>
          <p:cNvPr id="7" name="Content Placeholder 2">
            <a:extLst>
              <a:ext uri="{FF2B5EF4-FFF2-40B4-BE49-F238E27FC236}">
                <a16:creationId xmlns:a16="http://schemas.microsoft.com/office/drawing/2014/main" id="{2B3F8211-32E1-A14E-9058-DC9702739171}"/>
              </a:ext>
            </a:extLst>
          </p:cNvPr>
          <p:cNvSpPr>
            <a:spLocks noGrp="1"/>
          </p:cNvSpPr>
          <p:nvPr>
            <p:ph idx="15"/>
          </p:nvPr>
        </p:nvSpPr>
        <p:spPr>
          <a:xfrm>
            <a:off x="499872" y="1828802"/>
            <a:ext cx="5364480" cy="3865021"/>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marL="122764" marR="0" lvl="0"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3">
            <a:extLst>
              <a:ext uri="{FF2B5EF4-FFF2-40B4-BE49-F238E27FC236}">
                <a16:creationId xmlns:a16="http://schemas.microsoft.com/office/drawing/2014/main" id="{D1101829-B714-6E46-BE01-D5626AC189B8}"/>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9" name="Title 1">
            <a:extLst>
              <a:ext uri="{FF2B5EF4-FFF2-40B4-BE49-F238E27FC236}">
                <a16:creationId xmlns:a16="http://schemas.microsoft.com/office/drawing/2014/main" id="{FD556004-769B-824A-A347-C2C035D1BBE6}"/>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a:t>Click to add a title style with a </a:t>
            </a:r>
            <a:br>
              <a:rPr lang="en-US"/>
            </a:br>
            <a:r>
              <a:rPr lang="en-US"/>
              <a:t>two-line headline</a:t>
            </a:r>
          </a:p>
        </p:txBody>
      </p:sp>
    </p:spTree>
    <p:extLst>
      <p:ext uri="{BB962C8B-B14F-4D97-AF65-F5344CB8AC3E}">
        <p14:creationId xmlns:p14="http://schemas.microsoft.com/office/powerpoint/2010/main" val="16720166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content, and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7AF59D-8535-1140-B29B-79BC2486FF7B}"/>
              </a:ext>
            </a:extLst>
          </p:cNvPr>
          <p:cNvSpPr/>
          <p:nvPr userDrawn="1"/>
        </p:nvSpPr>
        <p:spPr>
          <a:xfrm>
            <a:off x="6989230" y="1577425"/>
            <a:ext cx="4604249" cy="30149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p>
        </p:txBody>
      </p:sp>
      <p:sp>
        <p:nvSpPr>
          <p:cNvPr id="3" name="Content Placeholder 2">
            <a:extLst>
              <a:ext uri="{FF2B5EF4-FFF2-40B4-BE49-F238E27FC236}">
                <a16:creationId xmlns:a16="http://schemas.microsoft.com/office/drawing/2014/main" id="{6FFA7B42-D455-1E4D-9ED5-D09FA229AD73}"/>
              </a:ext>
            </a:extLst>
          </p:cNvPr>
          <p:cNvSpPr>
            <a:spLocks noGrp="1"/>
          </p:cNvSpPr>
          <p:nvPr>
            <p:ph idx="1"/>
          </p:nvPr>
        </p:nvSpPr>
        <p:spPr>
          <a:xfrm>
            <a:off x="499872" y="1462618"/>
            <a:ext cx="5364480" cy="4225577"/>
          </a:xfrm>
        </p:spPr>
        <p:txBody>
          <a:bodyPr/>
          <a:lstStyle>
            <a:lvl1pPr marL="122764" indent="-122764">
              <a:lnSpc>
                <a:spcPct val="100000"/>
              </a:lnSpc>
              <a:spcBef>
                <a:spcPts val="400"/>
              </a:spcBef>
              <a:spcAft>
                <a:spcPts val="800"/>
              </a:spcAft>
              <a:buClr>
                <a:schemeClr val="accent1"/>
              </a:buClr>
              <a:tabLst/>
              <a:defRPr sz="1900">
                <a:solidFill>
                  <a:schemeClr val="accent1"/>
                </a:solidFill>
                <a:latin typeface="+mn-lt"/>
              </a:defRPr>
            </a:lvl1pPr>
            <a:lvl2pPr marL="268811" indent="-129114">
              <a:lnSpc>
                <a:spcPct val="100000"/>
              </a:lnSpc>
              <a:spcBef>
                <a:spcPts val="0"/>
              </a:spcBef>
              <a:spcAft>
                <a:spcPts val="800"/>
              </a:spcAft>
              <a:buClr>
                <a:schemeClr val="accent1"/>
              </a:buClr>
              <a:buFont typeface="System Font Regular"/>
              <a:buChar char="-"/>
              <a:tabLst/>
              <a:defRPr sz="1900">
                <a:solidFill>
                  <a:schemeClr val="accent1"/>
                </a:solidFill>
                <a:latin typeface="+mn-lt"/>
              </a:defRPr>
            </a:lvl2pPr>
            <a:lvl3pPr marL="397923" indent="-118530">
              <a:lnSpc>
                <a:spcPct val="100000"/>
              </a:lnSpc>
              <a:spcBef>
                <a:spcPts val="0"/>
              </a:spcBef>
              <a:spcAft>
                <a:spcPts val="800"/>
              </a:spcAft>
              <a:buClr>
                <a:schemeClr val="accent1"/>
              </a:buClr>
              <a:tabLst/>
              <a:defRPr sz="1600">
                <a:solidFill>
                  <a:schemeClr val="accent1"/>
                </a:solidFill>
                <a:latin typeface="+mn-lt"/>
              </a:defRPr>
            </a:lvl3pPr>
            <a:lvl4pPr marL="527037" indent="-129114">
              <a:lnSpc>
                <a:spcPct val="100000"/>
              </a:lnSpc>
              <a:spcBef>
                <a:spcPts val="0"/>
              </a:spcBef>
              <a:spcAft>
                <a:spcPts val="800"/>
              </a:spcAft>
              <a:buClr>
                <a:schemeClr val="accent1"/>
              </a:buClr>
              <a:buFont typeface="System Font Regular"/>
              <a:buChar char="-"/>
              <a:tabLst/>
              <a:defRPr sz="1500">
                <a:solidFill>
                  <a:schemeClr val="accent1"/>
                </a:solidFill>
                <a:latin typeface="+mn-lt"/>
              </a:defRPr>
            </a:lvl4pPr>
            <a:lvl5pPr marL="666734" indent="-129114">
              <a:lnSpc>
                <a:spcPct val="100000"/>
              </a:lnSpc>
              <a:spcBef>
                <a:spcPts val="0"/>
              </a:spcBef>
              <a:spcAft>
                <a:spcPts val="800"/>
              </a:spcAft>
              <a:buClr>
                <a:schemeClr val="accent1"/>
              </a:buClr>
              <a:tabLst/>
              <a:defRPr sz="1400">
                <a:solidFill>
                  <a:schemeClr val="accent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0"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Text Placeholder 28">
            <a:extLst>
              <a:ext uri="{FF2B5EF4-FFF2-40B4-BE49-F238E27FC236}">
                <a16:creationId xmlns:a16="http://schemas.microsoft.com/office/drawing/2014/main" id="{8FF7021F-BE12-C345-B1FB-F328D09E0C8F}"/>
              </a:ext>
            </a:extLst>
          </p:cNvPr>
          <p:cNvSpPr>
            <a:spLocks noGrp="1"/>
          </p:cNvSpPr>
          <p:nvPr>
            <p:ph type="body" sz="quarter" idx="19"/>
          </p:nvPr>
        </p:nvSpPr>
        <p:spPr>
          <a:xfrm>
            <a:off x="7126515" y="1746568"/>
            <a:ext cx="4325259" cy="2845835"/>
          </a:xfrm>
        </p:spPr>
        <p:txBody>
          <a:bodyPr/>
          <a:lstStyle>
            <a:lvl1pPr marL="0" indent="0" algn="l">
              <a:buNone/>
              <a:defRPr sz="2667" b="1" spc="0" baseline="0">
                <a:solidFill>
                  <a:schemeClr val="accent1"/>
                </a:solidFill>
                <a:latin typeface="Georgia" panose="02040502050405020303" pitchFamily="18" charset="0"/>
              </a:defRPr>
            </a:lvl1pPr>
            <a:lvl2pPr marL="160863" indent="0">
              <a:buNone/>
              <a:defRPr sz="9600">
                <a:latin typeface="Georgia" panose="02040502050405020303" pitchFamily="18" charset="0"/>
              </a:defRPr>
            </a:lvl2pPr>
            <a:lvl3pPr marL="391574" indent="0">
              <a:buNone/>
              <a:defRPr sz="9600">
                <a:latin typeface="Georgia" panose="02040502050405020303" pitchFamily="18" charset="0"/>
              </a:defRPr>
            </a:lvl3pPr>
            <a:lvl4pPr marL="539736" indent="0">
              <a:buNone/>
              <a:defRPr sz="9600">
                <a:latin typeface="Georgia" panose="02040502050405020303" pitchFamily="18" charset="0"/>
              </a:defRPr>
            </a:lvl4pPr>
            <a:lvl5pPr marL="770447" indent="0">
              <a:buNone/>
              <a:defRPr sz="9600">
                <a:latin typeface="Georgia" panose="02040502050405020303" pitchFamily="18" charset="0"/>
              </a:defRPr>
            </a:lvl5pPr>
          </a:lstStyle>
          <a:p>
            <a:pPr lvl="0"/>
            <a:r>
              <a:rPr lang="en-US"/>
              <a:t>Click</a:t>
            </a:r>
          </a:p>
        </p:txBody>
      </p:sp>
      <p:sp>
        <p:nvSpPr>
          <p:cNvPr id="11" name="Footer Placeholder 3">
            <a:extLst>
              <a:ext uri="{FF2B5EF4-FFF2-40B4-BE49-F238E27FC236}">
                <a16:creationId xmlns:a16="http://schemas.microsoft.com/office/drawing/2014/main" id="{9D672EDB-2656-3845-AED8-A0E11A74F037}"/>
              </a:ext>
            </a:extLst>
          </p:cNvPr>
          <p:cNvSpPr>
            <a:spLocks noGrp="1"/>
          </p:cNvSpPr>
          <p:nvPr>
            <p:ph type="ftr" sz="quarter" idx="3"/>
          </p:nvPr>
        </p:nvSpPr>
        <p:spPr>
          <a:xfrm>
            <a:off x="7936346" y="6241565"/>
            <a:ext cx="3281821"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19147559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2 line), content, and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7AF59D-8535-1140-B29B-79BC2486FF7B}"/>
              </a:ext>
            </a:extLst>
          </p:cNvPr>
          <p:cNvSpPr/>
          <p:nvPr userDrawn="1"/>
        </p:nvSpPr>
        <p:spPr>
          <a:xfrm>
            <a:off x="6989230" y="1959612"/>
            <a:ext cx="4604249" cy="30149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0"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Text Placeholder 28">
            <a:extLst>
              <a:ext uri="{FF2B5EF4-FFF2-40B4-BE49-F238E27FC236}">
                <a16:creationId xmlns:a16="http://schemas.microsoft.com/office/drawing/2014/main" id="{8FF7021F-BE12-C345-B1FB-F328D09E0C8F}"/>
              </a:ext>
            </a:extLst>
          </p:cNvPr>
          <p:cNvSpPr>
            <a:spLocks noGrp="1"/>
          </p:cNvSpPr>
          <p:nvPr>
            <p:ph type="body" sz="quarter" idx="19"/>
          </p:nvPr>
        </p:nvSpPr>
        <p:spPr>
          <a:xfrm>
            <a:off x="7126515" y="2128754"/>
            <a:ext cx="4325259" cy="2845835"/>
          </a:xfrm>
        </p:spPr>
        <p:txBody>
          <a:bodyPr/>
          <a:lstStyle>
            <a:lvl1pPr marL="0" indent="0" algn="l">
              <a:buNone/>
              <a:defRPr sz="2667" b="1" spc="0" baseline="0">
                <a:solidFill>
                  <a:schemeClr val="accent1"/>
                </a:solidFill>
                <a:latin typeface="Georgia" panose="02040502050405020303" pitchFamily="18" charset="0"/>
              </a:defRPr>
            </a:lvl1pPr>
            <a:lvl2pPr marL="160863" indent="0">
              <a:buNone/>
              <a:defRPr sz="9600">
                <a:latin typeface="Georgia" panose="02040502050405020303" pitchFamily="18" charset="0"/>
              </a:defRPr>
            </a:lvl2pPr>
            <a:lvl3pPr marL="391574" indent="0">
              <a:buNone/>
              <a:defRPr sz="9600">
                <a:latin typeface="Georgia" panose="02040502050405020303" pitchFamily="18" charset="0"/>
              </a:defRPr>
            </a:lvl3pPr>
            <a:lvl4pPr marL="539736" indent="0">
              <a:buNone/>
              <a:defRPr sz="9600">
                <a:latin typeface="Georgia" panose="02040502050405020303" pitchFamily="18" charset="0"/>
              </a:defRPr>
            </a:lvl4pPr>
            <a:lvl5pPr marL="770447" indent="0">
              <a:buNone/>
              <a:defRPr sz="9600">
                <a:latin typeface="Georgia" panose="02040502050405020303" pitchFamily="18" charset="0"/>
              </a:defRPr>
            </a:lvl5pPr>
          </a:lstStyle>
          <a:p>
            <a:pPr lvl="0"/>
            <a:r>
              <a:rPr lang="en-US"/>
              <a:t>Click</a:t>
            </a:r>
          </a:p>
        </p:txBody>
      </p:sp>
      <p:sp>
        <p:nvSpPr>
          <p:cNvPr id="11" name="Footer Placeholder 3">
            <a:extLst>
              <a:ext uri="{FF2B5EF4-FFF2-40B4-BE49-F238E27FC236}">
                <a16:creationId xmlns:a16="http://schemas.microsoft.com/office/drawing/2014/main" id="{9D672EDB-2656-3845-AED8-A0E11A74F037}"/>
              </a:ext>
            </a:extLst>
          </p:cNvPr>
          <p:cNvSpPr>
            <a:spLocks noGrp="1"/>
          </p:cNvSpPr>
          <p:nvPr>
            <p:ph type="ftr" sz="quarter" idx="3"/>
          </p:nvPr>
        </p:nvSpPr>
        <p:spPr>
          <a:xfrm>
            <a:off x="7936346" y="6241565"/>
            <a:ext cx="3281821"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9" name="Content Placeholder 2">
            <a:extLst>
              <a:ext uri="{FF2B5EF4-FFF2-40B4-BE49-F238E27FC236}">
                <a16:creationId xmlns:a16="http://schemas.microsoft.com/office/drawing/2014/main" id="{6D16490D-0665-6F4D-9A29-A4051903B1F7}"/>
              </a:ext>
            </a:extLst>
          </p:cNvPr>
          <p:cNvSpPr>
            <a:spLocks noGrp="1"/>
          </p:cNvSpPr>
          <p:nvPr>
            <p:ph idx="15"/>
          </p:nvPr>
        </p:nvSpPr>
        <p:spPr>
          <a:xfrm>
            <a:off x="499872" y="1828800"/>
            <a:ext cx="5364480" cy="3865021"/>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marL="122764" marR="0" lvl="0"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43AA5499-0B30-3845-8F4C-708EA873253C}"/>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a:t>Click to add a title style with a </a:t>
            </a:r>
            <a:br>
              <a:rPr lang="en-US"/>
            </a:br>
            <a:r>
              <a:rPr lang="en-US"/>
              <a:t>two-line headline</a:t>
            </a:r>
          </a:p>
        </p:txBody>
      </p:sp>
    </p:spTree>
    <p:extLst>
      <p:ext uri="{BB962C8B-B14F-4D97-AF65-F5344CB8AC3E}">
        <p14:creationId xmlns:p14="http://schemas.microsoft.com/office/powerpoint/2010/main" val="4196934945"/>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content and char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6400800" y="1426464"/>
            <a:ext cx="5181600" cy="4291584"/>
          </a:xfrm>
        </p:spPr>
        <p:txBody>
          <a:bodyPr anchor="ctr"/>
          <a:lstStyle>
            <a:lvl1pPr marL="0" indent="0" algn="ctr">
              <a:buNone/>
              <a:defRPr sz="1200">
                <a:solidFill>
                  <a:schemeClr val="accent1"/>
                </a:solidFill>
              </a:defRPr>
            </a:lvl1pPr>
          </a:lstStyle>
          <a:p>
            <a:endParaRPr lang="en-US"/>
          </a:p>
        </p:txBody>
      </p:sp>
      <p:sp>
        <p:nvSpPr>
          <p:cNvPr id="21" name="Content Placeholder 2">
            <a:extLst>
              <a:ext uri="{FF2B5EF4-FFF2-40B4-BE49-F238E27FC236}">
                <a16:creationId xmlns:a16="http://schemas.microsoft.com/office/drawing/2014/main" id="{7584C915-AEBA-9E46-B545-D476DC3D7F89}"/>
              </a:ext>
            </a:extLst>
          </p:cNvPr>
          <p:cNvSpPr>
            <a:spLocks noGrp="1"/>
          </p:cNvSpPr>
          <p:nvPr>
            <p:ph idx="15"/>
          </p:nvPr>
        </p:nvSpPr>
        <p:spPr>
          <a:xfrm>
            <a:off x="499872" y="1462617"/>
            <a:ext cx="5364480" cy="4231204"/>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Footer Placeholder 3">
            <a:extLst>
              <a:ext uri="{FF2B5EF4-FFF2-40B4-BE49-F238E27FC236}">
                <a16:creationId xmlns:a16="http://schemas.microsoft.com/office/drawing/2014/main" id="{593C8B9C-2327-2A43-9C91-A40CC38C2125}"/>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4914296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2-line), content and chart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6400800" y="1792224"/>
            <a:ext cx="5181600" cy="3901440"/>
          </a:xfrm>
        </p:spPr>
        <p:txBody>
          <a:bodyPr anchor="ctr"/>
          <a:lstStyle>
            <a:lvl1pPr marL="0" indent="0" algn="ctr">
              <a:buNone/>
              <a:defRPr sz="1200">
                <a:solidFill>
                  <a:schemeClr val="accent1"/>
                </a:solidFill>
              </a:defRPr>
            </a:lvl1pPr>
          </a:lstStyle>
          <a:p>
            <a:endParaRPr lang="en-US"/>
          </a:p>
        </p:txBody>
      </p:sp>
      <p:sp>
        <p:nvSpPr>
          <p:cNvPr id="20" name="Footer Placeholder 3">
            <a:extLst>
              <a:ext uri="{FF2B5EF4-FFF2-40B4-BE49-F238E27FC236}">
                <a16:creationId xmlns:a16="http://schemas.microsoft.com/office/drawing/2014/main" id="{593C8B9C-2327-2A43-9C91-A40CC38C2125}"/>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50" name="Content Placeholder 2">
            <a:extLst>
              <a:ext uri="{FF2B5EF4-FFF2-40B4-BE49-F238E27FC236}">
                <a16:creationId xmlns:a16="http://schemas.microsoft.com/office/drawing/2014/main" id="{254BAD4D-A958-A440-B45A-D94955E74A05}"/>
              </a:ext>
            </a:extLst>
          </p:cNvPr>
          <p:cNvSpPr>
            <a:spLocks noGrp="1"/>
          </p:cNvSpPr>
          <p:nvPr>
            <p:ph idx="15"/>
          </p:nvPr>
        </p:nvSpPr>
        <p:spPr>
          <a:xfrm>
            <a:off x="499872" y="1828802"/>
            <a:ext cx="5364480" cy="3865021"/>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marL="122764" marR="0" lvl="0"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Title 1">
            <a:extLst>
              <a:ext uri="{FF2B5EF4-FFF2-40B4-BE49-F238E27FC236}">
                <a16:creationId xmlns:a16="http://schemas.microsoft.com/office/drawing/2014/main" id="{30378E39-EE63-5F43-BA84-E27BA0E2F43D}"/>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a:t>Click to add a title style with a </a:t>
            </a:r>
            <a:br>
              <a:rPr lang="en-US"/>
            </a:br>
            <a:r>
              <a:rPr lang="en-US"/>
              <a:t>two-line headline</a:t>
            </a:r>
          </a:p>
        </p:txBody>
      </p:sp>
    </p:spTree>
    <p:extLst>
      <p:ext uri="{BB962C8B-B14F-4D97-AF65-F5344CB8AC3E}">
        <p14:creationId xmlns:p14="http://schemas.microsoft.com/office/powerpoint/2010/main" val="11872777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content and char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p>
        </p:txBody>
      </p:sp>
      <p:sp>
        <p:nvSpPr>
          <p:cNvPr id="3" name="Content Placeholder 2">
            <a:extLst>
              <a:ext uri="{FF2B5EF4-FFF2-40B4-BE49-F238E27FC236}">
                <a16:creationId xmlns:a16="http://schemas.microsoft.com/office/drawing/2014/main" id="{6FFA7B42-D455-1E4D-9ED5-D09FA229AD73}"/>
              </a:ext>
            </a:extLst>
          </p:cNvPr>
          <p:cNvSpPr>
            <a:spLocks noGrp="1"/>
          </p:cNvSpPr>
          <p:nvPr>
            <p:ph idx="1"/>
          </p:nvPr>
        </p:nvSpPr>
        <p:spPr>
          <a:xfrm>
            <a:off x="499873" y="1463041"/>
            <a:ext cx="4702895" cy="4225577"/>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58227" indent="-112181">
              <a:lnSpc>
                <a:spcPct val="100000"/>
              </a:lnSpc>
              <a:spcBef>
                <a:spcPts val="0"/>
              </a:spcBef>
              <a:spcAft>
                <a:spcPts val="800"/>
              </a:spcAft>
              <a:buClr>
                <a:schemeClr val="accent1"/>
              </a:buClr>
              <a:buFont typeface="System Font Regular"/>
              <a:buChar char="-"/>
              <a:tabLst/>
              <a:defRPr sz="1900">
                <a:solidFill>
                  <a:schemeClr val="accent1"/>
                </a:solidFill>
              </a:defRPr>
            </a:lvl2pPr>
            <a:lvl3pPr marL="376757" indent="-107948">
              <a:lnSpc>
                <a:spcPct val="100000"/>
              </a:lnSpc>
              <a:spcBef>
                <a:spcPts val="0"/>
              </a:spcBef>
              <a:spcAft>
                <a:spcPts val="800"/>
              </a:spcAft>
              <a:buClr>
                <a:schemeClr val="accent1"/>
              </a:buClr>
              <a:tabLst/>
              <a:defRPr sz="1600">
                <a:solidFill>
                  <a:schemeClr val="accent1"/>
                </a:solidFill>
              </a:defRPr>
            </a:lvl3pPr>
            <a:lvl4pPr marL="484705" indent="-107948">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118530">
              <a:lnSpc>
                <a:spcPct val="100000"/>
              </a:lnSpc>
              <a:spcBef>
                <a:spcPts val="0"/>
              </a:spcBef>
              <a:spcAft>
                <a:spcPts val="800"/>
              </a:spcAft>
              <a:buClr>
                <a:schemeClr val="accent1"/>
              </a:buClr>
              <a:tabLst/>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393267" y="1461449"/>
            <a:ext cx="6278880" cy="4218432"/>
          </a:xfrm>
        </p:spPr>
        <p:txBody>
          <a:bodyPr anchor="ctr"/>
          <a:lstStyle>
            <a:lvl1pPr marL="0" indent="0" algn="ctr">
              <a:buNone/>
              <a:defRPr sz="1200">
                <a:solidFill>
                  <a:schemeClr val="accent1"/>
                </a:solidFill>
              </a:defRPr>
            </a:lvl1pPr>
          </a:lstStyle>
          <a:p>
            <a:endParaRPr lang="en-US"/>
          </a:p>
        </p:txBody>
      </p:sp>
      <p:sp>
        <p:nvSpPr>
          <p:cNvPr id="28" name="Footer Placeholder 3">
            <a:extLst>
              <a:ext uri="{FF2B5EF4-FFF2-40B4-BE49-F238E27FC236}">
                <a16:creationId xmlns:a16="http://schemas.microsoft.com/office/drawing/2014/main" id="{73CCDD9D-AE73-5B4E-8E6D-1B5B9FA6A313}"/>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35584004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2-line), content and chart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388864" y="1828801"/>
            <a:ext cx="6278880" cy="3864864"/>
          </a:xfrm>
        </p:spPr>
        <p:txBody>
          <a:bodyPr anchor="ctr"/>
          <a:lstStyle>
            <a:lvl1pPr marL="0" indent="0" algn="ctr">
              <a:buNone/>
              <a:defRPr sz="1200">
                <a:solidFill>
                  <a:schemeClr val="accent1"/>
                </a:solidFill>
              </a:defRPr>
            </a:lvl1pPr>
          </a:lstStyle>
          <a:p>
            <a:endParaRPr lang="en-US"/>
          </a:p>
        </p:txBody>
      </p:sp>
      <p:sp>
        <p:nvSpPr>
          <p:cNvPr id="28" name="Footer Placeholder 3">
            <a:extLst>
              <a:ext uri="{FF2B5EF4-FFF2-40B4-BE49-F238E27FC236}">
                <a16:creationId xmlns:a16="http://schemas.microsoft.com/office/drawing/2014/main" id="{73CCDD9D-AE73-5B4E-8E6D-1B5B9FA6A313}"/>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63" name="Content Placeholder 2">
            <a:extLst>
              <a:ext uri="{FF2B5EF4-FFF2-40B4-BE49-F238E27FC236}">
                <a16:creationId xmlns:a16="http://schemas.microsoft.com/office/drawing/2014/main" id="{1EF2830B-505D-3247-9562-60314ACE4164}"/>
              </a:ext>
            </a:extLst>
          </p:cNvPr>
          <p:cNvSpPr>
            <a:spLocks noGrp="1"/>
          </p:cNvSpPr>
          <p:nvPr>
            <p:ph idx="15"/>
          </p:nvPr>
        </p:nvSpPr>
        <p:spPr>
          <a:xfrm>
            <a:off x="499873" y="1828802"/>
            <a:ext cx="4702895" cy="3865021"/>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marL="122764" marR="0" lvl="0"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 name="Title 1">
            <a:extLst>
              <a:ext uri="{FF2B5EF4-FFF2-40B4-BE49-F238E27FC236}">
                <a16:creationId xmlns:a16="http://schemas.microsoft.com/office/drawing/2014/main" id="{961B6958-FC02-3943-AAE0-C24A8AD0B6BB}"/>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a:t>Click to add a title style with a </a:t>
            </a:r>
            <a:br>
              <a:rPr lang="en-US"/>
            </a:br>
            <a:r>
              <a:rPr lang="en-US"/>
              <a:t>two-line headline</a:t>
            </a:r>
          </a:p>
        </p:txBody>
      </p:sp>
    </p:spTree>
    <p:extLst>
      <p:ext uri="{BB962C8B-B14F-4D97-AF65-F5344CB8AC3E}">
        <p14:creationId xmlns:p14="http://schemas.microsoft.com/office/powerpoint/2010/main" val="3923306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content and char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12064" y="1280160"/>
            <a:ext cx="11192256" cy="4413504"/>
          </a:xfrm>
        </p:spPr>
        <p:txBody>
          <a:bodyPr anchor="ctr"/>
          <a:lstStyle>
            <a:lvl1pPr marL="0" indent="0" algn="ctr">
              <a:buFont typeface="Arial" panose="020B0604020202020204" pitchFamily="34" charset="0"/>
              <a:buNone/>
              <a:defRPr sz="1200">
                <a:solidFill>
                  <a:schemeClr val="accent1"/>
                </a:solidFill>
              </a:defRPr>
            </a:lvl1pPr>
          </a:lstStyle>
          <a:p>
            <a:endParaRPr lang="en-US"/>
          </a:p>
        </p:txBody>
      </p:sp>
      <p:sp>
        <p:nvSpPr>
          <p:cNvPr id="16" name="Footer Placeholder 3">
            <a:extLst>
              <a:ext uri="{FF2B5EF4-FFF2-40B4-BE49-F238E27FC236}">
                <a16:creationId xmlns:a16="http://schemas.microsoft.com/office/drawing/2014/main" id="{5219E52D-E660-1842-9FA4-3E9C0B97A407}"/>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63" name="Title 1">
            <a:extLst>
              <a:ext uri="{FF2B5EF4-FFF2-40B4-BE49-F238E27FC236}">
                <a16:creationId xmlns:a16="http://schemas.microsoft.com/office/drawing/2014/main" id="{9B91C294-EF6A-8D47-BC58-4FB5C91EF5ED}"/>
              </a:ext>
            </a:extLst>
          </p:cNvPr>
          <p:cNvSpPr>
            <a:spLocks noGrp="1"/>
          </p:cNvSpPr>
          <p:nvPr>
            <p:ph type="title" hasCustomPrompt="1"/>
          </p:nvPr>
        </p:nvSpPr>
        <p:spPr>
          <a:xfrm>
            <a:off x="517233" y="469287"/>
            <a:ext cx="11082528" cy="694893"/>
          </a:xfrm>
        </p:spPr>
        <p:txBody>
          <a:bodyPr/>
          <a:lstStyle>
            <a:lvl1pPr>
              <a:lnSpc>
                <a:spcPct val="100000"/>
              </a:lnSpc>
              <a:defRPr sz="3200"/>
            </a:lvl1pPr>
          </a:lstStyle>
          <a:p>
            <a:r>
              <a:rPr lang="en-US"/>
              <a:t>Click to add a title style</a:t>
            </a:r>
          </a:p>
        </p:txBody>
      </p:sp>
    </p:spTree>
    <p:extLst>
      <p:ext uri="{BB962C8B-B14F-4D97-AF65-F5344CB8AC3E}">
        <p14:creationId xmlns:p14="http://schemas.microsoft.com/office/powerpoint/2010/main" val="1442621470"/>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1"/>
            <a:ext cx="3200400" cy="3379124"/>
          </a:xfrm>
        </p:spPr>
        <p:txBody>
          <a:bodyPr lIns="91440" rIns="91440">
            <a:normAutofit/>
          </a:bodyPr>
          <a:lstStyle>
            <a:lvl1pPr marL="0" indent="0">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3" y="6459786"/>
            <a:ext cx="2618511" cy="365125"/>
          </a:xfrm>
        </p:spPr>
        <p:txBody>
          <a:bodyPr/>
          <a:lstStyle>
            <a:lvl1pPr algn="l">
              <a:defRPr/>
            </a:lvl1pPr>
          </a:lstStyle>
          <a:p>
            <a:fld id="{2EC00178-3B47-4802-83A6-85942859B967}" type="datetimeFigureOut">
              <a:rPr lang="en-US" smtClean="0"/>
              <a:t>3/14/2024</a:t>
            </a:fld>
            <a:endParaRPr lang="en-US"/>
          </a:p>
        </p:txBody>
      </p:sp>
      <p:sp>
        <p:nvSpPr>
          <p:cNvPr id="6" name="Footer Placeholder 5"/>
          <p:cNvSpPr>
            <a:spLocks noGrp="1"/>
          </p:cNvSpPr>
          <p:nvPr>
            <p:ph type="ftr" sz="quarter" idx="11"/>
          </p:nvPr>
        </p:nvSpPr>
        <p:spPr>
          <a:xfrm>
            <a:off x="4800600" y="6459786"/>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7E19AD9-0C2E-4AEF-B6FD-BA94EAF79C78}" type="slidenum">
              <a:rPr lang="en-US" smtClean="0"/>
              <a:t>‹#›</a:t>
            </a:fld>
            <a:endParaRPr lang="en-US"/>
          </a:p>
        </p:txBody>
      </p:sp>
    </p:spTree>
    <p:extLst>
      <p:ext uri="{BB962C8B-B14F-4D97-AF65-F5344CB8AC3E}">
        <p14:creationId xmlns:p14="http://schemas.microsoft.com/office/powerpoint/2010/main" val="22059312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2-line), content and char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12064" y="1670304"/>
            <a:ext cx="11192256" cy="4023360"/>
          </a:xfrm>
        </p:spPr>
        <p:txBody>
          <a:bodyPr anchor="ctr"/>
          <a:lstStyle>
            <a:lvl1pPr marL="0" indent="0" algn="ctr">
              <a:buFont typeface="Arial" panose="020B0604020202020204" pitchFamily="34" charset="0"/>
              <a:buNone/>
              <a:defRPr sz="1200">
                <a:solidFill>
                  <a:schemeClr val="accent1"/>
                </a:solidFill>
              </a:defRPr>
            </a:lvl1pPr>
          </a:lstStyle>
          <a:p>
            <a:endParaRPr lang="en-US"/>
          </a:p>
        </p:txBody>
      </p:sp>
      <p:sp>
        <p:nvSpPr>
          <p:cNvPr id="16" name="Footer Placeholder 3">
            <a:extLst>
              <a:ext uri="{FF2B5EF4-FFF2-40B4-BE49-F238E27FC236}">
                <a16:creationId xmlns:a16="http://schemas.microsoft.com/office/drawing/2014/main" id="{5219E52D-E660-1842-9FA4-3E9C0B97A407}"/>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63" name="Title 1">
            <a:extLst>
              <a:ext uri="{FF2B5EF4-FFF2-40B4-BE49-F238E27FC236}">
                <a16:creationId xmlns:a16="http://schemas.microsoft.com/office/drawing/2014/main" id="{9B91C294-EF6A-8D47-BC58-4FB5C91EF5ED}"/>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a:t>Click to add a title style with a </a:t>
            </a:r>
            <a:br>
              <a:rPr lang="en-US"/>
            </a:br>
            <a:r>
              <a:rPr lang="en-US"/>
              <a:t>two-line headline</a:t>
            </a:r>
          </a:p>
        </p:txBody>
      </p:sp>
    </p:spTree>
    <p:extLst>
      <p:ext uri="{BB962C8B-B14F-4D97-AF65-F5344CB8AC3E}">
        <p14:creationId xmlns:p14="http://schemas.microsoft.com/office/powerpoint/2010/main" val="131305143"/>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517234" y="469286"/>
            <a:ext cx="11096132" cy="732508"/>
          </a:xfrm>
        </p:spPr>
        <p:txBody>
          <a:bodyPr vert="horz" lIns="91440" tIns="45720" rIns="91440" bIns="45720" rtlCol="0" anchor="t" anchorCtr="0">
            <a:noAutofit/>
          </a:bodyPr>
          <a:lstStyle>
            <a:lvl1pPr>
              <a:lnSpc>
                <a:spcPct val="100000"/>
              </a:lnSpc>
              <a:defRPr lang="en-US"/>
            </a:lvl1pPr>
          </a:lstStyle>
          <a:p>
            <a:pPr lvl="0"/>
            <a:r>
              <a:rPr lang="en-US"/>
              <a:t>Click to edit Master title style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36345" y="6241565"/>
            <a:ext cx="3283772" cy="366183"/>
          </a:xfrm>
          <a:prstGeom prst="rect">
            <a:avLst/>
          </a:prstGeom>
        </p:spPr>
        <p:txBody>
          <a:bodyPr vert="horz" lIns="91440" tIns="45720" rIns="91440" bIns="45720" rtlCol="0" anchor="ctr"/>
          <a:lstStyle>
            <a:lvl1pPr algn="r">
              <a:buClr>
                <a:schemeClr val="accent1"/>
              </a:buCl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2100304" y="1882026"/>
            <a:ext cx="7909277" cy="3093949"/>
          </a:xfrm>
        </p:spPr>
        <p:txBody>
          <a:bodyPr anchor="ctr" anchorCtr="0"/>
          <a:lstStyle>
            <a:lvl1pPr marL="256111" indent="-256111">
              <a:spcBef>
                <a:spcPts val="800"/>
              </a:spcBef>
              <a:spcAft>
                <a:spcPts val="400"/>
              </a:spcAft>
              <a:buClr>
                <a:schemeClr val="accent1"/>
              </a:buClr>
              <a:buFont typeface="+mj-lt"/>
              <a:buAutoNum type="arabicPeriod"/>
              <a:tabLst/>
              <a:defRPr sz="1900"/>
            </a:lvl1pPr>
            <a:lvl2pPr marL="396875" indent="-149225">
              <a:spcBef>
                <a:spcPts val="0"/>
              </a:spcBef>
              <a:spcAft>
                <a:spcPts val="400"/>
              </a:spcAft>
              <a:buClr>
                <a:schemeClr val="accent1"/>
              </a:buClr>
              <a:buFont typeface="Arial" panose="020B0604020202020204" pitchFamily="34" charset="0"/>
              <a:buChar char="•"/>
              <a:tabLst/>
              <a:defRPr sz="1700"/>
            </a:lvl2pPr>
            <a:lvl3pPr marL="520687" indent="-304792">
              <a:spcBef>
                <a:spcPts val="0"/>
              </a:spcBef>
              <a:spcAft>
                <a:spcPts val="400"/>
              </a:spcAft>
              <a:buFont typeface="+mj-lt"/>
              <a:buAutoNum type="arabicPeriod"/>
              <a:defRPr sz="1467"/>
            </a:lvl3pPr>
            <a:lvl4pPr marL="626518" indent="-304792">
              <a:spcBef>
                <a:spcPts val="0"/>
              </a:spcBef>
              <a:spcAft>
                <a:spcPts val="400"/>
              </a:spcAft>
              <a:buFont typeface="+mj-lt"/>
              <a:buAutoNum type="arabicPeriod"/>
              <a:defRPr sz="1400"/>
            </a:lvl4pPr>
            <a:lvl5pPr marL="719649" indent="-304792">
              <a:spcBef>
                <a:spcPts val="0"/>
              </a:spcBef>
              <a:spcAft>
                <a:spcPts val="400"/>
              </a:spcAft>
              <a:buFont typeface="+mj-lt"/>
              <a:buAutoNum type="arabicPeriod"/>
              <a:defRPr sz="1333"/>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95519993"/>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our sections w/ numb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489855-8317-B94A-AEDA-A5FFAA2CD60C}"/>
              </a:ext>
            </a:extLst>
          </p:cNvPr>
          <p:cNvSpPr>
            <a:spLocks noGrp="1"/>
          </p:cNvSpPr>
          <p:nvPr>
            <p:ph type="sldNum" sz="quarter" idx="10"/>
          </p:nvPr>
        </p:nvSpPr>
        <p:spPr/>
        <p:txBody>
          <a:bodyPr/>
          <a:lstStyle/>
          <a:p>
            <a:fld id="{66DE20E4-D496-034F-914D-F7F15B93E95B}" type="slidenum">
              <a:rPr lang="en-US" smtClean="0"/>
              <a:pPr/>
              <a:t>‹#›</a:t>
            </a:fld>
            <a:endParaRPr lang="en-US"/>
          </a:p>
        </p:txBody>
      </p:sp>
      <p:cxnSp>
        <p:nvCxnSpPr>
          <p:cNvPr id="5" name="Straight Connector 4">
            <a:extLst>
              <a:ext uri="{FF2B5EF4-FFF2-40B4-BE49-F238E27FC236}">
                <a16:creationId xmlns:a16="http://schemas.microsoft.com/office/drawing/2014/main" id="{45C0617B-A41B-B94F-A8DE-6993D064F9CD}"/>
              </a:ext>
            </a:extLst>
          </p:cNvPr>
          <p:cNvCxnSpPr>
            <a:cxnSpLocks/>
          </p:cNvCxnSpPr>
          <p:nvPr userDrawn="1"/>
        </p:nvCxnSpPr>
        <p:spPr>
          <a:xfrm flipH="1">
            <a:off x="1174582" y="1859644"/>
            <a:ext cx="9842839" cy="0"/>
          </a:xfrm>
          <a:prstGeom prst="line">
            <a:avLst/>
          </a:prstGeom>
          <a:noFill/>
          <a:ln w="9525" cap="flat" cmpd="sng" algn="ctr">
            <a:solidFill>
              <a:schemeClr val="tx2">
                <a:lumMod val="60000"/>
                <a:lumOff val="40000"/>
              </a:schemeClr>
            </a:solidFill>
            <a:prstDash val="solid"/>
          </a:ln>
          <a:effectLst/>
        </p:spPr>
      </p:cxnSp>
      <p:cxnSp>
        <p:nvCxnSpPr>
          <p:cNvPr id="6" name="Straight Connector 5">
            <a:extLst>
              <a:ext uri="{FF2B5EF4-FFF2-40B4-BE49-F238E27FC236}">
                <a16:creationId xmlns:a16="http://schemas.microsoft.com/office/drawing/2014/main" id="{C370CE82-930F-F04F-9C79-0DB4507F891E}"/>
              </a:ext>
            </a:extLst>
          </p:cNvPr>
          <p:cNvCxnSpPr>
            <a:cxnSpLocks/>
          </p:cNvCxnSpPr>
          <p:nvPr userDrawn="1"/>
        </p:nvCxnSpPr>
        <p:spPr>
          <a:xfrm flipH="1">
            <a:off x="1174581" y="3200217"/>
            <a:ext cx="9842840" cy="0"/>
          </a:xfrm>
          <a:prstGeom prst="line">
            <a:avLst/>
          </a:prstGeom>
          <a:noFill/>
          <a:ln w="9525" cap="flat" cmpd="sng" algn="ctr">
            <a:solidFill>
              <a:schemeClr val="tx2">
                <a:lumMod val="60000"/>
                <a:lumOff val="40000"/>
              </a:schemeClr>
            </a:solidFill>
            <a:prstDash val="solid"/>
          </a:ln>
          <a:effectLst/>
        </p:spPr>
      </p:cxnSp>
      <p:cxnSp>
        <p:nvCxnSpPr>
          <p:cNvPr id="7" name="Straight Connector 6">
            <a:extLst>
              <a:ext uri="{FF2B5EF4-FFF2-40B4-BE49-F238E27FC236}">
                <a16:creationId xmlns:a16="http://schemas.microsoft.com/office/drawing/2014/main" id="{3A4F78B3-98DE-5B49-85FD-A2910B7B5517}"/>
              </a:ext>
            </a:extLst>
          </p:cNvPr>
          <p:cNvCxnSpPr>
            <a:cxnSpLocks/>
          </p:cNvCxnSpPr>
          <p:nvPr userDrawn="1"/>
        </p:nvCxnSpPr>
        <p:spPr>
          <a:xfrm flipH="1">
            <a:off x="1174581" y="4540791"/>
            <a:ext cx="9842840" cy="0"/>
          </a:xfrm>
          <a:prstGeom prst="line">
            <a:avLst/>
          </a:prstGeom>
          <a:noFill/>
          <a:ln w="9525" cap="flat" cmpd="sng" algn="ctr">
            <a:solidFill>
              <a:schemeClr val="tx2">
                <a:lumMod val="60000"/>
                <a:lumOff val="40000"/>
              </a:schemeClr>
            </a:solidFill>
            <a:prstDash val="solid"/>
          </a:ln>
          <a:effectLst/>
        </p:spPr>
      </p:cxnSp>
      <p:sp>
        <p:nvSpPr>
          <p:cNvPr id="34" name="Text Placeholder 33">
            <a:extLst>
              <a:ext uri="{FF2B5EF4-FFF2-40B4-BE49-F238E27FC236}">
                <a16:creationId xmlns:a16="http://schemas.microsoft.com/office/drawing/2014/main" id="{9CB06751-CB75-614D-A598-4763478A2CC7}"/>
              </a:ext>
            </a:extLst>
          </p:cNvPr>
          <p:cNvSpPr>
            <a:spLocks noGrp="1"/>
          </p:cNvSpPr>
          <p:nvPr userDrawn="1">
            <p:ph type="body" sz="quarter" idx="12" hasCustomPrompt="1"/>
          </p:nvPr>
        </p:nvSpPr>
        <p:spPr>
          <a:xfrm>
            <a:off x="1174581" y="732592"/>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35" name="Text Placeholder 33">
            <a:extLst>
              <a:ext uri="{FF2B5EF4-FFF2-40B4-BE49-F238E27FC236}">
                <a16:creationId xmlns:a16="http://schemas.microsoft.com/office/drawing/2014/main" id="{0F5B778C-62CF-294F-A8A7-ADB8D30F7E4B}"/>
              </a:ext>
            </a:extLst>
          </p:cNvPr>
          <p:cNvSpPr>
            <a:spLocks noGrp="1"/>
          </p:cNvSpPr>
          <p:nvPr userDrawn="1">
            <p:ph type="body" sz="quarter" idx="13" hasCustomPrompt="1"/>
          </p:nvPr>
        </p:nvSpPr>
        <p:spPr>
          <a:xfrm>
            <a:off x="1174581" y="2073665"/>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36" name="Text Placeholder 33">
            <a:extLst>
              <a:ext uri="{FF2B5EF4-FFF2-40B4-BE49-F238E27FC236}">
                <a16:creationId xmlns:a16="http://schemas.microsoft.com/office/drawing/2014/main" id="{0C74DA92-54F5-534D-89FC-7CCB28538954}"/>
              </a:ext>
            </a:extLst>
          </p:cNvPr>
          <p:cNvSpPr>
            <a:spLocks noGrp="1"/>
          </p:cNvSpPr>
          <p:nvPr userDrawn="1">
            <p:ph type="body" sz="quarter" idx="14" hasCustomPrompt="1"/>
          </p:nvPr>
        </p:nvSpPr>
        <p:spPr>
          <a:xfrm>
            <a:off x="1174581" y="3414239"/>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37" name="Text Placeholder 33">
            <a:extLst>
              <a:ext uri="{FF2B5EF4-FFF2-40B4-BE49-F238E27FC236}">
                <a16:creationId xmlns:a16="http://schemas.microsoft.com/office/drawing/2014/main" id="{9F262C8B-5C7F-B14A-BA25-50C34A7FD288}"/>
              </a:ext>
            </a:extLst>
          </p:cNvPr>
          <p:cNvSpPr>
            <a:spLocks noGrp="1"/>
          </p:cNvSpPr>
          <p:nvPr userDrawn="1">
            <p:ph type="body" sz="quarter" idx="15" hasCustomPrompt="1"/>
          </p:nvPr>
        </p:nvSpPr>
        <p:spPr>
          <a:xfrm>
            <a:off x="1174581" y="4754312"/>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39" name="Text Placeholder 38">
            <a:extLst>
              <a:ext uri="{FF2B5EF4-FFF2-40B4-BE49-F238E27FC236}">
                <a16:creationId xmlns:a16="http://schemas.microsoft.com/office/drawing/2014/main" id="{89565497-DFA6-8648-8348-656B1CD0CB5D}"/>
              </a:ext>
            </a:extLst>
          </p:cNvPr>
          <p:cNvSpPr>
            <a:spLocks noGrp="1"/>
          </p:cNvSpPr>
          <p:nvPr userDrawn="1">
            <p:ph type="body" sz="quarter" idx="16"/>
          </p:nvPr>
        </p:nvSpPr>
        <p:spPr>
          <a:xfrm>
            <a:off x="2564151" y="88454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0" name="Text Placeholder 38">
            <a:extLst>
              <a:ext uri="{FF2B5EF4-FFF2-40B4-BE49-F238E27FC236}">
                <a16:creationId xmlns:a16="http://schemas.microsoft.com/office/drawing/2014/main" id="{B4122E31-736C-8348-B128-1CD0E14E534E}"/>
              </a:ext>
            </a:extLst>
          </p:cNvPr>
          <p:cNvSpPr>
            <a:spLocks noGrp="1"/>
          </p:cNvSpPr>
          <p:nvPr userDrawn="1">
            <p:ph type="body" sz="quarter" idx="17"/>
          </p:nvPr>
        </p:nvSpPr>
        <p:spPr>
          <a:xfrm>
            <a:off x="2564151" y="117867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1" name="Text Placeholder 38">
            <a:extLst>
              <a:ext uri="{FF2B5EF4-FFF2-40B4-BE49-F238E27FC236}">
                <a16:creationId xmlns:a16="http://schemas.microsoft.com/office/drawing/2014/main" id="{F1C4FB0D-60E5-B34D-8186-8489A2E53B57}"/>
              </a:ext>
            </a:extLst>
          </p:cNvPr>
          <p:cNvSpPr>
            <a:spLocks noGrp="1"/>
          </p:cNvSpPr>
          <p:nvPr userDrawn="1">
            <p:ph type="body" sz="quarter" idx="18"/>
          </p:nvPr>
        </p:nvSpPr>
        <p:spPr>
          <a:xfrm>
            <a:off x="2564151" y="222511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2" name="Text Placeholder 38">
            <a:extLst>
              <a:ext uri="{FF2B5EF4-FFF2-40B4-BE49-F238E27FC236}">
                <a16:creationId xmlns:a16="http://schemas.microsoft.com/office/drawing/2014/main" id="{8732636F-5A0B-A840-BE79-B043D65D5D3B}"/>
              </a:ext>
            </a:extLst>
          </p:cNvPr>
          <p:cNvSpPr>
            <a:spLocks noGrp="1"/>
          </p:cNvSpPr>
          <p:nvPr userDrawn="1">
            <p:ph type="body" sz="quarter" idx="19"/>
          </p:nvPr>
        </p:nvSpPr>
        <p:spPr>
          <a:xfrm>
            <a:off x="2564151" y="251924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3" name="Text Placeholder 38">
            <a:extLst>
              <a:ext uri="{FF2B5EF4-FFF2-40B4-BE49-F238E27FC236}">
                <a16:creationId xmlns:a16="http://schemas.microsoft.com/office/drawing/2014/main" id="{C4EA9612-68F2-FE49-9F0D-C26A6F9D5B5B}"/>
              </a:ext>
            </a:extLst>
          </p:cNvPr>
          <p:cNvSpPr>
            <a:spLocks noGrp="1"/>
          </p:cNvSpPr>
          <p:nvPr userDrawn="1">
            <p:ph type="body" sz="quarter" idx="20"/>
          </p:nvPr>
        </p:nvSpPr>
        <p:spPr>
          <a:xfrm>
            <a:off x="2564151" y="355928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4" name="Text Placeholder 38">
            <a:extLst>
              <a:ext uri="{FF2B5EF4-FFF2-40B4-BE49-F238E27FC236}">
                <a16:creationId xmlns:a16="http://schemas.microsoft.com/office/drawing/2014/main" id="{79BF31A7-530E-1E41-94FC-FA9E7BC6C34C}"/>
              </a:ext>
            </a:extLst>
          </p:cNvPr>
          <p:cNvSpPr>
            <a:spLocks noGrp="1"/>
          </p:cNvSpPr>
          <p:nvPr userDrawn="1">
            <p:ph type="body" sz="quarter" idx="21"/>
          </p:nvPr>
        </p:nvSpPr>
        <p:spPr>
          <a:xfrm>
            <a:off x="2564151" y="385341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5" name="Text Placeholder 38">
            <a:extLst>
              <a:ext uri="{FF2B5EF4-FFF2-40B4-BE49-F238E27FC236}">
                <a16:creationId xmlns:a16="http://schemas.microsoft.com/office/drawing/2014/main" id="{2FC45632-E38B-EE49-BF1C-ACA50BB521F0}"/>
              </a:ext>
            </a:extLst>
          </p:cNvPr>
          <p:cNvSpPr>
            <a:spLocks noGrp="1"/>
          </p:cNvSpPr>
          <p:nvPr userDrawn="1">
            <p:ph type="body" sz="quarter" idx="22"/>
          </p:nvPr>
        </p:nvSpPr>
        <p:spPr>
          <a:xfrm>
            <a:off x="2564151" y="489985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6" name="Text Placeholder 38">
            <a:extLst>
              <a:ext uri="{FF2B5EF4-FFF2-40B4-BE49-F238E27FC236}">
                <a16:creationId xmlns:a16="http://schemas.microsoft.com/office/drawing/2014/main" id="{DCE681FC-C488-A04F-8F37-E3BE5F140647}"/>
              </a:ext>
            </a:extLst>
          </p:cNvPr>
          <p:cNvSpPr>
            <a:spLocks noGrp="1"/>
          </p:cNvSpPr>
          <p:nvPr userDrawn="1">
            <p:ph type="body" sz="quarter" idx="23"/>
          </p:nvPr>
        </p:nvSpPr>
        <p:spPr>
          <a:xfrm>
            <a:off x="2564151" y="519398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51" name="Footer Placeholder 50">
            <a:extLst>
              <a:ext uri="{FF2B5EF4-FFF2-40B4-BE49-F238E27FC236}">
                <a16:creationId xmlns:a16="http://schemas.microsoft.com/office/drawing/2014/main" id="{85A7982A-004D-7745-A737-44A85812F968}"/>
              </a:ext>
            </a:extLst>
          </p:cNvPr>
          <p:cNvSpPr>
            <a:spLocks noGrp="1"/>
          </p:cNvSpPr>
          <p:nvPr>
            <p:ph type="ftr" sz="quarter" idx="25"/>
          </p:nvPr>
        </p:nvSpPr>
        <p:spPr/>
        <p:txBody>
          <a:bodyPr/>
          <a:lstStyle/>
          <a:p>
            <a:r>
              <a:rPr lang="en-US"/>
              <a:t>Type division name here</a:t>
            </a:r>
          </a:p>
        </p:txBody>
      </p:sp>
    </p:spTree>
    <p:extLst>
      <p:ext uri="{BB962C8B-B14F-4D97-AF65-F5344CB8AC3E}">
        <p14:creationId xmlns:p14="http://schemas.microsoft.com/office/powerpoint/2010/main" val="29047964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Four sections with ic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489855-8317-B94A-AEDA-A5FFAA2CD60C}"/>
              </a:ext>
            </a:extLst>
          </p:cNvPr>
          <p:cNvSpPr>
            <a:spLocks noGrp="1"/>
          </p:cNvSpPr>
          <p:nvPr>
            <p:ph type="sldNum" sz="quarter" idx="10"/>
          </p:nvPr>
        </p:nvSpPr>
        <p:spPr/>
        <p:txBody>
          <a:bodyPr/>
          <a:lstStyle/>
          <a:p>
            <a:fld id="{66DE20E4-D496-034F-914D-F7F15B93E95B}" type="slidenum">
              <a:rPr lang="en-US" smtClean="0"/>
              <a:pPr/>
              <a:t>‹#›</a:t>
            </a:fld>
            <a:endParaRPr lang="en-US"/>
          </a:p>
        </p:txBody>
      </p:sp>
      <p:cxnSp>
        <p:nvCxnSpPr>
          <p:cNvPr id="5" name="Straight Connector 4">
            <a:extLst>
              <a:ext uri="{FF2B5EF4-FFF2-40B4-BE49-F238E27FC236}">
                <a16:creationId xmlns:a16="http://schemas.microsoft.com/office/drawing/2014/main" id="{45C0617B-A41B-B94F-A8DE-6993D064F9CD}"/>
              </a:ext>
            </a:extLst>
          </p:cNvPr>
          <p:cNvCxnSpPr>
            <a:cxnSpLocks/>
          </p:cNvCxnSpPr>
          <p:nvPr userDrawn="1"/>
        </p:nvCxnSpPr>
        <p:spPr>
          <a:xfrm flipH="1">
            <a:off x="1174582" y="1859644"/>
            <a:ext cx="9842839" cy="0"/>
          </a:xfrm>
          <a:prstGeom prst="line">
            <a:avLst/>
          </a:prstGeom>
          <a:noFill/>
          <a:ln w="9525" cap="flat" cmpd="sng" algn="ctr">
            <a:solidFill>
              <a:schemeClr val="tx2">
                <a:lumMod val="60000"/>
                <a:lumOff val="40000"/>
              </a:schemeClr>
            </a:solidFill>
            <a:prstDash val="solid"/>
          </a:ln>
          <a:effectLst/>
        </p:spPr>
      </p:cxnSp>
      <p:cxnSp>
        <p:nvCxnSpPr>
          <p:cNvPr id="6" name="Straight Connector 5">
            <a:extLst>
              <a:ext uri="{FF2B5EF4-FFF2-40B4-BE49-F238E27FC236}">
                <a16:creationId xmlns:a16="http://schemas.microsoft.com/office/drawing/2014/main" id="{C370CE82-930F-F04F-9C79-0DB4507F891E}"/>
              </a:ext>
            </a:extLst>
          </p:cNvPr>
          <p:cNvCxnSpPr>
            <a:cxnSpLocks/>
          </p:cNvCxnSpPr>
          <p:nvPr userDrawn="1"/>
        </p:nvCxnSpPr>
        <p:spPr>
          <a:xfrm flipH="1">
            <a:off x="1174581" y="3200217"/>
            <a:ext cx="9842840" cy="0"/>
          </a:xfrm>
          <a:prstGeom prst="line">
            <a:avLst/>
          </a:prstGeom>
          <a:noFill/>
          <a:ln w="9525" cap="flat" cmpd="sng" algn="ctr">
            <a:solidFill>
              <a:schemeClr val="tx2">
                <a:lumMod val="60000"/>
                <a:lumOff val="40000"/>
              </a:schemeClr>
            </a:solidFill>
            <a:prstDash val="solid"/>
          </a:ln>
          <a:effectLst/>
        </p:spPr>
      </p:cxnSp>
      <p:cxnSp>
        <p:nvCxnSpPr>
          <p:cNvPr id="7" name="Straight Connector 6">
            <a:extLst>
              <a:ext uri="{FF2B5EF4-FFF2-40B4-BE49-F238E27FC236}">
                <a16:creationId xmlns:a16="http://schemas.microsoft.com/office/drawing/2014/main" id="{3A4F78B3-98DE-5B49-85FD-A2910B7B5517}"/>
              </a:ext>
            </a:extLst>
          </p:cNvPr>
          <p:cNvCxnSpPr>
            <a:cxnSpLocks/>
          </p:cNvCxnSpPr>
          <p:nvPr userDrawn="1"/>
        </p:nvCxnSpPr>
        <p:spPr>
          <a:xfrm flipH="1">
            <a:off x="1174581" y="4540791"/>
            <a:ext cx="9842840" cy="0"/>
          </a:xfrm>
          <a:prstGeom prst="line">
            <a:avLst/>
          </a:prstGeom>
          <a:noFill/>
          <a:ln w="9525" cap="flat" cmpd="sng" algn="ctr">
            <a:solidFill>
              <a:schemeClr val="tx2">
                <a:lumMod val="60000"/>
                <a:lumOff val="40000"/>
              </a:schemeClr>
            </a:solidFill>
            <a:prstDash val="solid"/>
          </a:ln>
          <a:effectLst/>
        </p:spPr>
      </p:cxnSp>
      <p:sp>
        <p:nvSpPr>
          <p:cNvPr id="39" name="Text Placeholder 38">
            <a:extLst>
              <a:ext uri="{FF2B5EF4-FFF2-40B4-BE49-F238E27FC236}">
                <a16:creationId xmlns:a16="http://schemas.microsoft.com/office/drawing/2014/main" id="{89565497-DFA6-8648-8348-656B1CD0CB5D}"/>
              </a:ext>
            </a:extLst>
          </p:cNvPr>
          <p:cNvSpPr>
            <a:spLocks noGrp="1"/>
          </p:cNvSpPr>
          <p:nvPr userDrawn="1">
            <p:ph type="body" sz="quarter" idx="16"/>
          </p:nvPr>
        </p:nvSpPr>
        <p:spPr>
          <a:xfrm>
            <a:off x="2564151" y="88454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0" name="Text Placeholder 38">
            <a:extLst>
              <a:ext uri="{FF2B5EF4-FFF2-40B4-BE49-F238E27FC236}">
                <a16:creationId xmlns:a16="http://schemas.microsoft.com/office/drawing/2014/main" id="{B4122E31-736C-8348-B128-1CD0E14E534E}"/>
              </a:ext>
            </a:extLst>
          </p:cNvPr>
          <p:cNvSpPr>
            <a:spLocks noGrp="1"/>
          </p:cNvSpPr>
          <p:nvPr userDrawn="1">
            <p:ph type="body" sz="quarter" idx="17"/>
          </p:nvPr>
        </p:nvSpPr>
        <p:spPr>
          <a:xfrm>
            <a:off x="2564151" y="117867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1" name="Text Placeholder 38">
            <a:extLst>
              <a:ext uri="{FF2B5EF4-FFF2-40B4-BE49-F238E27FC236}">
                <a16:creationId xmlns:a16="http://schemas.microsoft.com/office/drawing/2014/main" id="{F1C4FB0D-60E5-B34D-8186-8489A2E53B57}"/>
              </a:ext>
            </a:extLst>
          </p:cNvPr>
          <p:cNvSpPr>
            <a:spLocks noGrp="1"/>
          </p:cNvSpPr>
          <p:nvPr userDrawn="1">
            <p:ph type="body" sz="quarter" idx="18"/>
          </p:nvPr>
        </p:nvSpPr>
        <p:spPr>
          <a:xfrm>
            <a:off x="2564151" y="222511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2" name="Text Placeholder 38">
            <a:extLst>
              <a:ext uri="{FF2B5EF4-FFF2-40B4-BE49-F238E27FC236}">
                <a16:creationId xmlns:a16="http://schemas.microsoft.com/office/drawing/2014/main" id="{8732636F-5A0B-A840-BE79-B043D65D5D3B}"/>
              </a:ext>
            </a:extLst>
          </p:cNvPr>
          <p:cNvSpPr>
            <a:spLocks noGrp="1"/>
          </p:cNvSpPr>
          <p:nvPr userDrawn="1">
            <p:ph type="body" sz="quarter" idx="19"/>
          </p:nvPr>
        </p:nvSpPr>
        <p:spPr>
          <a:xfrm>
            <a:off x="2564151" y="251924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3" name="Text Placeholder 38">
            <a:extLst>
              <a:ext uri="{FF2B5EF4-FFF2-40B4-BE49-F238E27FC236}">
                <a16:creationId xmlns:a16="http://schemas.microsoft.com/office/drawing/2014/main" id="{C4EA9612-68F2-FE49-9F0D-C26A6F9D5B5B}"/>
              </a:ext>
            </a:extLst>
          </p:cNvPr>
          <p:cNvSpPr>
            <a:spLocks noGrp="1"/>
          </p:cNvSpPr>
          <p:nvPr userDrawn="1">
            <p:ph type="body" sz="quarter" idx="20"/>
          </p:nvPr>
        </p:nvSpPr>
        <p:spPr>
          <a:xfrm>
            <a:off x="2564151" y="355928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4" name="Text Placeholder 38">
            <a:extLst>
              <a:ext uri="{FF2B5EF4-FFF2-40B4-BE49-F238E27FC236}">
                <a16:creationId xmlns:a16="http://schemas.microsoft.com/office/drawing/2014/main" id="{79BF31A7-530E-1E41-94FC-FA9E7BC6C34C}"/>
              </a:ext>
            </a:extLst>
          </p:cNvPr>
          <p:cNvSpPr>
            <a:spLocks noGrp="1"/>
          </p:cNvSpPr>
          <p:nvPr userDrawn="1">
            <p:ph type="body" sz="quarter" idx="21"/>
          </p:nvPr>
        </p:nvSpPr>
        <p:spPr>
          <a:xfrm>
            <a:off x="2564151" y="385341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5" name="Text Placeholder 38">
            <a:extLst>
              <a:ext uri="{FF2B5EF4-FFF2-40B4-BE49-F238E27FC236}">
                <a16:creationId xmlns:a16="http://schemas.microsoft.com/office/drawing/2014/main" id="{2FC45632-E38B-EE49-BF1C-ACA50BB521F0}"/>
              </a:ext>
            </a:extLst>
          </p:cNvPr>
          <p:cNvSpPr>
            <a:spLocks noGrp="1"/>
          </p:cNvSpPr>
          <p:nvPr userDrawn="1">
            <p:ph type="body" sz="quarter" idx="22"/>
          </p:nvPr>
        </p:nvSpPr>
        <p:spPr>
          <a:xfrm>
            <a:off x="2564151" y="489985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6" name="Text Placeholder 38">
            <a:extLst>
              <a:ext uri="{FF2B5EF4-FFF2-40B4-BE49-F238E27FC236}">
                <a16:creationId xmlns:a16="http://schemas.microsoft.com/office/drawing/2014/main" id="{DCE681FC-C488-A04F-8F37-E3BE5F140647}"/>
              </a:ext>
            </a:extLst>
          </p:cNvPr>
          <p:cNvSpPr>
            <a:spLocks noGrp="1"/>
          </p:cNvSpPr>
          <p:nvPr userDrawn="1">
            <p:ph type="body" sz="quarter" idx="23"/>
          </p:nvPr>
        </p:nvSpPr>
        <p:spPr>
          <a:xfrm>
            <a:off x="2564151" y="519398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51" name="Footer Placeholder 50">
            <a:extLst>
              <a:ext uri="{FF2B5EF4-FFF2-40B4-BE49-F238E27FC236}">
                <a16:creationId xmlns:a16="http://schemas.microsoft.com/office/drawing/2014/main" id="{85A7982A-004D-7745-A737-44A85812F968}"/>
              </a:ext>
            </a:extLst>
          </p:cNvPr>
          <p:cNvSpPr>
            <a:spLocks noGrp="1"/>
          </p:cNvSpPr>
          <p:nvPr>
            <p:ph type="ftr" sz="quarter" idx="25"/>
          </p:nvPr>
        </p:nvSpPr>
        <p:spPr/>
        <p:txBody>
          <a:bodyPr/>
          <a:lstStyle/>
          <a:p>
            <a:r>
              <a:rPr lang="en-US"/>
              <a:t>Type division name here</a:t>
            </a:r>
          </a:p>
        </p:txBody>
      </p:sp>
    </p:spTree>
    <p:extLst>
      <p:ext uri="{BB962C8B-B14F-4D97-AF65-F5344CB8AC3E}">
        <p14:creationId xmlns:p14="http://schemas.microsoft.com/office/powerpoint/2010/main" val="8086306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Full-bleed image light background">
    <p:bg>
      <p:bgPr>
        <a:solidFill>
          <a:schemeClr val="tx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6B73010-DCFF-9A4A-971B-E9F09C5334BA}"/>
              </a:ext>
            </a:extLst>
          </p:cNvPr>
          <p:cNvSpPr>
            <a:spLocks noGrp="1"/>
          </p:cNvSpPr>
          <p:nvPr>
            <p:ph type="pic" sz="quarter" idx="13"/>
          </p:nvPr>
        </p:nvSpPr>
        <p:spPr>
          <a:xfrm>
            <a:off x="0" y="0"/>
            <a:ext cx="12192000" cy="6858000"/>
          </a:xfrm>
          <a:solidFill>
            <a:schemeClr val="tx2">
              <a:lumMod val="60000"/>
              <a:lumOff val="40000"/>
            </a:schemeClr>
          </a:solidFill>
        </p:spPr>
        <p:txBody>
          <a:bodyPr anchor="ctr"/>
          <a:lstStyle>
            <a:lvl1pPr marL="0" indent="0" algn="ctr">
              <a:buNone/>
              <a:defRPr/>
            </a:lvl1pPr>
          </a:lstStyle>
          <a:p>
            <a:endParaRPr lang="en-US"/>
          </a:p>
        </p:txBody>
      </p:sp>
      <p:sp>
        <p:nvSpPr>
          <p:cNvPr id="5" name="Slide Number Placeholder 4"/>
          <p:cNvSpPr>
            <a:spLocks noGrp="1"/>
          </p:cNvSpPr>
          <p:nvPr>
            <p:ph type="sldNum" sz="quarter" idx="12"/>
          </p:nvPr>
        </p:nvSpPr>
        <p:spPr/>
        <p:txBody>
          <a:bodyPr/>
          <a:lstStyle/>
          <a:p>
            <a:fld id="{90F9BDA0-AF0E-4BA8-B742-3B9C92A3E6FE}" type="slidenum">
              <a:rPr lang="en-US" smtClean="0"/>
              <a:t>‹#›</a:t>
            </a:fld>
            <a:endParaRPr lang="en-US"/>
          </a:p>
        </p:txBody>
      </p:sp>
      <p:sp>
        <p:nvSpPr>
          <p:cNvPr id="4" name="Footer Placeholder 3">
            <a:extLst>
              <a:ext uri="{FF2B5EF4-FFF2-40B4-BE49-F238E27FC236}">
                <a16:creationId xmlns:a16="http://schemas.microsoft.com/office/drawing/2014/main" id="{8E4D2472-4EE6-C448-9F15-8C75193DA95C}"/>
              </a:ext>
            </a:extLst>
          </p:cNvPr>
          <p:cNvSpPr>
            <a:spLocks noGrp="1"/>
          </p:cNvSpPr>
          <p:nvPr>
            <p:ph type="ftr" sz="quarter" idx="3"/>
          </p:nvPr>
        </p:nvSpPr>
        <p:spPr>
          <a:xfrm>
            <a:off x="7969405" y="6241565"/>
            <a:ext cx="3273860"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7" name="TextBox 6">
            <a:extLst>
              <a:ext uri="{FF2B5EF4-FFF2-40B4-BE49-F238E27FC236}">
                <a16:creationId xmlns:a16="http://schemas.microsoft.com/office/drawing/2014/main" id="{457E1A05-8BEA-C340-A5A9-DFD9053D0678}"/>
              </a:ext>
            </a:extLst>
          </p:cNvPr>
          <p:cNvSpPr txBox="1"/>
          <p:nvPr userDrawn="1"/>
        </p:nvSpPr>
        <p:spPr>
          <a:xfrm>
            <a:off x="1097280" y="6332817"/>
            <a:ext cx="3942944"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 2021 United HealthCare Services, Inc. All Rights Reserved.</a:t>
            </a:r>
          </a:p>
        </p:txBody>
      </p:sp>
      <p:sp>
        <p:nvSpPr>
          <p:cNvPr id="8" name="Graphic 8">
            <a:extLst>
              <a:ext uri="{FF2B5EF4-FFF2-40B4-BE49-F238E27FC236}">
                <a16:creationId xmlns:a16="http://schemas.microsoft.com/office/drawing/2014/main" id="{3E10119E-13B3-BF4F-9771-A3F130658023}"/>
              </a:ext>
            </a:extLst>
          </p:cNvPr>
          <p:cNvSpPr/>
          <p:nvPr userDrawn="1"/>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Tree>
    <p:extLst>
      <p:ext uri="{BB962C8B-B14F-4D97-AF65-F5344CB8AC3E}">
        <p14:creationId xmlns:p14="http://schemas.microsoft.com/office/powerpoint/2010/main" val="1221805149"/>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Full-bleed image dark background">
    <p:bg>
      <p:bgPr>
        <a:solidFill>
          <a:schemeClr val="tx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6B73010-DCFF-9A4A-971B-E9F09C5334BA}"/>
              </a:ext>
            </a:extLst>
          </p:cNvPr>
          <p:cNvSpPr>
            <a:spLocks noGrp="1"/>
          </p:cNvSpPr>
          <p:nvPr>
            <p:ph type="pic" sz="quarter" idx="13"/>
          </p:nvPr>
        </p:nvSpPr>
        <p:spPr>
          <a:xfrm>
            <a:off x="0" y="0"/>
            <a:ext cx="12192000" cy="6858000"/>
          </a:xfrm>
          <a:solidFill>
            <a:schemeClr val="tx2"/>
          </a:solidFill>
        </p:spPr>
        <p:txBody>
          <a:bodyPr anchor="ctr"/>
          <a:lstStyle>
            <a:lvl1pPr marL="0" indent="0" algn="ctr">
              <a:buNone/>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90F9BDA0-AF0E-4BA8-B742-3B9C92A3E6FE}" type="slidenum">
              <a:rPr lang="en-US" smtClean="0"/>
              <a:pPr/>
              <a:t>‹#›</a:t>
            </a:fld>
            <a:endParaRPr lang="en-US"/>
          </a:p>
        </p:txBody>
      </p:sp>
      <p:sp>
        <p:nvSpPr>
          <p:cNvPr id="4" name="Footer Placeholder 3">
            <a:extLst>
              <a:ext uri="{FF2B5EF4-FFF2-40B4-BE49-F238E27FC236}">
                <a16:creationId xmlns:a16="http://schemas.microsoft.com/office/drawing/2014/main" id="{8E4D2472-4EE6-C448-9F15-8C75193DA95C}"/>
              </a:ext>
            </a:extLst>
          </p:cNvPr>
          <p:cNvSpPr>
            <a:spLocks noGrp="1"/>
          </p:cNvSpPr>
          <p:nvPr>
            <p:ph type="ftr" sz="quarter" idx="3"/>
          </p:nvPr>
        </p:nvSpPr>
        <p:spPr>
          <a:xfrm>
            <a:off x="7959493" y="6241565"/>
            <a:ext cx="3283772" cy="366183"/>
          </a:xfrm>
          <a:prstGeom prst="rect">
            <a:avLst/>
          </a:prstGeom>
        </p:spPr>
        <p:txBody>
          <a:bodyPr vert="horz" lIns="91440" tIns="45720" rIns="91440" bIns="45720" rtlCol="0" anchor="ctr"/>
          <a:lstStyle>
            <a:lvl1pPr algn="r">
              <a:defRPr sz="1067">
                <a:solidFill>
                  <a:schemeClr val="bg1"/>
                </a:solidFill>
              </a:defRPr>
            </a:lvl1pPr>
          </a:lstStyle>
          <a:p>
            <a:r>
              <a:rPr lang="en-US"/>
              <a:t>Type division name here</a:t>
            </a:r>
          </a:p>
        </p:txBody>
      </p:sp>
      <p:sp>
        <p:nvSpPr>
          <p:cNvPr id="7" name="TextBox 6">
            <a:extLst>
              <a:ext uri="{FF2B5EF4-FFF2-40B4-BE49-F238E27FC236}">
                <a16:creationId xmlns:a16="http://schemas.microsoft.com/office/drawing/2014/main" id="{513B21B1-1CC2-6640-8C36-C1582A51D4C9}"/>
              </a:ext>
            </a:extLst>
          </p:cNvPr>
          <p:cNvSpPr txBox="1"/>
          <p:nvPr userDrawn="1"/>
        </p:nvSpPr>
        <p:spPr>
          <a:xfrm>
            <a:off x="1097280" y="6332817"/>
            <a:ext cx="3942944"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2021 United HealthCare Services, Inc. All Rights Reserved.</a:t>
            </a:r>
          </a:p>
        </p:txBody>
      </p:sp>
      <p:sp>
        <p:nvSpPr>
          <p:cNvPr id="8" name="Graphic 8">
            <a:extLst>
              <a:ext uri="{FF2B5EF4-FFF2-40B4-BE49-F238E27FC236}">
                <a16:creationId xmlns:a16="http://schemas.microsoft.com/office/drawing/2014/main" id="{CB97FD1F-3432-5F42-BA9B-FE85EE343C75}"/>
              </a:ext>
            </a:extLst>
          </p:cNvPr>
          <p:cNvSpPr/>
          <p:nvPr userDrawn="1"/>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Tree>
    <p:extLst>
      <p:ext uri="{BB962C8B-B14F-4D97-AF65-F5344CB8AC3E}">
        <p14:creationId xmlns:p14="http://schemas.microsoft.com/office/powerpoint/2010/main" val="1338347946"/>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63129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391870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684584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25869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rgbClr val="00B0F0"/>
        </a:solidFill>
        <a:effectLst/>
      </p:bgPr>
    </p:bg>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7" y="1"/>
            <a:ext cx="12191985" cy="4915076"/>
          </a:xfrm>
          <a:solidFill>
            <a:schemeClr val="bg2">
              <a:lumMod val="90000"/>
            </a:schemeClr>
          </a:solidFill>
        </p:spPr>
        <p:txBody>
          <a:bodyPr lIns="457200" tIns="457200"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C00178-3B47-4802-83A6-85942859B967}"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1755782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708547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945667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17640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9513550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370353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714267" y="593367"/>
            <a:ext cx="110619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6" name="Google Shape;86;p13"/>
          <p:cNvSpPr txBox="1">
            <a:spLocks noGrp="1"/>
          </p:cNvSpPr>
          <p:nvPr>
            <p:ph type="body" idx="1"/>
          </p:nvPr>
        </p:nvSpPr>
        <p:spPr>
          <a:xfrm>
            <a:off x="714400" y="1774767"/>
            <a:ext cx="10730400" cy="4317300"/>
          </a:xfrm>
          <a:prstGeom prst="rect">
            <a:avLst/>
          </a:prstGeom>
        </p:spPr>
        <p:txBody>
          <a:bodyPr spcFirstLastPara="1" wrap="square" lIns="91425" tIns="45700" rIns="91425" bIns="45700" anchor="t" anchorCtr="0">
            <a:norm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Clr>
                <a:schemeClr val="dk1"/>
              </a:buClr>
              <a:buSzPts val="2400"/>
              <a:buChar char="•"/>
              <a:defRPr>
                <a:solidFill>
                  <a:schemeClr val="dk1"/>
                </a:solidFill>
              </a:defRPr>
            </a:lvl2pPr>
            <a:lvl3pPr marL="1371600" lvl="2" indent="-355600" rtl="0">
              <a:spcBef>
                <a:spcPts val="500"/>
              </a:spcBef>
              <a:spcAft>
                <a:spcPts val="0"/>
              </a:spcAft>
              <a:buClr>
                <a:schemeClr val="dk1"/>
              </a:buClr>
              <a:buSzPts val="2000"/>
              <a:buChar char="•"/>
              <a:defRPr>
                <a:solidFill>
                  <a:schemeClr val="dk1"/>
                </a:solidFill>
              </a:defRPr>
            </a:lvl3pPr>
            <a:lvl4pPr marL="1828800" lvl="3" indent="-342900" rtl="0">
              <a:spcBef>
                <a:spcPts val="500"/>
              </a:spcBef>
              <a:spcAft>
                <a:spcPts val="0"/>
              </a:spcAft>
              <a:buClr>
                <a:schemeClr val="dk1"/>
              </a:buClr>
              <a:buSzPts val="1800"/>
              <a:buChar char="•"/>
              <a:defRPr>
                <a:solidFill>
                  <a:schemeClr val="dk1"/>
                </a:solidFill>
              </a:defRPr>
            </a:lvl4pPr>
            <a:lvl5pPr marL="2286000" lvl="4" indent="-342900" rtl="0">
              <a:spcBef>
                <a:spcPts val="500"/>
              </a:spcBef>
              <a:spcAft>
                <a:spcPts val="0"/>
              </a:spcAft>
              <a:buClr>
                <a:schemeClr val="dk1"/>
              </a:buClr>
              <a:buSzPts val="1800"/>
              <a:buChar char="•"/>
              <a:defRPr>
                <a:solidFill>
                  <a:schemeClr val="dk1"/>
                </a:solidFill>
              </a:defRPr>
            </a:lvl5pPr>
            <a:lvl6pPr marL="2743200" lvl="5" indent="-342900" rtl="0">
              <a:spcBef>
                <a:spcPts val="500"/>
              </a:spcBef>
              <a:spcAft>
                <a:spcPts val="0"/>
              </a:spcAft>
              <a:buClr>
                <a:schemeClr val="dk1"/>
              </a:buClr>
              <a:buSzPts val="1800"/>
              <a:buChar char="•"/>
              <a:defRPr>
                <a:solidFill>
                  <a:schemeClr val="dk1"/>
                </a:solidFill>
              </a:defRPr>
            </a:lvl6pPr>
            <a:lvl7pPr marL="3200400" lvl="6" indent="-342900" rtl="0">
              <a:spcBef>
                <a:spcPts val="500"/>
              </a:spcBef>
              <a:spcAft>
                <a:spcPts val="0"/>
              </a:spcAft>
              <a:buClr>
                <a:schemeClr val="dk1"/>
              </a:buClr>
              <a:buSzPts val="1800"/>
              <a:buChar char="•"/>
              <a:defRPr>
                <a:solidFill>
                  <a:schemeClr val="dk1"/>
                </a:solidFill>
              </a:defRPr>
            </a:lvl7pPr>
            <a:lvl8pPr marL="3657600" lvl="7" indent="-342900" rtl="0">
              <a:spcBef>
                <a:spcPts val="500"/>
              </a:spcBef>
              <a:spcAft>
                <a:spcPts val="0"/>
              </a:spcAft>
              <a:buClr>
                <a:schemeClr val="dk1"/>
              </a:buClr>
              <a:buSzPts val="1800"/>
              <a:buChar char="•"/>
              <a:defRPr>
                <a:solidFill>
                  <a:schemeClr val="dk1"/>
                </a:solidFill>
              </a:defRPr>
            </a:lvl8pPr>
            <a:lvl9pPr marL="4114800" lvl="8" indent="-342900" rtl="0">
              <a:spcBef>
                <a:spcPts val="500"/>
              </a:spcBef>
              <a:spcAft>
                <a:spcPts val="0"/>
              </a:spcAft>
              <a:buClr>
                <a:schemeClr val="dk1"/>
              </a:buClr>
              <a:buSzPts val="1800"/>
              <a:buChar char="•"/>
              <a:defRPr>
                <a:solidFill>
                  <a:schemeClr val="dk1"/>
                </a:solidFill>
              </a:defRPr>
            </a:lvl9pPr>
          </a:lstStyle>
          <a:p>
            <a:endParaRPr/>
          </a:p>
        </p:txBody>
      </p:sp>
      <p:sp>
        <p:nvSpPr>
          <p:cNvPr id="87" name="Google Shape;87;p13"/>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88" name="Google Shape;88;p13"/>
          <p:cNvSpPr/>
          <p:nvPr/>
        </p:nvSpPr>
        <p:spPr>
          <a:xfrm>
            <a:off x="565467" y="535700"/>
            <a:ext cx="109200" cy="10008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04672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9"/>
        <p:cNvGrpSpPr/>
        <p:nvPr/>
      </p:nvGrpSpPr>
      <p:grpSpPr>
        <a:xfrm>
          <a:off x="0" y="0"/>
          <a:ext cx="0" cy="0"/>
          <a:chOff x="0" y="0"/>
          <a:chExt cx="0" cy="0"/>
        </a:xfrm>
      </p:grpSpPr>
      <p:sp>
        <p:nvSpPr>
          <p:cNvPr id="90" name="Google Shape;90;p14"/>
          <p:cNvSpPr txBox="1">
            <a:spLocks noGrp="1"/>
          </p:cNvSpPr>
          <p:nvPr>
            <p:ph type="subTitle" idx="1"/>
          </p:nvPr>
        </p:nvSpPr>
        <p:spPr>
          <a:xfrm flipH="1">
            <a:off x="728867" y="3357633"/>
            <a:ext cx="10734300" cy="2507700"/>
          </a:xfrm>
          <a:prstGeom prst="rect">
            <a:avLst/>
          </a:prstGeom>
        </p:spPr>
        <p:txBody>
          <a:bodyPr spcFirstLastPara="1" wrap="square" lIns="91425" tIns="45700" rIns="91425" bIns="45700" anchor="ctr" anchorCtr="0">
            <a:normAutofit/>
          </a:bodyPr>
          <a:lstStyle>
            <a:lvl1pPr lvl="0" algn="ctr" rtl="0">
              <a:lnSpc>
                <a:spcPct val="100000"/>
              </a:lnSpc>
              <a:spcBef>
                <a:spcPts val="1000"/>
              </a:spcBef>
              <a:spcAft>
                <a:spcPts val="0"/>
              </a:spcAft>
              <a:buClr>
                <a:srgbClr val="434343"/>
              </a:buClr>
              <a:buSzPts val="1600"/>
              <a:buFont typeface="Raleway"/>
              <a:buAutoNum type="arabicPeriod"/>
              <a:defRPr sz="1600"/>
            </a:lvl1pPr>
            <a:lvl2pPr lvl="1" algn="ctr" rtl="0">
              <a:lnSpc>
                <a:spcPct val="100000"/>
              </a:lnSpc>
              <a:spcBef>
                <a:spcPts val="500"/>
              </a:spcBef>
              <a:spcAft>
                <a:spcPts val="0"/>
              </a:spcAft>
              <a:buClr>
                <a:srgbClr val="434343"/>
              </a:buClr>
              <a:buSzPts val="1600"/>
              <a:buFont typeface="Roboto Condensed Light"/>
              <a:buAutoNum type="alphaLcPeriod"/>
              <a:defRPr sz="1600"/>
            </a:lvl2pPr>
            <a:lvl3pPr lvl="2" algn="ctr" rtl="0">
              <a:lnSpc>
                <a:spcPct val="100000"/>
              </a:lnSpc>
              <a:spcBef>
                <a:spcPts val="500"/>
              </a:spcBef>
              <a:spcAft>
                <a:spcPts val="0"/>
              </a:spcAft>
              <a:buClr>
                <a:srgbClr val="434343"/>
              </a:buClr>
              <a:buSzPts val="1600"/>
              <a:buFont typeface="Roboto Condensed Light"/>
              <a:buAutoNum type="romanLcPeriod"/>
              <a:defRPr sz="1600"/>
            </a:lvl3pPr>
            <a:lvl4pPr lvl="3" algn="ctr" rtl="0">
              <a:lnSpc>
                <a:spcPct val="100000"/>
              </a:lnSpc>
              <a:spcBef>
                <a:spcPts val="500"/>
              </a:spcBef>
              <a:spcAft>
                <a:spcPts val="0"/>
              </a:spcAft>
              <a:buClr>
                <a:srgbClr val="434343"/>
              </a:buClr>
              <a:buSzPts val="1600"/>
              <a:buFont typeface="Roboto Condensed Light"/>
              <a:buAutoNum type="arabicPeriod"/>
              <a:defRPr sz="1600"/>
            </a:lvl4pPr>
            <a:lvl5pPr lvl="4" algn="ctr" rtl="0">
              <a:lnSpc>
                <a:spcPct val="100000"/>
              </a:lnSpc>
              <a:spcBef>
                <a:spcPts val="500"/>
              </a:spcBef>
              <a:spcAft>
                <a:spcPts val="0"/>
              </a:spcAft>
              <a:buClr>
                <a:srgbClr val="434343"/>
              </a:buClr>
              <a:buSzPts val="1600"/>
              <a:buFont typeface="Roboto Condensed Light"/>
              <a:buAutoNum type="alphaLcPeriod"/>
              <a:defRPr sz="1600"/>
            </a:lvl5pPr>
            <a:lvl6pPr lvl="5" algn="ctr" rtl="0">
              <a:lnSpc>
                <a:spcPct val="100000"/>
              </a:lnSpc>
              <a:spcBef>
                <a:spcPts val="500"/>
              </a:spcBef>
              <a:spcAft>
                <a:spcPts val="0"/>
              </a:spcAft>
              <a:buClr>
                <a:srgbClr val="434343"/>
              </a:buClr>
              <a:buSzPts val="1600"/>
              <a:buFont typeface="Roboto Condensed Light"/>
              <a:buAutoNum type="romanLcPeriod"/>
              <a:defRPr sz="1600"/>
            </a:lvl6pPr>
            <a:lvl7pPr lvl="6" algn="ctr" rtl="0">
              <a:lnSpc>
                <a:spcPct val="100000"/>
              </a:lnSpc>
              <a:spcBef>
                <a:spcPts val="500"/>
              </a:spcBef>
              <a:spcAft>
                <a:spcPts val="0"/>
              </a:spcAft>
              <a:buClr>
                <a:srgbClr val="434343"/>
              </a:buClr>
              <a:buSzPts val="1600"/>
              <a:buFont typeface="Roboto Condensed Light"/>
              <a:buAutoNum type="arabicPeriod"/>
              <a:defRPr sz="1600"/>
            </a:lvl7pPr>
            <a:lvl8pPr lvl="7" algn="ctr" rtl="0">
              <a:lnSpc>
                <a:spcPct val="100000"/>
              </a:lnSpc>
              <a:spcBef>
                <a:spcPts val="500"/>
              </a:spcBef>
              <a:spcAft>
                <a:spcPts val="0"/>
              </a:spcAft>
              <a:buClr>
                <a:srgbClr val="434343"/>
              </a:buClr>
              <a:buSzPts val="1600"/>
              <a:buFont typeface="Roboto Condensed Light"/>
              <a:buAutoNum type="alphaLcPeriod"/>
              <a:defRPr sz="1600"/>
            </a:lvl8pPr>
            <a:lvl9pPr lvl="8" algn="ctr" rtl="0">
              <a:lnSpc>
                <a:spcPct val="100000"/>
              </a:lnSpc>
              <a:spcBef>
                <a:spcPts val="500"/>
              </a:spcBef>
              <a:spcAft>
                <a:spcPts val="0"/>
              </a:spcAft>
              <a:buClr>
                <a:srgbClr val="434343"/>
              </a:buClr>
              <a:buSzPts val="1600"/>
              <a:buFont typeface="Roboto Condensed Light"/>
              <a:buAutoNum type="romanLcPeriod"/>
              <a:defRPr sz="1600"/>
            </a:lvl9pPr>
          </a:lstStyle>
          <a:p>
            <a:endParaRPr/>
          </a:p>
        </p:txBody>
      </p:sp>
      <p:sp>
        <p:nvSpPr>
          <p:cNvPr id="91" name="Google Shape;91;p14"/>
          <p:cNvSpPr txBox="1">
            <a:spLocks noGrp="1"/>
          </p:cNvSpPr>
          <p:nvPr>
            <p:ph type="title"/>
          </p:nvPr>
        </p:nvSpPr>
        <p:spPr>
          <a:xfrm>
            <a:off x="415600" y="455180"/>
            <a:ext cx="11360700" cy="763500"/>
          </a:xfrm>
          <a:prstGeom prst="rect">
            <a:avLst/>
          </a:prstGeom>
        </p:spPr>
        <p:txBody>
          <a:bodyPr spcFirstLastPara="1" wrap="square" lIns="91425" tIns="45700" rIns="91425" bIns="45700" anchor="t" anchorCtr="0">
            <a:normAutofit/>
          </a:bodyPr>
          <a:lstStyle>
            <a:lvl1pPr lvl="0" algn="ctr" rtl="0">
              <a:spcBef>
                <a:spcPts val="0"/>
              </a:spcBef>
              <a:spcAft>
                <a:spcPts val="0"/>
              </a:spcAft>
              <a:buNone/>
              <a:defRPr sz="4800">
                <a:solidFill>
                  <a:schemeClr val="accent2"/>
                </a:solidFill>
              </a:defRPr>
            </a:lvl1pPr>
            <a:lvl2pPr lvl="1" algn="ctr" rtl="0">
              <a:spcBef>
                <a:spcPts val="0"/>
              </a:spcBef>
              <a:spcAft>
                <a:spcPts val="0"/>
              </a:spcAft>
              <a:buNone/>
              <a:defRPr sz="4800">
                <a:solidFill>
                  <a:schemeClr val="accent2"/>
                </a:solidFill>
              </a:defRPr>
            </a:lvl2pPr>
            <a:lvl3pPr lvl="2" algn="ctr" rtl="0">
              <a:spcBef>
                <a:spcPts val="0"/>
              </a:spcBef>
              <a:spcAft>
                <a:spcPts val="0"/>
              </a:spcAft>
              <a:buNone/>
              <a:defRPr sz="4800">
                <a:solidFill>
                  <a:schemeClr val="accent2"/>
                </a:solidFill>
              </a:defRPr>
            </a:lvl3pPr>
            <a:lvl4pPr lvl="3" algn="ctr" rtl="0">
              <a:spcBef>
                <a:spcPts val="0"/>
              </a:spcBef>
              <a:spcAft>
                <a:spcPts val="0"/>
              </a:spcAft>
              <a:buNone/>
              <a:defRPr sz="4800">
                <a:solidFill>
                  <a:schemeClr val="accent2"/>
                </a:solidFill>
              </a:defRPr>
            </a:lvl4pPr>
            <a:lvl5pPr lvl="4" algn="ctr" rtl="0">
              <a:spcBef>
                <a:spcPts val="0"/>
              </a:spcBef>
              <a:spcAft>
                <a:spcPts val="0"/>
              </a:spcAft>
              <a:buNone/>
              <a:defRPr sz="4800">
                <a:solidFill>
                  <a:schemeClr val="accent2"/>
                </a:solidFill>
              </a:defRPr>
            </a:lvl5pPr>
            <a:lvl6pPr lvl="5" algn="ctr" rtl="0">
              <a:spcBef>
                <a:spcPts val="0"/>
              </a:spcBef>
              <a:spcAft>
                <a:spcPts val="0"/>
              </a:spcAft>
              <a:buNone/>
              <a:defRPr sz="4800">
                <a:solidFill>
                  <a:schemeClr val="accent2"/>
                </a:solidFill>
              </a:defRPr>
            </a:lvl6pPr>
            <a:lvl7pPr lvl="6" algn="ctr" rtl="0">
              <a:spcBef>
                <a:spcPts val="0"/>
              </a:spcBef>
              <a:spcAft>
                <a:spcPts val="0"/>
              </a:spcAft>
              <a:buNone/>
              <a:defRPr sz="4800">
                <a:solidFill>
                  <a:schemeClr val="accent2"/>
                </a:solidFill>
              </a:defRPr>
            </a:lvl7pPr>
            <a:lvl8pPr lvl="7" algn="ctr" rtl="0">
              <a:spcBef>
                <a:spcPts val="0"/>
              </a:spcBef>
              <a:spcAft>
                <a:spcPts val="0"/>
              </a:spcAft>
              <a:buNone/>
              <a:defRPr sz="4800">
                <a:solidFill>
                  <a:schemeClr val="accent2"/>
                </a:solidFill>
              </a:defRPr>
            </a:lvl8pPr>
            <a:lvl9pPr lvl="8" algn="ctr" rtl="0">
              <a:spcBef>
                <a:spcPts val="0"/>
              </a:spcBef>
              <a:spcAft>
                <a:spcPts val="0"/>
              </a:spcAft>
              <a:buNone/>
              <a:defRPr sz="4800">
                <a:solidFill>
                  <a:schemeClr val="accent2"/>
                </a:solidFill>
              </a:defRPr>
            </a:lvl9pPr>
          </a:lstStyle>
          <a:p>
            <a:endParaRPr/>
          </a:p>
        </p:txBody>
      </p:sp>
    </p:spTree>
    <p:extLst>
      <p:ext uri="{BB962C8B-B14F-4D97-AF65-F5344CB8AC3E}">
        <p14:creationId xmlns:p14="http://schemas.microsoft.com/office/powerpoint/2010/main" val="382828439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C0DD54-8F3E-3141-9EFA-297A3BB9A28B}"/>
              </a:ext>
            </a:extLst>
          </p:cNvPr>
          <p:cNvSpPr/>
          <p:nvPr userDrawn="1"/>
        </p:nvSpPr>
        <p:spPr>
          <a:xfrm>
            <a:off x="525085" y="6027722"/>
            <a:ext cx="11098476" cy="830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1924123" y="901699"/>
            <a:ext cx="8303340" cy="2103967"/>
          </a:xfrm>
        </p:spPr>
        <p:txBody>
          <a:bodyPr anchor="b">
            <a:noAutofit/>
          </a:bodyPr>
          <a:lstStyle>
            <a:lvl1pPr algn="l">
              <a:defRPr sz="5067" spc="0" baseline="0">
                <a:solidFill>
                  <a:srgbClr val="002677"/>
                </a:solidFill>
              </a:defRPr>
            </a:lvl1pPr>
          </a:lstStyle>
          <a:p>
            <a:r>
              <a:rPr lang="en-US"/>
              <a:t>Title slide</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1918336" y="2991201"/>
            <a:ext cx="8303340" cy="943488"/>
          </a:xfrm>
        </p:spPr>
        <p:txBody>
          <a:bodyPr>
            <a:noAutofit/>
          </a:bodyPr>
          <a:lstStyle>
            <a:lvl1pPr marL="0" indent="0" algn="l">
              <a:buNone/>
              <a:defRPr sz="2000">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6" name="Graphic 8">
            <a:extLst>
              <a:ext uri="{FF2B5EF4-FFF2-40B4-BE49-F238E27FC236}">
                <a16:creationId xmlns:a16="http://schemas.microsoft.com/office/drawing/2014/main" id="{91B53ED4-67C3-2545-961B-C7D8D4E0696B}"/>
              </a:ext>
            </a:extLst>
          </p:cNvPr>
          <p:cNvSpPr/>
          <p:nvPr/>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
        <p:nvSpPr>
          <p:cNvPr id="5" name="Text Placeholder 4">
            <a:extLst>
              <a:ext uri="{FF2B5EF4-FFF2-40B4-BE49-F238E27FC236}">
                <a16:creationId xmlns:a16="http://schemas.microsoft.com/office/drawing/2014/main" id="{A03B0FA5-CAA8-F144-AA63-57A5866F638A}"/>
              </a:ext>
            </a:extLst>
          </p:cNvPr>
          <p:cNvSpPr>
            <a:spLocks noGrp="1"/>
          </p:cNvSpPr>
          <p:nvPr>
            <p:ph type="body" sz="quarter" idx="10"/>
          </p:nvPr>
        </p:nvSpPr>
        <p:spPr>
          <a:xfrm>
            <a:off x="511012" y="6050870"/>
            <a:ext cx="3009900" cy="270245"/>
          </a:xfrm>
        </p:spPr>
        <p:txBody>
          <a:bodyPr/>
          <a:lstStyle>
            <a:lvl1pPr marL="0" indent="0">
              <a:buNone/>
              <a:defRPr sz="1333" b="0"/>
            </a:lvl1pPr>
            <a:lvl2pPr marL="118530" indent="0">
              <a:buNone/>
              <a:defRPr/>
            </a:lvl2pPr>
          </a:lstStyle>
          <a:p>
            <a:pPr lvl="0"/>
            <a:r>
              <a:rPr lang="en-US"/>
              <a:t>Click to edit</a:t>
            </a:r>
          </a:p>
        </p:txBody>
      </p:sp>
      <p:sp>
        <p:nvSpPr>
          <p:cNvPr id="11" name="Freeform 10">
            <a:extLst>
              <a:ext uri="{FF2B5EF4-FFF2-40B4-BE49-F238E27FC236}">
                <a16:creationId xmlns:a16="http://schemas.microsoft.com/office/drawing/2014/main" id="{0CD29587-3189-2947-A715-A0DAEB025FC4}"/>
              </a:ext>
            </a:extLst>
          </p:cNvPr>
          <p:cNvSpPr/>
          <p:nvPr userDrawn="1"/>
        </p:nvSpPr>
        <p:spPr>
          <a:xfrm>
            <a:off x="0" y="2707678"/>
            <a:ext cx="12192000" cy="2995808"/>
          </a:xfrm>
          <a:custGeom>
            <a:avLst/>
            <a:gdLst>
              <a:gd name="connsiteX0" fmla="*/ 75465 w 9144000"/>
              <a:gd name="connsiteY0" fmla="*/ 1220801 h 2246856"/>
              <a:gd name="connsiteX1" fmla="*/ 2401545 w 9144000"/>
              <a:gd name="connsiteY1" fmla="*/ 1992275 h 2246856"/>
              <a:gd name="connsiteX2" fmla="*/ 48611 w 9144000"/>
              <a:gd name="connsiteY2" fmla="*/ 1358732 h 2246856"/>
              <a:gd name="connsiteX3" fmla="*/ 0 w 9144000"/>
              <a:gd name="connsiteY3" fmla="*/ 1360190 h 2246856"/>
              <a:gd name="connsiteX4" fmla="*/ 0 w 9144000"/>
              <a:gd name="connsiteY4" fmla="*/ 1220948 h 2246856"/>
              <a:gd name="connsiteX5" fmla="*/ 0 w 9144000"/>
              <a:gd name="connsiteY5" fmla="*/ 932112 h 2246856"/>
              <a:gd name="connsiteX6" fmla="*/ 184018 w 9144000"/>
              <a:gd name="connsiteY6" fmla="*/ 951532 h 2246856"/>
              <a:gd name="connsiteX7" fmla="*/ 2339206 w 9144000"/>
              <a:gd name="connsiteY7" fmla="*/ 1945314 h 2246856"/>
              <a:gd name="connsiteX8" fmla="*/ 115341 w 9144000"/>
              <a:gd name="connsiteY8" fmla="*/ 1085384 h 2246856"/>
              <a:gd name="connsiteX9" fmla="*/ 0 w 9144000"/>
              <a:gd name="connsiteY9" fmla="*/ 1077547 h 2246856"/>
              <a:gd name="connsiteX10" fmla="*/ 5599046 w 9144000"/>
              <a:gd name="connsiteY10" fmla="*/ 896769 h 2246856"/>
              <a:gd name="connsiteX11" fmla="*/ 6485913 w 9144000"/>
              <a:gd name="connsiteY11" fmla="*/ 1206134 h 2246856"/>
              <a:gd name="connsiteX12" fmla="*/ 6485913 w 9144000"/>
              <a:gd name="connsiteY12" fmla="*/ 1206323 h 2246856"/>
              <a:gd name="connsiteX13" fmla="*/ 5262052 w 9144000"/>
              <a:gd name="connsiteY13" fmla="*/ 1381788 h 2246856"/>
              <a:gd name="connsiteX14" fmla="*/ 3948946 w 9144000"/>
              <a:gd name="connsiteY14" fmla="*/ 2062858 h 2246856"/>
              <a:gd name="connsiteX15" fmla="*/ 3030908 w 9144000"/>
              <a:gd name="connsiteY15" fmla="*/ 2241062 h 2246856"/>
              <a:gd name="connsiteX16" fmla="*/ 2401356 w 9144000"/>
              <a:gd name="connsiteY16" fmla="*/ 1992275 h 2246856"/>
              <a:gd name="connsiteX17" fmla="*/ 3424556 w 9144000"/>
              <a:gd name="connsiteY17" fmla="*/ 1842039 h 2246856"/>
              <a:gd name="connsiteX18" fmla="*/ 4734914 w 9144000"/>
              <a:gd name="connsiteY18" fmla="*/ 1107772 h 2246856"/>
              <a:gd name="connsiteX19" fmla="*/ 5599046 w 9144000"/>
              <a:gd name="connsiteY19" fmla="*/ 896769 h 2246856"/>
              <a:gd name="connsiteX20" fmla="*/ 9144000 w 9144000"/>
              <a:gd name="connsiteY20" fmla="*/ 679755 h 2246856"/>
              <a:gd name="connsiteX21" fmla="*/ 9144000 w 9144000"/>
              <a:gd name="connsiteY21" fmla="*/ 855699 h 2246856"/>
              <a:gd name="connsiteX22" fmla="*/ 8219858 w 9144000"/>
              <a:gd name="connsiteY22" fmla="*/ 1346166 h 2246856"/>
              <a:gd name="connsiteX23" fmla="*/ 6835032 w 9144000"/>
              <a:gd name="connsiteY23" fmla="*/ 1461157 h 2246856"/>
              <a:gd name="connsiteX24" fmla="*/ 8199299 w 9144000"/>
              <a:gd name="connsiteY24" fmla="*/ 1228338 h 2246856"/>
              <a:gd name="connsiteX25" fmla="*/ 0 w 9144000"/>
              <a:gd name="connsiteY25" fmla="*/ 634918 h 2246856"/>
              <a:gd name="connsiteX26" fmla="*/ 230952 w 9144000"/>
              <a:gd name="connsiteY26" fmla="*/ 660354 h 2246856"/>
              <a:gd name="connsiteX27" fmla="*/ 2292120 w 9144000"/>
              <a:gd name="connsiteY27" fmla="*/ 1892496 h 2246856"/>
              <a:gd name="connsiteX28" fmla="*/ 206890 w 9144000"/>
              <a:gd name="connsiteY28" fmla="*/ 805932 h 2246856"/>
              <a:gd name="connsiteX29" fmla="*/ 0 w 9144000"/>
              <a:gd name="connsiteY29" fmla="*/ 783537 h 2246856"/>
              <a:gd name="connsiteX30" fmla="*/ 9144000 w 9144000"/>
              <a:gd name="connsiteY30" fmla="*/ 336776 h 2246856"/>
              <a:gd name="connsiteX31" fmla="*/ 9144000 w 9144000"/>
              <a:gd name="connsiteY31" fmla="*/ 507930 h 2246856"/>
              <a:gd name="connsiteX32" fmla="*/ 7983195 w 9144000"/>
              <a:gd name="connsiteY32" fmla="*/ 1230607 h 2246856"/>
              <a:gd name="connsiteX33" fmla="*/ 6686100 w 9144000"/>
              <a:gd name="connsiteY33" fmla="*/ 1342858 h 2246856"/>
              <a:gd name="connsiteX34" fmla="*/ 7924457 w 9144000"/>
              <a:gd name="connsiteY34" fmla="*/ 1131111 h 2246856"/>
              <a:gd name="connsiteX35" fmla="*/ 9133957 w 9144000"/>
              <a:gd name="connsiteY35" fmla="*/ 343267 h 2246856"/>
              <a:gd name="connsiteX36" fmla="*/ 9144000 w 9144000"/>
              <a:gd name="connsiteY36" fmla="*/ 0 h 2246856"/>
              <a:gd name="connsiteX37" fmla="*/ 9144000 w 9144000"/>
              <a:gd name="connsiteY37" fmla="*/ 169983 h 2246856"/>
              <a:gd name="connsiteX38" fmla="*/ 9141500 w 9144000"/>
              <a:gd name="connsiteY38" fmla="*/ 171717 h 2246856"/>
              <a:gd name="connsiteX39" fmla="*/ 7681351 w 9144000"/>
              <a:gd name="connsiteY39" fmla="*/ 1160591 h 2246856"/>
              <a:gd name="connsiteX40" fmla="*/ 6485913 w 9144000"/>
              <a:gd name="connsiteY40" fmla="*/ 1206134 h 2246856"/>
              <a:gd name="connsiteX41" fmla="*/ 7643740 w 9144000"/>
              <a:gd name="connsiteY41" fmla="*/ 1049189 h 2246856"/>
              <a:gd name="connsiteX42" fmla="*/ 8830271 w 9144000"/>
              <a:gd name="connsiteY42" fmla="*/ 219584 h 224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144000" h="2246856">
                <a:moveTo>
                  <a:pt x="75465" y="1220801"/>
                </a:moveTo>
                <a:cubicBezTo>
                  <a:pt x="976487" y="1256641"/>
                  <a:pt x="1657416" y="1835395"/>
                  <a:pt x="2401545" y="1992275"/>
                </a:cubicBezTo>
                <a:cubicBezTo>
                  <a:pt x="1604124" y="1916537"/>
                  <a:pt x="931939" y="1369096"/>
                  <a:pt x="48611" y="1358732"/>
                </a:cubicBezTo>
                <a:lnTo>
                  <a:pt x="0" y="1360190"/>
                </a:lnTo>
                <a:lnTo>
                  <a:pt x="0" y="1220948"/>
                </a:lnTo>
                <a:close/>
                <a:moveTo>
                  <a:pt x="0" y="932112"/>
                </a:moveTo>
                <a:lnTo>
                  <a:pt x="184018" y="951532"/>
                </a:lnTo>
                <a:cubicBezTo>
                  <a:pt x="1352510" y="1111199"/>
                  <a:pt x="1773248" y="1716771"/>
                  <a:pt x="2339206" y="1945314"/>
                </a:cubicBezTo>
                <a:cubicBezTo>
                  <a:pt x="1805401" y="1812618"/>
                  <a:pt x="1092319" y="1189118"/>
                  <a:pt x="115341" y="1085384"/>
                </a:cubicBezTo>
                <a:lnTo>
                  <a:pt x="0" y="1077547"/>
                </a:lnTo>
                <a:close/>
                <a:moveTo>
                  <a:pt x="5599046" y="896769"/>
                </a:moveTo>
                <a:cubicBezTo>
                  <a:pt x="5920596" y="895410"/>
                  <a:pt x="6245935" y="980780"/>
                  <a:pt x="6485913" y="1206134"/>
                </a:cubicBezTo>
                <a:lnTo>
                  <a:pt x="6485913" y="1206323"/>
                </a:lnTo>
                <a:cubicBezTo>
                  <a:pt x="6202638" y="1093977"/>
                  <a:pt x="5676165" y="1122229"/>
                  <a:pt x="5262052" y="1381788"/>
                </a:cubicBezTo>
                <a:lnTo>
                  <a:pt x="3948946" y="2062858"/>
                </a:lnTo>
                <a:cubicBezTo>
                  <a:pt x="3630711" y="2212148"/>
                  <a:pt x="3318635" y="2265818"/>
                  <a:pt x="3030908" y="2241062"/>
                </a:cubicBezTo>
                <a:cubicBezTo>
                  <a:pt x="2789792" y="2220369"/>
                  <a:pt x="2592068" y="2129283"/>
                  <a:pt x="2401356" y="1992275"/>
                </a:cubicBezTo>
                <a:cubicBezTo>
                  <a:pt x="2886334" y="2046322"/>
                  <a:pt x="3114375" y="1986038"/>
                  <a:pt x="3424556" y="1842039"/>
                </a:cubicBezTo>
                <a:lnTo>
                  <a:pt x="4734914" y="1107772"/>
                </a:lnTo>
                <a:cubicBezTo>
                  <a:pt x="4959734" y="986213"/>
                  <a:pt x="5277495" y="898127"/>
                  <a:pt x="5599046" y="896769"/>
                </a:cubicBezTo>
                <a:close/>
                <a:moveTo>
                  <a:pt x="9144000" y="679755"/>
                </a:moveTo>
                <a:lnTo>
                  <a:pt x="9144000" y="855699"/>
                </a:lnTo>
                <a:lnTo>
                  <a:pt x="8219858" y="1346166"/>
                </a:lnTo>
                <a:cubicBezTo>
                  <a:pt x="7594000" y="1645220"/>
                  <a:pt x="7239102" y="1691898"/>
                  <a:pt x="6835032" y="1461157"/>
                </a:cubicBezTo>
                <a:cubicBezTo>
                  <a:pt x="7306273" y="1632087"/>
                  <a:pt x="7708921" y="1488749"/>
                  <a:pt x="8199299" y="1228338"/>
                </a:cubicBezTo>
                <a:close/>
                <a:moveTo>
                  <a:pt x="0" y="634918"/>
                </a:moveTo>
                <a:lnTo>
                  <a:pt x="230952" y="660354"/>
                </a:lnTo>
                <a:cubicBezTo>
                  <a:pt x="1395259" y="830711"/>
                  <a:pt x="1782030" y="1526118"/>
                  <a:pt x="2292120" y="1892496"/>
                </a:cubicBezTo>
                <a:cubicBezTo>
                  <a:pt x="1732557" y="1623382"/>
                  <a:pt x="1367925" y="971259"/>
                  <a:pt x="206890" y="805932"/>
                </a:cubicBezTo>
                <a:lnTo>
                  <a:pt x="0" y="783537"/>
                </a:lnTo>
                <a:close/>
                <a:moveTo>
                  <a:pt x="9144000" y="336776"/>
                </a:moveTo>
                <a:lnTo>
                  <a:pt x="9144000" y="507930"/>
                </a:lnTo>
                <a:lnTo>
                  <a:pt x="7983195" y="1230607"/>
                </a:lnTo>
                <a:cubicBezTo>
                  <a:pt x="7595611" y="1463708"/>
                  <a:pt x="7113571" y="1590606"/>
                  <a:pt x="6686100" y="1342858"/>
                </a:cubicBezTo>
                <a:cubicBezTo>
                  <a:pt x="7023567" y="1450386"/>
                  <a:pt x="7467901" y="1447930"/>
                  <a:pt x="7924457" y="1131111"/>
                </a:cubicBezTo>
                <a:cubicBezTo>
                  <a:pt x="8036457" y="1053265"/>
                  <a:pt x="8837502" y="534913"/>
                  <a:pt x="9133957" y="343267"/>
                </a:cubicBezTo>
                <a:close/>
                <a:moveTo>
                  <a:pt x="9144000" y="0"/>
                </a:moveTo>
                <a:lnTo>
                  <a:pt x="9144000" y="169983"/>
                </a:lnTo>
                <a:lnTo>
                  <a:pt x="9141500" y="171717"/>
                </a:lnTo>
                <a:cubicBezTo>
                  <a:pt x="8781210" y="421372"/>
                  <a:pt x="7808517" y="1093416"/>
                  <a:pt x="7681351" y="1160591"/>
                </a:cubicBezTo>
                <a:cubicBezTo>
                  <a:pt x="7524840" y="1243268"/>
                  <a:pt x="7059473" y="1519740"/>
                  <a:pt x="6485913" y="1206134"/>
                </a:cubicBezTo>
                <a:cubicBezTo>
                  <a:pt x="6878708" y="1368843"/>
                  <a:pt x="7309779" y="1278890"/>
                  <a:pt x="7643740" y="1049189"/>
                </a:cubicBezTo>
                <a:lnTo>
                  <a:pt x="8830271" y="219584"/>
                </a:lnTo>
                <a:close/>
              </a:path>
            </a:pathLst>
          </a:custGeom>
          <a:solidFill>
            <a:srgbClr val="002677"/>
          </a:solidFill>
          <a:ln w="9181" cap="flat">
            <a:noFill/>
            <a:prstDash val="solid"/>
            <a:miter/>
          </a:ln>
        </p:spPr>
        <p:txBody>
          <a:bodyPr wrap="square" rtlCol="0" anchor="ctr">
            <a:noAutofit/>
          </a:bodyPr>
          <a:lstStyle/>
          <a:p>
            <a:r>
              <a:rPr lang="en-US"/>
              <a:t>  </a:t>
            </a:r>
          </a:p>
        </p:txBody>
      </p:sp>
      <p:pic>
        <p:nvPicPr>
          <p:cNvPr id="13" name="Picture 12" descr="A close up of a sign&#10;&#10;Description automatically generated">
            <a:extLst>
              <a:ext uri="{FF2B5EF4-FFF2-40B4-BE49-F238E27FC236}">
                <a16:creationId xmlns:a16="http://schemas.microsoft.com/office/drawing/2014/main" id="{8316987A-B8A2-D448-BB0E-051CA963293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156884262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ver slide #2 – light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266007" y="343594"/>
            <a:ext cx="1429789" cy="17733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Picture Placeholder 37">
            <a:extLst>
              <a:ext uri="{FF2B5EF4-FFF2-40B4-BE49-F238E27FC236}">
                <a16:creationId xmlns:a16="http://schemas.microsoft.com/office/drawing/2014/main" id="{E9E003C7-C225-0140-9146-8A8816EF7AEA}"/>
              </a:ext>
            </a:extLst>
          </p:cNvPr>
          <p:cNvSpPr>
            <a:spLocks noGrp="1"/>
          </p:cNvSpPr>
          <p:nvPr>
            <p:ph type="pic" sz="quarter" idx="10"/>
          </p:nvPr>
        </p:nvSpPr>
        <p:spPr>
          <a:xfrm>
            <a:off x="0" y="0"/>
            <a:ext cx="12192000" cy="4379384"/>
          </a:xfrm>
          <a:custGeom>
            <a:avLst/>
            <a:gdLst>
              <a:gd name="connsiteX0" fmla="*/ 653749 w 9144000"/>
              <a:gd name="connsiteY0" fmla="*/ 573726 h 3284538"/>
              <a:gd name="connsiteX1" fmla="*/ 457200 w 9144000"/>
              <a:gd name="connsiteY1" fmla="*/ 662929 h 3284538"/>
              <a:gd name="connsiteX2" fmla="*/ 457200 w 9144000"/>
              <a:gd name="connsiteY2" fmla="*/ 1003131 h 3284538"/>
              <a:gd name="connsiteX3" fmla="*/ 557872 w 9144000"/>
              <a:gd name="connsiteY3" fmla="*/ 1111620 h 3284538"/>
              <a:gd name="connsiteX4" fmla="*/ 653749 w 9144000"/>
              <a:gd name="connsiteY4" fmla="*/ 992951 h 3284538"/>
              <a:gd name="connsiteX5" fmla="*/ 740039 w 9144000"/>
              <a:gd name="connsiteY5" fmla="*/ 534884 h 3284538"/>
              <a:gd name="connsiteX6" fmla="*/ 695296 w 9144000"/>
              <a:gd name="connsiteY6" fmla="*/ 556314 h 3284538"/>
              <a:gd name="connsiteX7" fmla="*/ 695296 w 9144000"/>
              <a:gd name="connsiteY7" fmla="*/ 980897 h 3284538"/>
              <a:gd name="connsiteX8" fmla="*/ 567459 w 9144000"/>
              <a:gd name="connsiteY8" fmla="*/ 1138944 h 3284538"/>
              <a:gd name="connsiteX9" fmla="*/ 500345 w 9144000"/>
              <a:gd name="connsiteY9" fmla="*/ 1126889 h 3284538"/>
              <a:gd name="connsiteX10" fmla="*/ 597554 w 9144000"/>
              <a:gd name="connsiteY10" fmla="*/ 1161177 h 3284538"/>
              <a:gd name="connsiteX11" fmla="*/ 740039 w 9144000"/>
              <a:gd name="connsiteY11" fmla="*/ 974200 h 3284538"/>
              <a:gd name="connsiteX12" fmla="*/ 827927 w 9144000"/>
              <a:gd name="connsiteY12" fmla="*/ 496310 h 3284538"/>
              <a:gd name="connsiteX13" fmla="*/ 782652 w 9144000"/>
              <a:gd name="connsiteY13" fmla="*/ 517740 h 3284538"/>
              <a:gd name="connsiteX14" fmla="*/ 782652 w 9144000"/>
              <a:gd name="connsiteY14" fmla="*/ 978486 h 3284538"/>
              <a:gd name="connsiteX15" fmla="*/ 612735 w 9144000"/>
              <a:gd name="connsiteY15" fmla="*/ 1187965 h 3284538"/>
              <a:gd name="connsiteX16" fmla="*/ 532304 w 9144000"/>
              <a:gd name="connsiteY16" fmla="*/ 1172428 h 3284538"/>
              <a:gd name="connsiteX17" fmla="*/ 644694 w 9144000"/>
              <a:gd name="connsiteY17" fmla="*/ 1212074 h 3284538"/>
              <a:gd name="connsiteX18" fmla="*/ 827927 w 9144000"/>
              <a:gd name="connsiteY18" fmla="*/ 982236 h 3284538"/>
              <a:gd name="connsiteX19" fmla="*/ 917413 w 9144000"/>
              <a:gd name="connsiteY19" fmla="*/ 457200 h 3284538"/>
              <a:gd name="connsiteX20" fmla="*/ 871072 w 9144000"/>
              <a:gd name="connsiteY20" fmla="*/ 479166 h 3284538"/>
              <a:gd name="connsiteX21" fmla="*/ 871072 w 9144000"/>
              <a:gd name="connsiteY21" fmla="*/ 980093 h 3284538"/>
              <a:gd name="connsiteX22" fmla="*/ 665468 w 9144000"/>
              <a:gd name="connsiteY22" fmla="*/ 1236718 h 3284538"/>
              <a:gd name="connsiteX23" fmla="*/ 585037 w 9144000"/>
              <a:gd name="connsiteY23" fmla="*/ 1223324 h 3284538"/>
              <a:gd name="connsiteX24" fmla="*/ 704884 w 9144000"/>
              <a:gd name="connsiteY24" fmla="*/ 1260023 h 3284538"/>
              <a:gd name="connsiteX25" fmla="*/ 917413 w 9144000"/>
              <a:gd name="connsiteY25" fmla="*/ 988933 h 3284538"/>
              <a:gd name="connsiteX26" fmla="*/ 0 w 9144000"/>
              <a:gd name="connsiteY26" fmla="*/ 0 h 3284538"/>
              <a:gd name="connsiteX27" fmla="*/ 9144000 w 9144000"/>
              <a:gd name="connsiteY27" fmla="*/ 0 h 3284538"/>
              <a:gd name="connsiteX28" fmla="*/ 9144000 w 9144000"/>
              <a:gd name="connsiteY28" fmla="*/ 3284538 h 3284538"/>
              <a:gd name="connsiteX29" fmla="*/ 6596284 w 9144000"/>
              <a:gd name="connsiteY29" fmla="*/ 3284538 h 3284538"/>
              <a:gd name="connsiteX30" fmla="*/ 6866309 w 9144000"/>
              <a:gd name="connsiteY30" fmla="*/ 2791851 h 3284538"/>
              <a:gd name="connsiteX31" fmla="*/ 4635550 w 9144000"/>
              <a:gd name="connsiteY31" fmla="*/ 2791851 h 3284538"/>
              <a:gd name="connsiteX32" fmla="*/ 2230759 w 9144000"/>
              <a:gd name="connsiteY32" fmla="*/ 2791851 h 3284538"/>
              <a:gd name="connsiteX33" fmla="*/ 0 w 9144000"/>
              <a:gd name="connsiteY33" fmla="*/ 2791851 h 328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44000" h="3284538">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4538"/>
                </a:lnTo>
                <a:lnTo>
                  <a:pt x="6596284" y="3284538"/>
                </a:lnTo>
                <a:lnTo>
                  <a:pt x="6866309" y="2791851"/>
                </a:lnTo>
                <a:lnTo>
                  <a:pt x="4635550" y="2791851"/>
                </a:lnTo>
                <a:lnTo>
                  <a:pt x="2230759" y="2791851"/>
                </a:lnTo>
                <a:lnTo>
                  <a:pt x="0" y="2791851"/>
                </a:lnTo>
                <a:close/>
              </a:path>
            </a:pathLst>
          </a:custGeom>
          <a:solidFill>
            <a:schemeClr val="tx2">
              <a:lumMod val="40000"/>
              <a:lumOff val="60000"/>
            </a:schemeClr>
          </a:solidFill>
        </p:spPr>
        <p:txBody>
          <a:bodyPr wrap="square" anchor="ctr">
            <a:noAutofit/>
          </a:bodyPr>
          <a:lstStyle>
            <a:lvl1pPr marL="0" indent="0" algn="ctr">
              <a:buNone/>
              <a:defRPr/>
            </a:lvl1pPr>
          </a:lstStyle>
          <a:p>
            <a:endParaRPr lang="en-US"/>
          </a:p>
        </p:txBody>
      </p:sp>
      <p:sp>
        <p:nvSpPr>
          <p:cNvPr id="13" name="Freeform 12">
            <a:extLst>
              <a:ext uri="{FF2B5EF4-FFF2-40B4-BE49-F238E27FC236}">
                <a16:creationId xmlns:a16="http://schemas.microsoft.com/office/drawing/2014/main" id="{E59709CE-7BDA-5B48-9A86-C3E223C68F97}"/>
              </a:ext>
            </a:extLst>
          </p:cNvPr>
          <p:cNvSpPr/>
          <p:nvPr userDrawn="1"/>
        </p:nvSpPr>
        <p:spPr>
          <a:xfrm>
            <a:off x="-15523" y="3713698"/>
            <a:ext cx="9183221" cy="1149585"/>
          </a:xfrm>
          <a:custGeom>
            <a:avLst/>
            <a:gdLst>
              <a:gd name="connsiteX0" fmla="*/ 0 w 6866310"/>
              <a:gd name="connsiteY0" fmla="*/ 0 h 862189"/>
              <a:gd name="connsiteX1" fmla="*/ 2230759 w 6866310"/>
              <a:gd name="connsiteY1" fmla="*/ 0 h 862189"/>
              <a:gd name="connsiteX2" fmla="*/ 4635551 w 6866310"/>
              <a:gd name="connsiteY2" fmla="*/ 0 h 862189"/>
              <a:gd name="connsiteX3" fmla="*/ 6866310 w 6866310"/>
              <a:gd name="connsiteY3" fmla="*/ 0 h 862189"/>
              <a:gd name="connsiteX4" fmla="*/ 6393773 w 6866310"/>
              <a:gd name="connsiteY4" fmla="*/ 862189 h 862189"/>
              <a:gd name="connsiteX5" fmla="*/ 4163014 w 6866310"/>
              <a:gd name="connsiteY5" fmla="*/ 862189 h 862189"/>
              <a:gd name="connsiteX6" fmla="*/ 2230759 w 6866310"/>
              <a:gd name="connsiteY6" fmla="*/ 862189 h 862189"/>
              <a:gd name="connsiteX7" fmla="*/ 0 w 6866310"/>
              <a:gd name="connsiteY7" fmla="*/ 862189 h 86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6310" h="862189">
                <a:moveTo>
                  <a:pt x="0" y="0"/>
                </a:moveTo>
                <a:lnTo>
                  <a:pt x="2230759" y="0"/>
                </a:lnTo>
                <a:lnTo>
                  <a:pt x="4635551" y="0"/>
                </a:lnTo>
                <a:lnTo>
                  <a:pt x="6866310" y="0"/>
                </a:lnTo>
                <a:lnTo>
                  <a:pt x="6393773" y="862189"/>
                </a:lnTo>
                <a:lnTo>
                  <a:pt x="4163014" y="862189"/>
                </a:lnTo>
                <a:lnTo>
                  <a:pt x="2230759" y="862189"/>
                </a:lnTo>
                <a:lnTo>
                  <a:pt x="0" y="8621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1216" y="3713698"/>
            <a:ext cx="8110012" cy="1128173"/>
          </a:xfrm>
        </p:spPr>
        <p:txBody>
          <a:bodyPr rIns="0" anchor="ctr" anchorCtr="0">
            <a:noAutofit/>
          </a:bodyPr>
          <a:lstStyle>
            <a:lvl1pPr algn="l">
              <a:defRPr sz="4267" spc="0" baseline="0">
                <a:solidFill>
                  <a:schemeClr val="bg1"/>
                </a:solidFill>
              </a:defRPr>
            </a:lvl1pPr>
          </a:lstStyle>
          <a:p>
            <a:r>
              <a:rPr lang="en-US"/>
              <a:t>Title slide with light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05038" y="4945665"/>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50139"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 Placeholder 4">
            <a:extLst>
              <a:ext uri="{FF2B5EF4-FFF2-40B4-BE49-F238E27FC236}">
                <a16:creationId xmlns:a16="http://schemas.microsoft.com/office/drawing/2014/main" id="{A255D382-36AC-134B-819C-C052D3A91439}"/>
              </a:ext>
            </a:extLst>
          </p:cNvPr>
          <p:cNvSpPr>
            <a:spLocks noGrp="1"/>
          </p:cNvSpPr>
          <p:nvPr>
            <p:ph type="body" sz="quarter" idx="11"/>
          </p:nvPr>
        </p:nvSpPr>
        <p:spPr>
          <a:xfrm>
            <a:off x="511451" y="6050870"/>
            <a:ext cx="3009900" cy="270245"/>
          </a:xfrm>
        </p:spPr>
        <p:txBody>
          <a:bodyPr/>
          <a:lstStyle>
            <a:lvl1pPr marL="0" indent="0">
              <a:buNone/>
              <a:defRPr sz="1333" b="0"/>
            </a:lvl1pPr>
            <a:lvl2pPr marL="118530" indent="0">
              <a:buNone/>
              <a:defRPr/>
            </a:lvl2pPr>
          </a:lstStyle>
          <a:p>
            <a:pPr lvl="0"/>
            <a:r>
              <a:rPr lang="en-US"/>
              <a:t>Click to edit</a:t>
            </a:r>
          </a:p>
        </p:txBody>
      </p:sp>
      <p:pic>
        <p:nvPicPr>
          <p:cNvPr id="15" name="Picture 14" descr="A close up of a sign&#10;&#10;Description automatically generated">
            <a:extLst>
              <a:ext uri="{FF2B5EF4-FFF2-40B4-BE49-F238E27FC236}">
                <a16:creationId xmlns:a16="http://schemas.microsoft.com/office/drawing/2014/main" id="{6308ECCF-E72D-0149-9005-B10DBD6FAA5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38278905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ver slide #2 – dark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266007" y="343594"/>
            <a:ext cx="1429789" cy="1773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Picture Placeholder 37">
            <a:extLst>
              <a:ext uri="{FF2B5EF4-FFF2-40B4-BE49-F238E27FC236}">
                <a16:creationId xmlns:a16="http://schemas.microsoft.com/office/drawing/2014/main" id="{E9E003C7-C225-0140-9146-8A8816EF7AEA}"/>
              </a:ext>
            </a:extLst>
          </p:cNvPr>
          <p:cNvSpPr>
            <a:spLocks noGrp="1"/>
          </p:cNvSpPr>
          <p:nvPr>
            <p:ph type="pic" sz="quarter" idx="10"/>
          </p:nvPr>
        </p:nvSpPr>
        <p:spPr>
          <a:xfrm>
            <a:off x="0" y="0"/>
            <a:ext cx="12192000" cy="4379384"/>
          </a:xfrm>
          <a:custGeom>
            <a:avLst/>
            <a:gdLst>
              <a:gd name="connsiteX0" fmla="*/ 653749 w 9144000"/>
              <a:gd name="connsiteY0" fmla="*/ 573726 h 3284538"/>
              <a:gd name="connsiteX1" fmla="*/ 457200 w 9144000"/>
              <a:gd name="connsiteY1" fmla="*/ 662929 h 3284538"/>
              <a:gd name="connsiteX2" fmla="*/ 457200 w 9144000"/>
              <a:gd name="connsiteY2" fmla="*/ 1003131 h 3284538"/>
              <a:gd name="connsiteX3" fmla="*/ 557872 w 9144000"/>
              <a:gd name="connsiteY3" fmla="*/ 1111620 h 3284538"/>
              <a:gd name="connsiteX4" fmla="*/ 653749 w 9144000"/>
              <a:gd name="connsiteY4" fmla="*/ 992951 h 3284538"/>
              <a:gd name="connsiteX5" fmla="*/ 740039 w 9144000"/>
              <a:gd name="connsiteY5" fmla="*/ 534884 h 3284538"/>
              <a:gd name="connsiteX6" fmla="*/ 695296 w 9144000"/>
              <a:gd name="connsiteY6" fmla="*/ 556314 h 3284538"/>
              <a:gd name="connsiteX7" fmla="*/ 695296 w 9144000"/>
              <a:gd name="connsiteY7" fmla="*/ 980897 h 3284538"/>
              <a:gd name="connsiteX8" fmla="*/ 567459 w 9144000"/>
              <a:gd name="connsiteY8" fmla="*/ 1138944 h 3284538"/>
              <a:gd name="connsiteX9" fmla="*/ 500345 w 9144000"/>
              <a:gd name="connsiteY9" fmla="*/ 1126889 h 3284538"/>
              <a:gd name="connsiteX10" fmla="*/ 597554 w 9144000"/>
              <a:gd name="connsiteY10" fmla="*/ 1161177 h 3284538"/>
              <a:gd name="connsiteX11" fmla="*/ 740039 w 9144000"/>
              <a:gd name="connsiteY11" fmla="*/ 974200 h 3284538"/>
              <a:gd name="connsiteX12" fmla="*/ 827927 w 9144000"/>
              <a:gd name="connsiteY12" fmla="*/ 496310 h 3284538"/>
              <a:gd name="connsiteX13" fmla="*/ 782652 w 9144000"/>
              <a:gd name="connsiteY13" fmla="*/ 517740 h 3284538"/>
              <a:gd name="connsiteX14" fmla="*/ 782652 w 9144000"/>
              <a:gd name="connsiteY14" fmla="*/ 978486 h 3284538"/>
              <a:gd name="connsiteX15" fmla="*/ 612735 w 9144000"/>
              <a:gd name="connsiteY15" fmla="*/ 1187965 h 3284538"/>
              <a:gd name="connsiteX16" fmla="*/ 532304 w 9144000"/>
              <a:gd name="connsiteY16" fmla="*/ 1172428 h 3284538"/>
              <a:gd name="connsiteX17" fmla="*/ 644694 w 9144000"/>
              <a:gd name="connsiteY17" fmla="*/ 1212074 h 3284538"/>
              <a:gd name="connsiteX18" fmla="*/ 827927 w 9144000"/>
              <a:gd name="connsiteY18" fmla="*/ 982236 h 3284538"/>
              <a:gd name="connsiteX19" fmla="*/ 917413 w 9144000"/>
              <a:gd name="connsiteY19" fmla="*/ 457200 h 3284538"/>
              <a:gd name="connsiteX20" fmla="*/ 871072 w 9144000"/>
              <a:gd name="connsiteY20" fmla="*/ 479166 h 3284538"/>
              <a:gd name="connsiteX21" fmla="*/ 871072 w 9144000"/>
              <a:gd name="connsiteY21" fmla="*/ 980093 h 3284538"/>
              <a:gd name="connsiteX22" fmla="*/ 665468 w 9144000"/>
              <a:gd name="connsiteY22" fmla="*/ 1236718 h 3284538"/>
              <a:gd name="connsiteX23" fmla="*/ 585037 w 9144000"/>
              <a:gd name="connsiteY23" fmla="*/ 1223324 h 3284538"/>
              <a:gd name="connsiteX24" fmla="*/ 704884 w 9144000"/>
              <a:gd name="connsiteY24" fmla="*/ 1260023 h 3284538"/>
              <a:gd name="connsiteX25" fmla="*/ 917413 w 9144000"/>
              <a:gd name="connsiteY25" fmla="*/ 988933 h 3284538"/>
              <a:gd name="connsiteX26" fmla="*/ 0 w 9144000"/>
              <a:gd name="connsiteY26" fmla="*/ 0 h 3284538"/>
              <a:gd name="connsiteX27" fmla="*/ 9144000 w 9144000"/>
              <a:gd name="connsiteY27" fmla="*/ 0 h 3284538"/>
              <a:gd name="connsiteX28" fmla="*/ 9144000 w 9144000"/>
              <a:gd name="connsiteY28" fmla="*/ 3284538 h 3284538"/>
              <a:gd name="connsiteX29" fmla="*/ 6596284 w 9144000"/>
              <a:gd name="connsiteY29" fmla="*/ 3284538 h 3284538"/>
              <a:gd name="connsiteX30" fmla="*/ 6866309 w 9144000"/>
              <a:gd name="connsiteY30" fmla="*/ 2791851 h 3284538"/>
              <a:gd name="connsiteX31" fmla="*/ 4635550 w 9144000"/>
              <a:gd name="connsiteY31" fmla="*/ 2791851 h 3284538"/>
              <a:gd name="connsiteX32" fmla="*/ 2230759 w 9144000"/>
              <a:gd name="connsiteY32" fmla="*/ 2791851 h 3284538"/>
              <a:gd name="connsiteX33" fmla="*/ 0 w 9144000"/>
              <a:gd name="connsiteY33" fmla="*/ 2791851 h 328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44000" h="3284538">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4538"/>
                </a:lnTo>
                <a:lnTo>
                  <a:pt x="6596284" y="3284538"/>
                </a:lnTo>
                <a:lnTo>
                  <a:pt x="6866309" y="2791851"/>
                </a:lnTo>
                <a:lnTo>
                  <a:pt x="4635550" y="2791851"/>
                </a:lnTo>
                <a:lnTo>
                  <a:pt x="2230759" y="2791851"/>
                </a:lnTo>
                <a:lnTo>
                  <a:pt x="0" y="2791851"/>
                </a:lnTo>
                <a:close/>
              </a:path>
            </a:pathLst>
          </a:custGeom>
          <a:solidFill>
            <a:schemeClr val="tx2"/>
          </a:solidFill>
        </p:spPr>
        <p:txBody>
          <a:bodyPr wrap="square" anchor="ctr">
            <a:noAutofit/>
          </a:bodyPr>
          <a:lstStyle>
            <a:lvl1pPr marL="0" indent="0" algn="ctr">
              <a:buNone/>
              <a:defRPr/>
            </a:lvl1pPr>
          </a:lstStyle>
          <a:p>
            <a:endParaRPr lang="en-US"/>
          </a:p>
        </p:txBody>
      </p:sp>
      <p:sp>
        <p:nvSpPr>
          <p:cNvPr id="39" name="Freeform 38">
            <a:extLst>
              <a:ext uri="{FF2B5EF4-FFF2-40B4-BE49-F238E27FC236}">
                <a16:creationId xmlns:a16="http://schemas.microsoft.com/office/drawing/2014/main" id="{4F9EC103-0F67-D041-A68D-29194D3A99CB}"/>
              </a:ext>
            </a:extLst>
          </p:cNvPr>
          <p:cNvSpPr/>
          <p:nvPr userDrawn="1"/>
        </p:nvSpPr>
        <p:spPr>
          <a:xfrm>
            <a:off x="-11289" y="3713698"/>
            <a:ext cx="9183221" cy="1149585"/>
          </a:xfrm>
          <a:custGeom>
            <a:avLst/>
            <a:gdLst>
              <a:gd name="connsiteX0" fmla="*/ 0 w 6866310"/>
              <a:gd name="connsiteY0" fmla="*/ 0 h 862189"/>
              <a:gd name="connsiteX1" fmla="*/ 2230759 w 6866310"/>
              <a:gd name="connsiteY1" fmla="*/ 0 h 862189"/>
              <a:gd name="connsiteX2" fmla="*/ 4635551 w 6866310"/>
              <a:gd name="connsiteY2" fmla="*/ 0 h 862189"/>
              <a:gd name="connsiteX3" fmla="*/ 6866310 w 6866310"/>
              <a:gd name="connsiteY3" fmla="*/ 0 h 862189"/>
              <a:gd name="connsiteX4" fmla="*/ 6393773 w 6866310"/>
              <a:gd name="connsiteY4" fmla="*/ 862189 h 862189"/>
              <a:gd name="connsiteX5" fmla="*/ 4163014 w 6866310"/>
              <a:gd name="connsiteY5" fmla="*/ 862189 h 862189"/>
              <a:gd name="connsiteX6" fmla="*/ 2230759 w 6866310"/>
              <a:gd name="connsiteY6" fmla="*/ 862189 h 862189"/>
              <a:gd name="connsiteX7" fmla="*/ 0 w 6866310"/>
              <a:gd name="connsiteY7" fmla="*/ 862189 h 86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6310" h="862189">
                <a:moveTo>
                  <a:pt x="0" y="0"/>
                </a:moveTo>
                <a:lnTo>
                  <a:pt x="2230759" y="0"/>
                </a:lnTo>
                <a:lnTo>
                  <a:pt x="4635551" y="0"/>
                </a:lnTo>
                <a:lnTo>
                  <a:pt x="6866310" y="0"/>
                </a:lnTo>
                <a:lnTo>
                  <a:pt x="6393773" y="862189"/>
                </a:lnTo>
                <a:lnTo>
                  <a:pt x="4163014" y="862189"/>
                </a:lnTo>
                <a:lnTo>
                  <a:pt x="2230759" y="862189"/>
                </a:lnTo>
                <a:lnTo>
                  <a:pt x="0" y="8621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1216" y="3713698"/>
            <a:ext cx="8110724" cy="1128173"/>
          </a:xfrm>
        </p:spPr>
        <p:txBody>
          <a:bodyPr rIns="0" anchor="ctr" anchorCtr="0">
            <a:noAutofit/>
          </a:bodyPr>
          <a:lstStyle>
            <a:lvl1pPr algn="l">
              <a:defRPr sz="4267" spc="0" baseline="0">
                <a:solidFill>
                  <a:schemeClr val="bg1"/>
                </a:solidFill>
              </a:defRPr>
            </a:lvl1pPr>
          </a:lstStyle>
          <a:p>
            <a:r>
              <a:rPr lang="en-US"/>
              <a:t>Title slide with dark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05038" y="4945665"/>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95232"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4">
            <a:extLst>
              <a:ext uri="{FF2B5EF4-FFF2-40B4-BE49-F238E27FC236}">
                <a16:creationId xmlns:a16="http://schemas.microsoft.com/office/drawing/2014/main" id="{677B2950-4E80-4446-9C2A-409ECCDE1D8C}"/>
              </a:ext>
            </a:extLst>
          </p:cNvPr>
          <p:cNvSpPr>
            <a:spLocks noGrp="1"/>
          </p:cNvSpPr>
          <p:nvPr>
            <p:ph type="body" sz="quarter" idx="11"/>
          </p:nvPr>
        </p:nvSpPr>
        <p:spPr>
          <a:xfrm>
            <a:off x="511451" y="6050870"/>
            <a:ext cx="3009900" cy="270245"/>
          </a:xfrm>
        </p:spPr>
        <p:txBody>
          <a:bodyPr/>
          <a:lstStyle>
            <a:lvl1pPr marL="0" indent="0">
              <a:buNone/>
              <a:defRPr sz="1333" b="0"/>
            </a:lvl1pPr>
            <a:lvl2pPr marL="118530" indent="0">
              <a:buNone/>
              <a:defRPr/>
            </a:lvl2pPr>
          </a:lstStyle>
          <a:p>
            <a:pPr lvl="0"/>
            <a:r>
              <a:rPr lang="en-US"/>
              <a:t>Click to edit</a:t>
            </a:r>
          </a:p>
        </p:txBody>
      </p:sp>
      <p:pic>
        <p:nvPicPr>
          <p:cNvPr id="14" name="Picture 13" descr="A close up of a sign&#10;&#10;Description automatically generated">
            <a:extLst>
              <a:ext uri="{FF2B5EF4-FFF2-40B4-BE49-F238E27FC236}">
                <a16:creationId xmlns:a16="http://schemas.microsoft.com/office/drawing/2014/main" id="{75826C9D-8CE1-F048-A801-96B766969B7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2846037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C00178-3B47-4802-83A6-85942859B967}"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7974134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 slide #3 – light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266007" y="343594"/>
            <a:ext cx="1429789" cy="17733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Picture Placeholder 20">
            <a:extLst>
              <a:ext uri="{FF2B5EF4-FFF2-40B4-BE49-F238E27FC236}">
                <a16:creationId xmlns:a16="http://schemas.microsoft.com/office/drawing/2014/main" id="{9889EC8D-7418-6041-AFCD-B88F0881B61D}"/>
              </a:ext>
            </a:extLst>
          </p:cNvPr>
          <p:cNvSpPr>
            <a:spLocks noGrp="1"/>
          </p:cNvSpPr>
          <p:nvPr>
            <p:ph type="pic" sz="quarter" idx="11"/>
          </p:nvPr>
        </p:nvSpPr>
        <p:spPr>
          <a:xfrm>
            <a:off x="0" y="0"/>
            <a:ext cx="12192000" cy="4377267"/>
          </a:xfrm>
          <a:custGeom>
            <a:avLst/>
            <a:gdLst>
              <a:gd name="connsiteX0" fmla="*/ 653749 w 9144000"/>
              <a:gd name="connsiteY0" fmla="*/ 573726 h 3282950"/>
              <a:gd name="connsiteX1" fmla="*/ 457200 w 9144000"/>
              <a:gd name="connsiteY1" fmla="*/ 662929 h 3282950"/>
              <a:gd name="connsiteX2" fmla="*/ 457200 w 9144000"/>
              <a:gd name="connsiteY2" fmla="*/ 1003131 h 3282950"/>
              <a:gd name="connsiteX3" fmla="*/ 557872 w 9144000"/>
              <a:gd name="connsiteY3" fmla="*/ 1111620 h 3282950"/>
              <a:gd name="connsiteX4" fmla="*/ 653749 w 9144000"/>
              <a:gd name="connsiteY4" fmla="*/ 992951 h 3282950"/>
              <a:gd name="connsiteX5" fmla="*/ 740039 w 9144000"/>
              <a:gd name="connsiteY5" fmla="*/ 534884 h 3282950"/>
              <a:gd name="connsiteX6" fmla="*/ 695296 w 9144000"/>
              <a:gd name="connsiteY6" fmla="*/ 556314 h 3282950"/>
              <a:gd name="connsiteX7" fmla="*/ 695296 w 9144000"/>
              <a:gd name="connsiteY7" fmla="*/ 980897 h 3282950"/>
              <a:gd name="connsiteX8" fmla="*/ 567459 w 9144000"/>
              <a:gd name="connsiteY8" fmla="*/ 1138944 h 3282950"/>
              <a:gd name="connsiteX9" fmla="*/ 500345 w 9144000"/>
              <a:gd name="connsiteY9" fmla="*/ 1126889 h 3282950"/>
              <a:gd name="connsiteX10" fmla="*/ 597554 w 9144000"/>
              <a:gd name="connsiteY10" fmla="*/ 1161177 h 3282950"/>
              <a:gd name="connsiteX11" fmla="*/ 740039 w 9144000"/>
              <a:gd name="connsiteY11" fmla="*/ 974200 h 3282950"/>
              <a:gd name="connsiteX12" fmla="*/ 827927 w 9144000"/>
              <a:gd name="connsiteY12" fmla="*/ 496310 h 3282950"/>
              <a:gd name="connsiteX13" fmla="*/ 782652 w 9144000"/>
              <a:gd name="connsiteY13" fmla="*/ 517740 h 3282950"/>
              <a:gd name="connsiteX14" fmla="*/ 782652 w 9144000"/>
              <a:gd name="connsiteY14" fmla="*/ 978486 h 3282950"/>
              <a:gd name="connsiteX15" fmla="*/ 612735 w 9144000"/>
              <a:gd name="connsiteY15" fmla="*/ 1187965 h 3282950"/>
              <a:gd name="connsiteX16" fmla="*/ 532304 w 9144000"/>
              <a:gd name="connsiteY16" fmla="*/ 1172428 h 3282950"/>
              <a:gd name="connsiteX17" fmla="*/ 644694 w 9144000"/>
              <a:gd name="connsiteY17" fmla="*/ 1212074 h 3282950"/>
              <a:gd name="connsiteX18" fmla="*/ 827927 w 9144000"/>
              <a:gd name="connsiteY18" fmla="*/ 982236 h 3282950"/>
              <a:gd name="connsiteX19" fmla="*/ 917413 w 9144000"/>
              <a:gd name="connsiteY19" fmla="*/ 457200 h 3282950"/>
              <a:gd name="connsiteX20" fmla="*/ 871072 w 9144000"/>
              <a:gd name="connsiteY20" fmla="*/ 479166 h 3282950"/>
              <a:gd name="connsiteX21" fmla="*/ 871072 w 9144000"/>
              <a:gd name="connsiteY21" fmla="*/ 980093 h 3282950"/>
              <a:gd name="connsiteX22" fmla="*/ 665468 w 9144000"/>
              <a:gd name="connsiteY22" fmla="*/ 1236718 h 3282950"/>
              <a:gd name="connsiteX23" fmla="*/ 585037 w 9144000"/>
              <a:gd name="connsiteY23" fmla="*/ 1223324 h 3282950"/>
              <a:gd name="connsiteX24" fmla="*/ 704884 w 9144000"/>
              <a:gd name="connsiteY24" fmla="*/ 1260023 h 3282950"/>
              <a:gd name="connsiteX25" fmla="*/ 917413 w 9144000"/>
              <a:gd name="connsiteY25" fmla="*/ 988933 h 3282950"/>
              <a:gd name="connsiteX26" fmla="*/ 0 w 9144000"/>
              <a:gd name="connsiteY26" fmla="*/ 0 h 3282950"/>
              <a:gd name="connsiteX27" fmla="*/ 9144000 w 9144000"/>
              <a:gd name="connsiteY27" fmla="*/ 0 h 3282950"/>
              <a:gd name="connsiteX28" fmla="*/ 9144000 w 9144000"/>
              <a:gd name="connsiteY28" fmla="*/ 3282950 h 3282950"/>
              <a:gd name="connsiteX29" fmla="*/ 6537139 w 9144000"/>
              <a:gd name="connsiteY29" fmla="*/ 3282950 h 3282950"/>
              <a:gd name="connsiteX30" fmla="*/ 6994964 w 9144000"/>
              <a:gd name="connsiteY30" fmla="*/ 2447603 h 3282950"/>
              <a:gd name="connsiteX31" fmla="*/ 0 w 9144000"/>
              <a:gd name="connsiteY31" fmla="*/ 2447603 h 328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44000" h="3282950">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2950"/>
                </a:lnTo>
                <a:lnTo>
                  <a:pt x="6537139" y="3282950"/>
                </a:lnTo>
                <a:lnTo>
                  <a:pt x="6994964" y="2447603"/>
                </a:lnTo>
                <a:lnTo>
                  <a:pt x="0" y="2447603"/>
                </a:lnTo>
                <a:close/>
              </a:path>
            </a:pathLst>
          </a:custGeom>
          <a:solidFill>
            <a:schemeClr val="tx2">
              <a:lumMod val="40000"/>
              <a:lumOff val="60000"/>
            </a:schemeClr>
          </a:solidFill>
        </p:spPr>
        <p:txBody>
          <a:bodyPr wrap="square" anchor="ctr">
            <a:noAutofit/>
          </a:bodyPr>
          <a:lstStyle>
            <a:lvl1pPr marL="0" indent="0" algn="ctr">
              <a:buNone/>
              <a:defRPr/>
            </a:lvl1pPr>
          </a:lstStyle>
          <a:p>
            <a:endParaRPr lang="en-US"/>
          </a:p>
        </p:txBody>
      </p:sp>
      <p:sp>
        <p:nvSpPr>
          <p:cNvPr id="19" name="Freeform 18">
            <a:extLst>
              <a:ext uri="{FF2B5EF4-FFF2-40B4-BE49-F238E27FC236}">
                <a16:creationId xmlns:a16="http://schemas.microsoft.com/office/drawing/2014/main" id="{539A4D35-6931-4846-8142-F3C6A4884AC0}"/>
              </a:ext>
            </a:extLst>
          </p:cNvPr>
          <p:cNvSpPr/>
          <p:nvPr userDrawn="1"/>
        </p:nvSpPr>
        <p:spPr>
          <a:xfrm>
            <a:off x="-31046" y="3258246"/>
            <a:ext cx="9365059" cy="1875421"/>
          </a:xfrm>
          <a:custGeom>
            <a:avLst/>
            <a:gdLst>
              <a:gd name="connsiteX0" fmla="*/ 0 w 7023794"/>
              <a:gd name="connsiteY0" fmla="*/ 0 h 1406566"/>
              <a:gd name="connsiteX1" fmla="*/ 7023794 w 7023794"/>
              <a:gd name="connsiteY1" fmla="*/ 0 h 1406566"/>
              <a:gd name="connsiteX2" fmla="*/ 6252903 w 7023794"/>
              <a:gd name="connsiteY2" fmla="*/ 1406566 h 1406566"/>
              <a:gd name="connsiteX3" fmla="*/ 0 w 7023794"/>
              <a:gd name="connsiteY3" fmla="*/ 1406566 h 1406566"/>
            </a:gdLst>
            <a:ahLst/>
            <a:cxnLst>
              <a:cxn ang="0">
                <a:pos x="connsiteX0" y="connsiteY0"/>
              </a:cxn>
              <a:cxn ang="0">
                <a:pos x="connsiteX1" y="connsiteY1"/>
              </a:cxn>
              <a:cxn ang="0">
                <a:pos x="connsiteX2" y="connsiteY2"/>
              </a:cxn>
              <a:cxn ang="0">
                <a:pos x="connsiteX3" y="connsiteY3"/>
              </a:cxn>
            </a:cxnLst>
            <a:rect l="l" t="t" r="r" b="b"/>
            <a:pathLst>
              <a:path w="7023794" h="1406566">
                <a:moveTo>
                  <a:pt x="0" y="0"/>
                </a:moveTo>
                <a:lnTo>
                  <a:pt x="7023794" y="0"/>
                </a:lnTo>
                <a:lnTo>
                  <a:pt x="6252903" y="1406566"/>
                </a:lnTo>
                <a:lnTo>
                  <a:pt x="0" y="14065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5383" y="3245931"/>
            <a:ext cx="7891553" cy="1850224"/>
          </a:xfrm>
        </p:spPr>
        <p:txBody>
          <a:bodyPr rIns="0" anchor="ctr" anchorCtr="0">
            <a:noAutofit/>
          </a:bodyPr>
          <a:lstStyle>
            <a:lvl1pPr algn="l">
              <a:lnSpc>
                <a:spcPct val="100000"/>
              </a:lnSpc>
              <a:defRPr sz="4267" spc="0" baseline="0">
                <a:solidFill>
                  <a:schemeClr val="bg1"/>
                </a:solidFill>
              </a:defRPr>
            </a:lvl1pPr>
          </a:lstStyle>
          <a:p>
            <a:r>
              <a:rPr lang="en-US"/>
              <a:t>Two-line title slide with light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13809" y="5224207"/>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95232"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4">
            <a:extLst>
              <a:ext uri="{FF2B5EF4-FFF2-40B4-BE49-F238E27FC236}">
                <a16:creationId xmlns:a16="http://schemas.microsoft.com/office/drawing/2014/main" id="{75B10A8E-ECF9-C74E-B7FD-3BDFE9077857}"/>
              </a:ext>
            </a:extLst>
          </p:cNvPr>
          <p:cNvSpPr>
            <a:spLocks noGrp="1"/>
          </p:cNvSpPr>
          <p:nvPr>
            <p:ph type="body" sz="quarter" idx="12"/>
          </p:nvPr>
        </p:nvSpPr>
        <p:spPr>
          <a:xfrm>
            <a:off x="511451" y="6050870"/>
            <a:ext cx="3009900" cy="270245"/>
          </a:xfrm>
        </p:spPr>
        <p:txBody>
          <a:bodyPr/>
          <a:lstStyle>
            <a:lvl1pPr marL="0" indent="0">
              <a:buNone/>
              <a:defRPr sz="1333" b="0"/>
            </a:lvl1pPr>
            <a:lvl2pPr marL="118530" indent="0">
              <a:buNone/>
              <a:defRPr/>
            </a:lvl2pPr>
          </a:lstStyle>
          <a:p>
            <a:pPr lvl="0"/>
            <a:r>
              <a:rPr lang="en-US"/>
              <a:t>Click to edit</a:t>
            </a:r>
          </a:p>
        </p:txBody>
      </p:sp>
      <p:pic>
        <p:nvPicPr>
          <p:cNvPr id="14" name="Picture 13" descr="A close up of a sign&#10;&#10;Description automatically generated">
            <a:extLst>
              <a:ext uri="{FF2B5EF4-FFF2-40B4-BE49-F238E27FC236}">
                <a16:creationId xmlns:a16="http://schemas.microsoft.com/office/drawing/2014/main" id="{463003DE-E36C-D04B-ACF5-8DE68155A3C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7860536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 slide #3 – dark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266007" y="343594"/>
            <a:ext cx="1429789" cy="1773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Picture Placeholder 20">
            <a:extLst>
              <a:ext uri="{FF2B5EF4-FFF2-40B4-BE49-F238E27FC236}">
                <a16:creationId xmlns:a16="http://schemas.microsoft.com/office/drawing/2014/main" id="{9889EC8D-7418-6041-AFCD-B88F0881B61D}"/>
              </a:ext>
            </a:extLst>
          </p:cNvPr>
          <p:cNvSpPr>
            <a:spLocks noGrp="1"/>
          </p:cNvSpPr>
          <p:nvPr>
            <p:ph type="pic" sz="quarter" idx="11"/>
          </p:nvPr>
        </p:nvSpPr>
        <p:spPr>
          <a:xfrm>
            <a:off x="0" y="0"/>
            <a:ext cx="12192000" cy="4377267"/>
          </a:xfrm>
          <a:custGeom>
            <a:avLst/>
            <a:gdLst>
              <a:gd name="connsiteX0" fmla="*/ 653749 w 9144000"/>
              <a:gd name="connsiteY0" fmla="*/ 573726 h 3282950"/>
              <a:gd name="connsiteX1" fmla="*/ 457200 w 9144000"/>
              <a:gd name="connsiteY1" fmla="*/ 662929 h 3282950"/>
              <a:gd name="connsiteX2" fmla="*/ 457200 w 9144000"/>
              <a:gd name="connsiteY2" fmla="*/ 1003131 h 3282950"/>
              <a:gd name="connsiteX3" fmla="*/ 557872 w 9144000"/>
              <a:gd name="connsiteY3" fmla="*/ 1111620 h 3282950"/>
              <a:gd name="connsiteX4" fmla="*/ 653749 w 9144000"/>
              <a:gd name="connsiteY4" fmla="*/ 992951 h 3282950"/>
              <a:gd name="connsiteX5" fmla="*/ 740039 w 9144000"/>
              <a:gd name="connsiteY5" fmla="*/ 534884 h 3282950"/>
              <a:gd name="connsiteX6" fmla="*/ 695296 w 9144000"/>
              <a:gd name="connsiteY6" fmla="*/ 556314 h 3282950"/>
              <a:gd name="connsiteX7" fmla="*/ 695296 w 9144000"/>
              <a:gd name="connsiteY7" fmla="*/ 980897 h 3282950"/>
              <a:gd name="connsiteX8" fmla="*/ 567459 w 9144000"/>
              <a:gd name="connsiteY8" fmla="*/ 1138944 h 3282950"/>
              <a:gd name="connsiteX9" fmla="*/ 500345 w 9144000"/>
              <a:gd name="connsiteY9" fmla="*/ 1126889 h 3282950"/>
              <a:gd name="connsiteX10" fmla="*/ 597554 w 9144000"/>
              <a:gd name="connsiteY10" fmla="*/ 1161177 h 3282950"/>
              <a:gd name="connsiteX11" fmla="*/ 740039 w 9144000"/>
              <a:gd name="connsiteY11" fmla="*/ 974200 h 3282950"/>
              <a:gd name="connsiteX12" fmla="*/ 827927 w 9144000"/>
              <a:gd name="connsiteY12" fmla="*/ 496310 h 3282950"/>
              <a:gd name="connsiteX13" fmla="*/ 782652 w 9144000"/>
              <a:gd name="connsiteY13" fmla="*/ 517740 h 3282950"/>
              <a:gd name="connsiteX14" fmla="*/ 782652 w 9144000"/>
              <a:gd name="connsiteY14" fmla="*/ 978486 h 3282950"/>
              <a:gd name="connsiteX15" fmla="*/ 612735 w 9144000"/>
              <a:gd name="connsiteY15" fmla="*/ 1187965 h 3282950"/>
              <a:gd name="connsiteX16" fmla="*/ 532304 w 9144000"/>
              <a:gd name="connsiteY16" fmla="*/ 1172428 h 3282950"/>
              <a:gd name="connsiteX17" fmla="*/ 644694 w 9144000"/>
              <a:gd name="connsiteY17" fmla="*/ 1212074 h 3282950"/>
              <a:gd name="connsiteX18" fmla="*/ 827927 w 9144000"/>
              <a:gd name="connsiteY18" fmla="*/ 982236 h 3282950"/>
              <a:gd name="connsiteX19" fmla="*/ 917413 w 9144000"/>
              <a:gd name="connsiteY19" fmla="*/ 457200 h 3282950"/>
              <a:gd name="connsiteX20" fmla="*/ 871072 w 9144000"/>
              <a:gd name="connsiteY20" fmla="*/ 479166 h 3282950"/>
              <a:gd name="connsiteX21" fmla="*/ 871072 w 9144000"/>
              <a:gd name="connsiteY21" fmla="*/ 980093 h 3282950"/>
              <a:gd name="connsiteX22" fmla="*/ 665468 w 9144000"/>
              <a:gd name="connsiteY22" fmla="*/ 1236718 h 3282950"/>
              <a:gd name="connsiteX23" fmla="*/ 585037 w 9144000"/>
              <a:gd name="connsiteY23" fmla="*/ 1223324 h 3282950"/>
              <a:gd name="connsiteX24" fmla="*/ 704884 w 9144000"/>
              <a:gd name="connsiteY24" fmla="*/ 1260023 h 3282950"/>
              <a:gd name="connsiteX25" fmla="*/ 917413 w 9144000"/>
              <a:gd name="connsiteY25" fmla="*/ 988933 h 3282950"/>
              <a:gd name="connsiteX26" fmla="*/ 0 w 9144000"/>
              <a:gd name="connsiteY26" fmla="*/ 0 h 3282950"/>
              <a:gd name="connsiteX27" fmla="*/ 9144000 w 9144000"/>
              <a:gd name="connsiteY27" fmla="*/ 0 h 3282950"/>
              <a:gd name="connsiteX28" fmla="*/ 9144000 w 9144000"/>
              <a:gd name="connsiteY28" fmla="*/ 3282950 h 3282950"/>
              <a:gd name="connsiteX29" fmla="*/ 6537139 w 9144000"/>
              <a:gd name="connsiteY29" fmla="*/ 3282950 h 3282950"/>
              <a:gd name="connsiteX30" fmla="*/ 6994964 w 9144000"/>
              <a:gd name="connsiteY30" fmla="*/ 2447603 h 3282950"/>
              <a:gd name="connsiteX31" fmla="*/ 0 w 9144000"/>
              <a:gd name="connsiteY31" fmla="*/ 2447603 h 328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44000" h="3282950">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2950"/>
                </a:lnTo>
                <a:lnTo>
                  <a:pt x="6537139" y="3282950"/>
                </a:lnTo>
                <a:lnTo>
                  <a:pt x="6994964" y="2447603"/>
                </a:lnTo>
                <a:lnTo>
                  <a:pt x="0" y="2447603"/>
                </a:lnTo>
                <a:close/>
              </a:path>
            </a:pathLst>
          </a:custGeom>
          <a:solidFill>
            <a:schemeClr val="tx2"/>
          </a:solidFill>
        </p:spPr>
        <p:txBody>
          <a:bodyPr wrap="square" anchor="ctr">
            <a:noAutofit/>
          </a:bodyPr>
          <a:lstStyle>
            <a:lvl1pPr marL="0" indent="0" algn="ctr">
              <a:buNone/>
              <a:defRPr/>
            </a:lvl1pPr>
          </a:lstStyle>
          <a:p>
            <a:endParaRPr lang="en-US"/>
          </a:p>
        </p:txBody>
      </p:sp>
      <p:sp>
        <p:nvSpPr>
          <p:cNvPr id="16" name="Freeform 15">
            <a:extLst>
              <a:ext uri="{FF2B5EF4-FFF2-40B4-BE49-F238E27FC236}">
                <a16:creationId xmlns:a16="http://schemas.microsoft.com/office/drawing/2014/main" id="{9C58A3EB-27BC-514E-9F05-03E18670B808}"/>
              </a:ext>
            </a:extLst>
          </p:cNvPr>
          <p:cNvSpPr/>
          <p:nvPr userDrawn="1"/>
        </p:nvSpPr>
        <p:spPr>
          <a:xfrm>
            <a:off x="-23990" y="3258246"/>
            <a:ext cx="9365059" cy="1875421"/>
          </a:xfrm>
          <a:custGeom>
            <a:avLst/>
            <a:gdLst>
              <a:gd name="connsiteX0" fmla="*/ 0 w 7023794"/>
              <a:gd name="connsiteY0" fmla="*/ 0 h 1406566"/>
              <a:gd name="connsiteX1" fmla="*/ 7023794 w 7023794"/>
              <a:gd name="connsiteY1" fmla="*/ 0 h 1406566"/>
              <a:gd name="connsiteX2" fmla="*/ 6252903 w 7023794"/>
              <a:gd name="connsiteY2" fmla="*/ 1406566 h 1406566"/>
              <a:gd name="connsiteX3" fmla="*/ 0 w 7023794"/>
              <a:gd name="connsiteY3" fmla="*/ 1406566 h 1406566"/>
            </a:gdLst>
            <a:ahLst/>
            <a:cxnLst>
              <a:cxn ang="0">
                <a:pos x="connsiteX0" y="connsiteY0"/>
              </a:cxn>
              <a:cxn ang="0">
                <a:pos x="connsiteX1" y="connsiteY1"/>
              </a:cxn>
              <a:cxn ang="0">
                <a:pos x="connsiteX2" y="connsiteY2"/>
              </a:cxn>
              <a:cxn ang="0">
                <a:pos x="connsiteX3" y="connsiteY3"/>
              </a:cxn>
            </a:cxnLst>
            <a:rect l="l" t="t" r="r" b="b"/>
            <a:pathLst>
              <a:path w="7023794" h="1406566">
                <a:moveTo>
                  <a:pt x="0" y="0"/>
                </a:moveTo>
                <a:lnTo>
                  <a:pt x="7023794" y="0"/>
                </a:lnTo>
                <a:lnTo>
                  <a:pt x="6252903" y="1406566"/>
                </a:lnTo>
                <a:lnTo>
                  <a:pt x="0" y="14065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5381" y="3245931"/>
            <a:ext cx="7891553" cy="1850224"/>
          </a:xfrm>
        </p:spPr>
        <p:txBody>
          <a:bodyPr rIns="0" anchor="ctr" anchorCtr="0">
            <a:noAutofit/>
          </a:bodyPr>
          <a:lstStyle>
            <a:lvl1pPr algn="l">
              <a:lnSpc>
                <a:spcPct val="100000"/>
              </a:lnSpc>
              <a:defRPr sz="4267" spc="0" baseline="0">
                <a:solidFill>
                  <a:schemeClr val="bg1"/>
                </a:solidFill>
              </a:defRPr>
            </a:lvl1pPr>
          </a:lstStyle>
          <a:p>
            <a:r>
              <a:rPr lang="en-US"/>
              <a:t>Two-line title slide with dark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13809" y="5223519"/>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50140"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4">
            <a:extLst>
              <a:ext uri="{FF2B5EF4-FFF2-40B4-BE49-F238E27FC236}">
                <a16:creationId xmlns:a16="http://schemas.microsoft.com/office/drawing/2014/main" id="{85C6AF34-C5F3-3E4D-AACD-6675E86ABE66}"/>
              </a:ext>
            </a:extLst>
          </p:cNvPr>
          <p:cNvSpPr>
            <a:spLocks noGrp="1"/>
          </p:cNvSpPr>
          <p:nvPr>
            <p:ph type="body" sz="quarter" idx="12"/>
          </p:nvPr>
        </p:nvSpPr>
        <p:spPr>
          <a:xfrm>
            <a:off x="511451" y="6050870"/>
            <a:ext cx="3009900" cy="270245"/>
          </a:xfrm>
        </p:spPr>
        <p:txBody>
          <a:bodyPr/>
          <a:lstStyle>
            <a:lvl1pPr marL="0" indent="0">
              <a:buNone/>
              <a:defRPr sz="1333" b="0"/>
            </a:lvl1pPr>
            <a:lvl2pPr marL="118530" indent="0">
              <a:buNone/>
              <a:defRPr/>
            </a:lvl2pPr>
          </a:lstStyle>
          <a:p>
            <a:pPr lvl="0"/>
            <a:r>
              <a:rPr lang="en-US"/>
              <a:t>Click to edit</a:t>
            </a:r>
          </a:p>
        </p:txBody>
      </p:sp>
      <p:pic>
        <p:nvPicPr>
          <p:cNvPr id="14" name="Picture 13" descr="A close up of a sign&#10;&#10;Description automatically generated">
            <a:extLst>
              <a:ext uri="{FF2B5EF4-FFF2-40B4-BE49-F238E27FC236}">
                <a16:creationId xmlns:a16="http://schemas.microsoft.com/office/drawing/2014/main" id="{6248AEE8-4CC3-E44F-B260-4C4050E506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368993205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1906762" y="2781836"/>
            <a:ext cx="8303340" cy="1796889"/>
          </a:xfrm>
        </p:spPr>
        <p:txBody>
          <a:bodyPr anchor="ctr">
            <a:noAutofit/>
          </a:bodyPr>
          <a:lstStyle>
            <a:lvl1pPr algn="l">
              <a:defRPr sz="5067" spc="0" baseline="0">
                <a:solidFill>
                  <a:schemeClr val="bg1"/>
                </a:solidFill>
              </a:defRPr>
            </a:lvl1pPr>
          </a:lstStyle>
          <a:p>
            <a:r>
              <a:rPr lang="en-US"/>
              <a:t>Section title</a:t>
            </a:r>
          </a:p>
        </p:txBody>
      </p:sp>
      <p:sp>
        <p:nvSpPr>
          <p:cNvPr id="16" name="Graphic 8">
            <a:extLst>
              <a:ext uri="{FF2B5EF4-FFF2-40B4-BE49-F238E27FC236}">
                <a16:creationId xmlns:a16="http://schemas.microsoft.com/office/drawing/2014/main" id="{91B53ED4-67C3-2545-961B-C7D8D4E0696B}"/>
              </a:ext>
            </a:extLst>
          </p:cNvPr>
          <p:cNvSpPr/>
          <p:nvPr/>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chemeClr val="bg1"/>
          </a:solidFill>
          <a:ln w="2643" cap="flat">
            <a:noFill/>
            <a:prstDash val="solid"/>
            <a:miter/>
          </a:ln>
        </p:spPr>
        <p:txBody>
          <a:bodyPr rtlCol="0" anchor="ctr"/>
          <a:lstStyle/>
          <a:p>
            <a:endParaRPr lang="en-US" sz="2400"/>
          </a:p>
        </p:txBody>
      </p:sp>
    </p:spTree>
    <p:extLst>
      <p:ext uri="{BB962C8B-B14F-4D97-AF65-F5344CB8AC3E}">
        <p14:creationId xmlns:p14="http://schemas.microsoft.com/office/powerpoint/2010/main" val="19834682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16" name="Graphic 8">
            <a:extLst>
              <a:ext uri="{FF2B5EF4-FFF2-40B4-BE49-F238E27FC236}">
                <a16:creationId xmlns:a16="http://schemas.microsoft.com/office/drawing/2014/main" id="{91B53ED4-67C3-2545-961B-C7D8D4E0696B}"/>
              </a:ext>
            </a:extLst>
          </p:cNvPr>
          <p:cNvSpPr/>
          <p:nvPr/>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chemeClr val="accent1"/>
          </a:solidFill>
          <a:ln w="2643" cap="flat">
            <a:noFill/>
            <a:prstDash val="solid"/>
            <a:miter/>
          </a:ln>
        </p:spPr>
        <p:txBody>
          <a:bodyPr rtlCol="0" anchor="ctr"/>
          <a:lstStyle/>
          <a:p>
            <a:endParaRPr lang="en-US" sz="2400"/>
          </a:p>
        </p:txBody>
      </p:sp>
      <p:sp>
        <p:nvSpPr>
          <p:cNvPr id="4" name="Title 1">
            <a:extLst>
              <a:ext uri="{FF2B5EF4-FFF2-40B4-BE49-F238E27FC236}">
                <a16:creationId xmlns:a16="http://schemas.microsoft.com/office/drawing/2014/main" id="{32768D57-8FE3-E24F-8256-1141A5B24F58}"/>
              </a:ext>
            </a:extLst>
          </p:cNvPr>
          <p:cNvSpPr>
            <a:spLocks noGrp="1"/>
          </p:cNvSpPr>
          <p:nvPr>
            <p:ph type="ctrTitle" hasCustomPrompt="1"/>
          </p:nvPr>
        </p:nvSpPr>
        <p:spPr>
          <a:xfrm>
            <a:off x="1906762" y="2781836"/>
            <a:ext cx="8303340" cy="1796889"/>
          </a:xfrm>
        </p:spPr>
        <p:txBody>
          <a:bodyPr anchor="ctr">
            <a:noAutofit/>
          </a:bodyPr>
          <a:lstStyle>
            <a:lvl1pPr algn="l">
              <a:defRPr sz="5067" spc="0" baseline="0">
                <a:solidFill>
                  <a:schemeClr val="tx1"/>
                </a:solidFill>
              </a:defRPr>
            </a:lvl1pPr>
          </a:lstStyle>
          <a:p>
            <a:r>
              <a:rPr lang="en-US"/>
              <a:t>Section title</a:t>
            </a:r>
          </a:p>
        </p:txBody>
      </p:sp>
    </p:spTree>
    <p:extLst>
      <p:ext uri="{BB962C8B-B14F-4D97-AF65-F5344CB8AC3E}">
        <p14:creationId xmlns:p14="http://schemas.microsoft.com/office/powerpoint/2010/main" val="237497033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234" y="469286"/>
            <a:ext cx="9681295" cy="731520"/>
          </a:xfrm>
        </p:spPr>
        <p:txBody>
          <a:bodyPr vert="horz" lIns="91440" tIns="45720" rIns="91440" bIns="45720" rtlCol="0" anchor="t" anchorCtr="0">
            <a:noAutofit/>
          </a:bodyPr>
          <a:lstStyle>
            <a:lvl1pPr>
              <a:lnSpc>
                <a:spcPct val="100000"/>
              </a:lnSpc>
              <a:defRPr lang="en-US"/>
            </a:lvl1pPr>
          </a:lstStyle>
          <a:p>
            <a:pPr lvl="0"/>
            <a:r>
              <a:rPr lang="en-US"/>
              <a:t>Click to add title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2" y="6241565"/>
            <a:ext cx="3273859"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3" y="1499616"/>
            <a:ext cx="9681295" cy="4526280"/>
          </a:xfrm>
        </p:spPr>
        <p:txBody>
          <a:bodyPr/>
          <a:lstStyle>
            <a:lvl1pPr marL="152396" indent="-152396">
              <a:spcBef>
                <a:spcPts val="400"/>
              </a:spcBef>
              <a:spcAft>
                <a:spcPts val="800"/>
              </a:spcAft>
              <a:buClr>
                <a:schemeClr val="accent1"/>
              </a:buClr>
              <a:tabLst/>
              <a:defRPr sz="1900"/>
            </a:lvl1pPr>
            <a:lvl2pPr marL="289977" indent="-131230">
              <a:spcBef>
                <a:spcPts val="0"/>
              </a:spcBef>
              <a:spcAft>
                <a:spcPts val="800"/>
              </a:spcAft>
              <a:buClr>
                <a:schemeClr val="accent1"/>
              </a:buClr>
              <a:tabLst/>
              <a:defRPr sz="1900"/>
            </a:lvl2pPr>
            <a:lvl3pPr marL="419090" indent="-110064">
              <a:spcBef>
                <a:spcPts val="0"/>
              </a:spcBef>
              <a:spcAft>
                <a:spcPts val="800"/>
              </a:spcAft>
              <a:buClr>
                <a:schemeClr val="accent1"/>
              </a:buClr>
              <a:tabLst/>
              <a:defRPr sz="1600"/>
            </a:lvl3pPr>
            <a:lvl4pPr marL="539737" indent="-120648">
              <a:spcBef>
                <a:spcPts val="0"/>
              </a:spcBef>
              <a:spcAft>
                <a:spcPts val="800"/>
              </a:spcAft>
              <a:buClr>
                <a:schemeClr val="accent1"/>
              </a:buClr>
              <a:tabLst/>
              <a:defRPr sz="1500"/>
            </a:lvl4pPr>
            <a:lvl5pPr marL="658268" indent="-107948">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7913964"/>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2-lin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234" y="469286"/>
            <a:ext cx="9681295" cy="1096841"/>
          </a:xfrm>
        </p:spPr>
        <p:txBody>
          <a:bodyPr vert="horz" lIns="91440" tIns="45720" rIns="91440" bIns="45720" rtlCol="0" anchor="t" anchorCtr="0">
            <a:noAutofit/>
          </a:bodyPr>
          <a:lstStyle>
            <a:lvl1pPr>
              <a:lnSpc>
                <a:spcPct val="100000"/>
              </a:lnSpc>
              <a:defRPr lang="en-US"/>
            </a:lvl1pPr>
          </a:lstStyle>
          <a:p>
            <a:pPr lvl="0"/>
            <a:r>
              <a:rPr lang="en-US"/>
              <a:t>Click to add a title style with a </a:t>
            </a:r>
            <a:br>
              <a:rPr lang="en-US"/>
            </a:br>
            <a:r>
              <a:rPr lang="en-US"/>
              <a:t>two-line headline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2" y="6241565"/>
            <a:ext cx="3273859"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3" y="1862937"/>
            <a:ext cx="9681295" cy="4105740"/>
          </a:xfrm>
        </p:spPr>
        <p:txBody>
          <a:bodyPr/>
          <a:lstStyle>
            <a:lvl1pPr marL="152396" indent="-152396">
              <a:spcBef>
                <a:spcPts val="400"/>
              </a:spcBef>
              <a:spcAft>
                <a:spcPts val="800"/>
              </a:spcAft>
              <a:buClr>
                <a:schemeClr val="accent1"/>
              </a:buClr>
              <a:tabLst/>
              <a:defRPr sz="1900"/>
            </a:lvl1pPr>
            <a:lvl2pPr marL="289977" indent="-131230">
              <a:spcBef>
                <a:spcPts val="0"/>
              </a:spcBef>
              <a:spcAft>
                <a:spcPts val="800"/>
              </a:spcAft>
              <a:buClr>
                <a:schemeClr val="accent1"/>
              </a:buClr>
              <a:tabLst/>
              <a:defRPr sz="1900"/>
            </a:lvl2pPr>
            <a:lvl3pPr marL="419090" indent="-110064">
              <a:spcBef>
                <a:spcPts val="0"/>
              </a:spcBef>
              <a:spcAft>
                <a:spcPts val="800"/>
              </a:spcAft>
              <a:buClr>
                <a:schemeClr val="accent1"/>
              </a:buClr>
              <a:tabLst/>
              <a:defRPr sz="1600"/>
            </a:lvl3pPr>
            <a:lvl4pPr marL="539737" indent="-120648">
              <a:spcBef>
                <a:spcPts val="0"/>
              </a:spcBef>
              <a:spcAft>
                <a:spcPts val="800"/>
              </a:spcAft>
              <a:buClr>
                <a:schemeClr val="accent1"/>
              </a:buClr>
              <a:tabLst/>
              <a:defRPr sz="1500"/>
            </a:lvl4pPr>
            <a:lvl5pPr marL="658268" indent="-107948">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462860"/>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2-column text">
    <p:spTree>
      <p:nvGrpSpPr>
        <p:cNvPr id="1" name=""/>
        <p:cNvGrpSpPr/>
        <p:nvPr/>
      </p:nvGrpSpPr>
      <p:grpSpPr>
        <a:xfrm>
          <a:off x="0" y="0"/>
          <a:ext cx="0" cy="0"/>
          <a:chOff x="0" y="0"/>
          <a:chExt cx="0" cy="0"/>
        </a:xfrm>
      </p:grpSpPr>
      <p:sp>
        <p:nvSpPr>
          <p:cNvPr id="2" name="Title 1"/>
          <p:cNvSpPr>
            <a:spLocks noGrp="1"/>
          </p:cNvSpPr>
          <p:nvPr>
            <p:ph type="title"/>
          </p:nvPr>
        </p:nvSpPr>
        <p:spPr>
          <a:xfrm>
            <a:off x="517234" y="469286"/>
            <a:ext cx="11096132" cy="732508"/>
          </a:xfrm>
        </p:spPr>
        <p:txBody>
          <a:bodyPr vert="horz" lIns="91440" tIns="45720" rIns="91440" bIns="45720" rtlCol="0" anchor="t" anchorCtr="0">
            <a:noAutofit/>
          </a:bodyPr>
          <a:lstStyle>
            <a:lvl1pPr>
              <a:lnSpc>
                <a:spcPct val="100000"/>
              </a:lnSpc>
              <a:defRPr lang="en-US"/>
            </a:lvl1pPr>
          </a:lstStyle>
          <a:p>
            <a:pPr lvl="0"/>
            <a:r>
              <a:rPr lang="en-US"/>
              <a:t>Click to edit Master title style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0" y="6241565"/>
            <a:ext cx="3273860"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2" y="1498998"/>
            <a:ext cx="5364480" cy="4527549"/>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1107A685-91FA-EF46-BCA6-7D2780198A4D}"/>
              </a:ext>
            </a:extLst>
          </p:cNvPr>
          <p:cNvSpPr>
            <a:spLocks noGrp="1"/>
          </p:cNvSpPr>
          <p:nvPr>
            <p:ph type="body" sz="quarter" idx="14"/>
          </p:nvPr>
        </p:nvSpPr>
        <p:spPr>
          <a:xfrm>
            <a:off x="6217920" y="1498998"/>
            <a:ext cx="5364480" cy="4527549"/>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2208653"/>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2-line) and 2-column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0" y="6241565"/>
            <a:ext cx="3273860"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2" y="1862937"/>
            <a:ext cx="5364480" cy="4105740"/>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1107A685-91FA-EF46-BCA6-7D2780198A4D}"/>
              </a:ext>
            </a:extLst>
          </p:cNvPr>
          <p:cNvSpPr>
            <a:spLocks noGrp="1"/>
          </p:cNvSpPr>
          <p:nvPr>
            <p:ph type="body" sz="quarter" idx="14"/>
          </p:nvPr>
        </p:nvSpPr>
        <p:spPr>
          <a:xfrm>
            <a:off x="6217920" y="1862937"/>
            <a:ext cx="5364480" cy="4105740"/>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77029EA9-40C9-BA4E-A674-96547D8CB575}"/>
              </a:ext>
            </a:extLst>
          </p:cNvPr>
          <p:cNvSpPr>
            <a:spLocks noGrp="1"/>
          </p:cNvSpPr>
          <p:nvPr>
            <p:ph type="title" hasCustomPrompt="1"/>
          </p:nvPr>
        </p:nvSpPr>
        <p:spPr>
          <a:xfrm>
            <a:off x="517233" y="469286"/>
            <a:ext cx="11082528" cy="1094471"/>
          </a:xfrm>
        </p:spPr>
        <p:txBody>
          <a:bodyPr vert="horz" lIns="91440" tIns="45720" rIns="91440" bIns="45720" rtlCol="0" anchor="t" anchorCtr="0">
            <a:noAutofit/>
          </a:bodyPr>
          <a:lstStyle>
            <a:lvl1pPr>
              <a:lnSpc>
                <a:spcPct val="100000"/>
              </a:lnSpc>
              <a:defRPr lang="en-US"/>
            </a:lvl1pPr>
          </a:lstStyle>
          <a:p>
            <a:pPr lvl="0"/>
            <a:r>
              <a:rPr lang="en-US"/>
              <a:t>Click to add a title style with a </a:t>
            </a:r>
            <a:br>
              <a:rPr lang="en-US"/>
            </a:br>
            <a:r>
              <a:rPr lang="en-US"/>
              <a:t>two-line headline</a:t>
            </a:r>
          </a:p>
        </p:txBody>
      </p:sp>
    </p:spTree>
    <p:extLst>
      <p:ext uri="{BB962C8B-B14F-4D97-AF65-F5344CB8AC3E}">
        <p14:creationId xmlns:p14="http://schemas.microsoft.com/office/powerpoint/2010/main" val="101659750"/>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layou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3096" y="469286"/>
            <a:ext cx="11097749" cy="1096841"/>
          </a:xfrm>
        </p:spPr>
        <p:txBody>
          <a:bodyPr/>
          <a:lstStyle>
            <a:lvl1pPr>
              <a:lnSpc>
                <a:spcPct val="100000"/>
              </a:lnSpc>
              <a:defRPr sz="3200"/>
            </a:lvl1pPr>
          </a:lstStyle>
          <a:p>
            <a:r>
              <a:rPr lang="en-US"/>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13" name="Text Placeholder 12">
            <a:extLst>
              <a:ext uri="{FF2B5EF4-FFF2-40B4-BE49-F238E27FC236}">
                <a16:creationId xmlns:a16="http://schemas.microsoft.com/office/drawing/2014/main" id="{6B9D6CC0-54C1-DF41-9D85-A9549CADD0CA}"/>
              </a:ext>
            </a:extLst>
          </p:cNvPr>
          <p:cNvSpPr>
            <a:spLocks noGrp="1"/>
          </p:cNvSpPr>
          <p:nvPr>
            <p:ph type="body" sz="quarter" idx="13" hasCustomPrompt="1"/>
          </p:nvPr>
        </p:nvSpPr>
        <p:spPr>
          <a:xfrm>
            <a:off x="514712" y="5693822"/>
            <a:ext cx="10766069"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8" name="Text Placeholder 7">
            <a:extLst>
              <a:ext uri="{FF2B5EF4-FFF2-40B4-BE49-F238E27FC236}">
                <a16:creationId xmlns:a16="http://schemas.microsoft.com/office/drawing/2014/main" id="{0E1EA24B-5EA2-AB43-8C64-595AAF72202A}"/>
              </a:ext>
            </a:extLst>
          </p:cNvPr>
          <p:cNvSpPr>
            <a:spLocks noGrp="1"/>
          </p:cNvSpPr>
          <p:nvPr>
            <p:ph type="body" sz="quarter" idx="21"/>
          </p:nvPr>
        </p:nvSpPr>
        <p:spPr>
          <a:xfrm>
            <a:off x="1178111" y="3975024"/>
            <a:ext cx="4462272" cy="1658837"/>
          </a:xfrm>
        </p:spPr>
        <p:txBody>
          <a:bodyPr/>
          <a:lstStyle>
            <a:lvl1pPr marL="118530" marR="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sz="1600"/>
            </a:lvl1pPr>
            <a:lvl2pPr marL="160863" indent="0">
              <a:buNone/>
              <a:defRPr/>
            </a:lvl2pPr>
          </a:lstStyle>
          <a:p>
            <a:pPr lvl="0"/>
            <a:r>
              <a:rPr lang="en-US"/>
              <a:t>Click to edit Master text styles</a:t>
            </a:r>
          </a:p>
          <a:p>
            <a:pPr marL="118530" marR="0" lvl="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en-US"/>
              <a:t>Click to edit Master text styles</a:t>
            </a:r>
          </a:p>
          <a:p>
            <a:pPr marL="118530" marR="0" lvl="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en-US"/>
              <a:t>Click to edit Master text styles</a:t>
            </a:r>
          </a:p>
          <a:p>
            <a:pPr marL="118530" marR="0" lvl="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en-US"/>
              <a:t>Click to edit Master text styles</a:t>
            </a:r>
          </a:p>
          <a:p>
            <a:pPr lvl="0"/>
            <a:endParaRPr lang="en-US"/>
          </a:p>
        </p:txBody>
      </p:sp>
      <p:sp>
        <p:nvSpPr>
          <p:cNvPr id="11" name="Text Placeholder 10">
            <a:extLst>
              <a:ext uri="{FF2B5EF4-FFF2-40B4-BE49-F238E27FC236}">
                <a16:creationId xmlns:a16="http://schemas.microsoft.com/office/drawing/2014/main" id="{678FD2D1-54D0-384D-B6C4-1ADF79A1F6B9}"/>
              </a:ext>
            </a:extLst>
          </p:cNvPr>
          <p:cNvSpPr>
            <a:spLocks noGrp="1"/>
          </p:cNvSpPr>
          <p:nvPr>
            <p:ph type="body" sz="quarter" idx="22"/>
          </p:nvPr>
        </p:nvSpPr>
        <p:spPr>
          <a:xfrm>
            <a:off x="1178111" y="3624052"/>
            <a:ext cx="4462272" cy="380953"/>
          </a:xfrm>
        </p:spPr>
        <p:txBody>
          <a:bodyPr/>
          <a:lstStyle>
            <a:lvl1pPr marL="0" indent="0" algn="l">
              <a:lnSpc>
                <a:spcPct val="100000"/>
              </a:lnSpc>
              <a:buNone/>
              <a:defRPr sz="19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9" name="Text Placeholder 7">
            <a:extLst>
              <a:ext uri="{FF2B5EF4-FFF2-40B4-BE49-F238E27FC236}">
                <a16:creationId xmlns:a16="http://schemas.microsoft.com/office/drawing/2014/main" id="{EA3CFA97-B918-A243-8347-81ABE5965E29}"/>
              </a:ext>
            </a:extLst>
          </p:cNvPr>
          <p:cNvSpPr>
            <a:spLocks noGrp="1"/>
          </p:cNvSpPr>
          <p:nvPr>
            <p:ph type="body" sz="quarter" idx="23"/>
          </p:nvPr>
        </p:nvSpPr>
        <p:spPr>
          <a:xfrm>
            <a:off x="6698743" y="3975024"/>
            <a:ext cx="4462272" cy="1658837"/>
          </a:xfrm>
        </p:spPr>
        <p:txBody>
          <a:bodyPr/>
          <a:lstStyle>
            <a:lvl1pPr marL="118530" marR="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sz="1600"/>
            </a:lvl1pPr>
            <a:lvl2pPr marL="160863" indent="0">
              <a:buNone/>
              <a:defRPr/>
            </a:lvl2pPr>
          </a:lstStyle>
          <a:p>
            <a:pPr lvl="0"/>
            <a:r>
              <a:rPr lang="en-US"/>
              <a:t>Click to edit Master text styles</a:t>
            </a:r>
          </a:p>
          <a:p>
            <a:pPr marL="118530" marR="0" lvl="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en-US"/>
              <a:t>Click to edit Master text styles</a:t>
            </a:r>
          </a:p>
          <a:p>
            <a:pPr marL="118530" marR="0" lvl="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en-US"/>
              <a:t>Click to edit Master text styles</a:t>
            </a:r>
          </a:p>
          <a:p>
            <a:pPr marL="118530" marR="0" lvl="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en-US"/>
              <a:t>Click to edit Master text styles</a:t>
            </a:r>
          </a:p>
          <a:p>
            <a:pPr lvl="0"/>
            <a:endParaRPr lang="en-US"/>
          </a:p>
        </p:txBody>
      </p:sp>
      <p:sp>
        <p:nvSpPr>
          <p:cNvPr id="20" name="Text Placeholder 10">
            <a:extLst>
              <a:ext uri="{FF2B5EF4-FFF2-40B4-BE49-F238E27FC236}">
                <a16:creationId xmlns:a16="http://schemas.microsoft.com/office/drawing/2014/main" id="{71222A9A-C729-754A-AB5B-7F8262F611A3}"/>
              </a:ext>
            </a:extLst>
          </p:cNvPr>
          <p:cNvSpPr>
            <a:spLocks noGrp="1"/>
          </p:cNvSpPr>
          <p:nvPr>
            <p:ph type="body" sz="quarter" idx="24"/>
          </p:nvPr>
        </p:nvSpPr>
        <p:spPr>
          <a:xfrm>
            <a:off x="6698743" y="3624052"/>
            <a:ext cx="4462272" cy="380953"/>
          </a:xfrm>
        </p:spPr>
        <p:txBody>
          <a:bodyPr/>
          <a:lstStyle>
            <a:lvl1pPr marL="0" indent="0" algn="l">
              <a:lnSpc>
                <a:spcPct val="100000"/>
              </a:lnSpc>
              <a:buNone/>
              <a:defRPr sz="19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Footer Placeholder 3">
            <a:extLst>
              <a:ext uri="{FF2B5EF4-FFF2-40B4-BE49-F238E27FC236}">
                <a16:creationId xmlns:a16="http://schemas.microsoft.com/office/drawing/2014/main" id="{34801EFD-7446-8E4E-AAEF-5C8D10FA2ADF}"/>
              </a:ext>
            </a:extLst>
          </p:cNvPr>
          <p:cNvSpPr>
            <a:spLocks noGrp="1"/>
          </p:cNvSpPr>
          <p:nvPr>
            <p:ph type="ftr" sz="quarter" idx="3"/>
          </p:nvPr>
        </p:nvSpPr>
        <p:spPr>
          <a:xfrm>
            <a:off x="7934692" y="6242305"/>
            <a:ext cx="3277715"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2831606658"/>
      </p:ext>
    </p:extLst>
  </p:cSld>
  <p:clrMapOvr>
    <a:masterClrMapping/>
  </p:clrMapOvr>
  <p:extLst>
    <p:ext uri="{DCECCB84-F9BA-43D5-87BE-67443E8EF086}">
      <p15:sldGuideLst xmlns:p15="http://schemas.microsoft.com/office/powerpoint/2012/main">
        <p15:guide id="2" orient="horz" pos="3504" userDrawn="1">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tab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3096" y="469285"/>
            <a:ext cx="11097749" cy="1056387"/>
          </a:xfrm>
        </p:spPr>
        <p:txBody>
          <a:bodyPr/>
          <a:lstStyle>
            <a:lvl1pPr>
              <a:lnSpc>
                <a:spcPct val="100000"/>
              </a:lnSpc>
              <a:defRPr sz="3200"/>
            </a:lvl1pPr>
          </a:lstStyle>
          <a:p>
            <a:r>
              <a:rPr lang="en-US"/>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13" name="Text Placeholder 12">
            <a:extLst>
              <a:ext uri="{FF2B5EF4-FFF2-40B4-BE49-F238E27FC236}">
                <a16:creationId xmlns:a16="http://schemas.microsoft.com/office/drawing/2014/main" id="{6B9D6CC0-54C1-DF41-9D85-A9549CADD0CA}"/>
              </a:ext>
            </a:extLst>
          </p:cNvPr>
          <p:cNvSpPr>
            <a:spLocks noGrp="1"/>
          </p:cNvSpPr>
          <p:nvPr>
            <p:ph type="body" sz="quarter" idx="13" hasCustomPrompt="1"/>
          </p:nvPr>
        </p:nvSpPr>
        <p:spPr>
          <a:xfrm>
            <a:off x="514712" y="5693822"/>
            <a:ext cx="10766069"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14" name="Table Placeholder 13">
            <a:extLst>
              <a:ext uri="{FF2B5EF4-FFF2-40B4-BE49-F238E27FC236}">
                <a16:creationId xmlns:a16="http://schemas.microsoft.com/office/drawing/2014/main" id="{D270908A-23D5-CD43-8692-062EB0F4A7A9}"/>
              </a:ext>
            </a:extLst>
          </p:cNvPr>
          <p:cNvSpPr>
            <a:spLocks noGrp="1"/>
          </p:cNvSpPr>
          <p:nvPr>
            <p:ph type="tbl" sz="quarter" idx="17"/>
          </p:nvPr>
        </p:nvSpPr>
        <p:spPr>
          <a:xfrm>
            <a:off x="503347" y="2999232"/>
            <a:ext cx="11230899" cy="2680157"/>
          </a:xfrm>
          <a:noFill/>
        </p:spPr>
        <p:txBody>
          <a:bodyPr lIns="228600" tIns="54864" rIns="228600" bIns="0" anchor="ctr"/>
          <a:lstStyle>
            <a:lvl1pPr marL="0" indent="0" algn="ctr">
              <a:buNone/>
              <a:defRPr>
                <a:solidFill>
                  <a:schemeClr val="accent1"/>
                </a:solidFill>
              </a:defRPr>
            </a:lvl1pPr>
          </a:lstStyle>
          <a:p>
            <a:endParaRPr lang="en-US"/>
          </a:p>
        </p:txBody>
      </p:sp>
      <p:sp>
        <p:nvSpPr>
          <p:cNvPr id="10" name="Footer Placeholder 3">
            <a:extLst>
              <a:ext uri="{FF2B5EF4-FFF2-40B4-BE49-F238E27FC236}">
                <a16:creationId xmlns:a16="http://schemas.microsoft.com/office/drawing/2014/main" id="{A91CB174-5B4E-3040-9C32-90B63AD71B46}"/>
              </a:ext>
            </a:extLst>
          </p:cNvPr>
          <p:cNvSpPr>
            <a:spLocks noGrp="1"/>
          </p:cNvSpPr>
          <p:nvPr>
            <p:ph type="ftr" sz="quarter" idx="3"/>
          </p:nvPr>
        </p:nvSpPr>
        <p:spPr>
          <a:xfrm>
            <a:off x="7930558"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3503568283"/>
      </p:ext>
    </p:extLst>
  </p:cSld>
  <p:clrMapOvr>
    <a:masterClrMapping/>
  </p:clrMapOvr>
  <p:extLst>
    <p:ext uri="{DCECCB84-F9BA-43D5-87BE-67443E8EF086}">
      <p15:sldGuideLst xmlns:p15="http://schemas.microsoft.com/office/powerpoint/2012/main">
        <p15:guide id="2" orient="horz" pos="350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2301"/>
            <a:ext cx="2628900" cy="575989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412301"/>
            <a:ext cx="7734300" cy="5759899"/>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C00178-3B47-4802-83A6-85942859B967}"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9711015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tab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4" name="Table Placeholder 3">
            <a:extLst>
              <a:ext uri="{FF2B5EF4-FFF2-40B4-BE49-F238E27FC236}">
                <a16:creationId xmlns:a16="http://schemas.microsoft.com/office/drawing/2014/main" id="{18412AE7-14E8-314D-8735-18215A59D225}"/>
              </a:ext>
            </a:extLst>
          </p:cNvPr>
          <p:cNvSpPr>
            <a:spLocks noGrp="1"/>
          </p:cNvSpPr>
          <p:nvPr>
            <p:ph type="tbl" sz="quarter" idx="14"/>
          </p:nvPr>
        </p:nvSpPr>
        <p:spPr>
          <a:xfrm>
            <a:off x="609600" y="1658112"/>
            <a:ext cx="10972800" cy="4035552"/>
          </a:xfrm>
        </p:spPr>
        <p:txBody>
          <a:bodyPr anchor="ctr"/>
          <a:lstStyle>
            <a:lvl1pPr marL="0" indent="0" algn="ctr">
              <a:buNone/>
              <a:defRPr sz="1200">
                <a:solidFill>
                  <a:schemeClr val="accent1"/>
                </a:solidFill>
              </a:defRPr>
            </a:lvl1pPr>
          </a:lstStyle>
          <a:p>
            <a:endParaRPr lang="en-US"/>
          </a:p>
        </p:txBody>
      </p:sp>
      <p:sp>
        <p:nvSpPr>
          <p:cNvPr id="7" name="Footer Placeholder 3">
            <a:extLst>
              <a:ext uri="{FF2B5EF4-FFF2-40B4-BE49-F238E27FC236}">
                <a16:creationId xmlns:a16="http://schemas.microsoft.com/office/drawing/2014/main" id="{0757D4EE-7E0C-E842-839C-0E9231F5BB1B}"/>
              </a:ext>
            </a:extLst>
          </p:cNvPr>
          <p:cNvSpPr>
            <a:spLocks noGrp="1"/>
          </p:cNvSpPr>
          <p:nvPr>
            <p:ph type="ftr" sz="quarter" idx="3"/>
          </p:nvPr>
        </p:nvSpPr>
        <p:spPr>
          <a:xfrm>
            <a:off x="7930558" y="6241565"/>
            <a:ext cx="3284969"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3692912524"/>
      </p:ext>
    </p:extLst>
  </p:cSld>
  <p:clrMapOvr>
    <a:masterClrMapping/>
  </p:clrMapOvr>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content, and large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3" y="469286"/>
            <a:ext cx="5364480" cy="1096841"/>
          </a:xfrm>
        </p:spPr>
        <p:txBody>
          <a:bodyPr/>
          <a:lstStyle>
            <a:lvl1pPr>
              <a:lnSpc>
                <a:spcPct val="100000"/>
              </a:lnSpc>
              <a:defRPr sz="3200"/>
            </a:lvl1pPr>
          </a:lstStyle>
          <a:p>
            <a:r>
              <a:rPr lang="en-US"/>
              <a:t>Click to edit Master title style</a:t>
            </a:r>
          </a:p>
        </p:txBody>
      </p:sp>
      <p:sp>
        <p:nvSpPr>
          <p:cNvPr id="3" name="Content Placeholder 2">
            <a:extLst>
              <a:ext uri="{FF2B5EF4-FFF2-40B4-BE49-F238E27FC236}">
                <a16:creationId xmlns:a16="http://schemas.microsoft.com/office/drawing/2014/main" id="{6FFA7B42-D455-1E4D-9ED5-D09FA229AD73}"/>
              </a:ext>
            </a:extLst>
          </p:cNvPr>
          <p:cNvSpPr>
            <a:spLocks noGrp="1"/>
          </p:cNvSpPr>
          <p:nvPr>
            <p:ph idx="1"/>
          </p:nvPr>
        </p:nvSpPr>
        <p:spPr>
          <a:xfrm>
            <a:off x="499872" y="1828800"/>
            <a:ext cx="5364480" cy="3864696"/>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10064">
              <a:lnSpc>
                <a:spcPct val="100000"/>
              </a:lnSpc>
              <a:spcBef>
                <a:spcPts val="0"/>
              </a:spcBef>
              <a:spcAft>
                <a:spcPts val="800"/>
              </a:spcAft>
              <a:buClr>
                <a:schemeClr val="accent1"/>
              </a:buClr>
              <a:buFont typeface="System Font Regular"/>
              <a:buChar char="-"/>
              <a:tabLst/>
              <a:defRPr sz="1900">
                <a:solidFill>
                  <a:schemeClr val="accent1"/>
                </a:solidFill>
              </a:defRPr>
            </a:lvl2pPr>
            <a:lvl3pPr marL="408507" indent="-118530">
              <a:lnSpc>
                <a:spcPct val="100000"/>
              </a:lnSpc>
              <a:spcBef>
                <a:spcPts val="0"/>
              </a:spcBef>
              <a:spcAft>
                <a:spcPts val="800"/>
              </a:spcAft>
              <a:buClr>
                <a:schemeClr val="accent1"/>
              </a:buClr>
              <a:tabLst/>
              <a:defRPr sz="1600">
                <a:solidFill>
                  <a:schemeClr val="accent1"/>
                </a:solidFill>
              </a:defRPr>
            </a:lvl3pPr>
            <a:lvl4pPr marL="527037" indent="-107948">
              <a:lnSpc>
                <a:spcPct val="100000"/>
              </a:lnSpc>
              <a:spcBef>
                <a:spcPts val="0"/>
              </a:spcBef>
              <a:spcAft>
                <a:spcPts val="800"/>
              </a:spcAft>
              <a:buClr>
                <a:schemeClr val="accent1"/>
              </a:buClr>
              <a:buFont typeface="System Font Regular"/>
              <a:buChar char="-"/>
              <a:tabLst/>
              <a:defRPr sz="1500">
                <a:solidFill>
                  <a:schemeClr val="accent1"/>
                </a:solidFill>
              </a:defRPr>
            </a:lvl4pPr>
            <a:lvl5pPr marL="666734" indent="-118530">
              <a:lnSpc>
                <a:spcPct val="100000"/>
              </a:lnSpc>
              <a:spcBef>
                <a:spcPts val="0"/>
              </a:spcBef>
              <a:spcAft>
                <a:spcPts val="800"/>
              </a:spcAft>
              <a:buClr>
                <a:schemeClr val="accent1"/>
              </a:buClr>
              <a:tabLst/>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2"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6212619" y="1"/>
            <a:ext cx="5979381" cy="6857999"/>
          </a:xfrm>
          <a:solidFill>
            <a:schemeClr val="tx2"/>
          </a:solidFill>
        </p:spPr>
        <p:txBody>
          <a:bodyPr anchor="ctr"/>
          <a:lstStyle>
            <a:lvl1pPr marL="0" indent="0" algn="ctr">
              <a:buNone/>
              <a:defRPr sz="1600"/>
            </a:lvl1pPr>
          </a:lstStyle>
          <a:p>
            <a:endParaRPr lang="en-US"/>
          </a:p>
        </p:txBody>
      </p:sp>
      <p:sp>
        <p:nvSpPr>
          <p:cNvPr id="9" name="Footer Placeholder 3">
            <a:extLst>
              <a:ext uri="{FF2B5EF4-FFF2-40B4-BE49-F238E27FC236}">
                <a16:creationId xmlns:a16="http://schemas.microsoft.com/office/drawing/2014/main" id="{AA237B01-3300-A94F-955A-022A5B7FCC2D}"/>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solidFill>
                  <a:schemeClr val="bg2"/>
                </a:solidFill>
              </a:defRPr>
            </a:lvl1pPr>
          </a:lstStyle>
          <a:p>
            <a:fld id="{66DE20E4-D496-034F-914D-F7F15B93E95B}" type="slidenum">
              <a:rPr lang="en-US" smtClean="0"/>
              <a:pPr/>
              <a:t>‹#›</a:t>
            </a:fld>
            <a:endParaRPr lang="en-US"/>
          </a:p>
        </p:txBody>
      </p:sp>
    </p:spTree>
    <p:extLst>
      <p:ext uri="{BB962C8B-B14F-4D97-AF65-F5344CB8AC3E}">
        <p14:creationId xmlns:p14="http://schemas.microsoft.com/office/powerpoint/2010/main" val="1858942144"/>
      </p:ext>
    </p:extLst>
  </p:cSld>
  <p:clrMapOvr>
    <a:masterClrMapping/>
  </p:clrMapOvr>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content, and small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2"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6212619" y="1462618"/>
            <a:ext cx="5369781" cy="4596329"/>
          </a:xfrm>
          <a:solidFill>
            <a:schemeClr val="tx2"/>
          </a:solidFill>
        </p:spPr>
        <p:txBody>
          <a:bodyPr anchor="ctr"/>
          <a:lstStyle>
            <a:lvl1pPr marL="0" indent="0" algn="ctr">
              <a:buNone/>
              <a:defRPr sz="1600"/>
            </a:lvl1pPr>
          </a:lstStyle>
          <a:p>
            <a:endParaRPr lang="en-US"/>
          </a:p>
        </p:txBody>
      </p:sp>
      <p:sp>
        <p:nvSpPr>
          <p:cNvPr id="7" name="Content Placeholder 2">
            <a:extLst>
              <a:ext uri="{FF2B5EF4-FFF2-40B4-BE49-F238E27FC236}">
                <a16:creationId xmlns:a16="http://schemas.microsoft.com/office/drawing/2014/main" id="{2B3F8211-32E1-A14E-9058-DC9702739171}"/>
              </a:ext>
            </a:extLst>
          </p:cNvPr>
          <p:cNvSpPr>
            <a:spLocks noGrp="1"/>
          </p:cNvSpPr>
          <p:nvPr>
            <p:ph idx="15"/>
          </p:nvPr>
        </p:nvSpPr>
        <p:spPr>
          <a:xfrm>
            <a:off x="499872" y="1462617"/>
            <a:ext cx="5364480" cy="4231204"/>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3">
            <a:extLst>
              <a:ext uri="{FF2B5EF4-FFF2-40B4-BE49-F238E27FC236}">
                <a16:creationId xmlns:a16="http://schemas.microsoft.com/office/drawing/2014/main" id="{D1101829-B714-6E46-BE01-D5626AC189B8}"/>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272073118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2-line), content, and small pic">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2"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6212619" y="1827743"/>
            <a:ext cx="5369781" cy="4231204"/>
          </a:xfrm>
          <a:solidFill>
            <a:schemeClr val="tx2"/>
          </a:solidFill>
        </p:spPr>
        <p:txBody>
          <a:bodyPr anchor="ctr"/>
          <a:lstStyle>
            <a:lvl1pPr marL="0" indent="0" algn="ctr">
              <a:buNone/>
              <a:defRPr sz="1600"/>
            </a:lvl1pPr>
          </a:lstStyle>
          <a:p>
            <a:endParaRPr lang="en-US"/>
          </a:p>
        </p:txBody>
      </p:sp>
      <p:sp>
        <p:nvSpPr>
          <p:cNvPr id="7" name="Content Placeholder 2">
            <a:extLst>
              <a:ext uri="{FF2B5EF4-FFF2-40B4-BE49-F238E27FC236}">
                <a16:creationId xmlns:a16="http://schemas.microsoft.com/office/drawing/2014/main" id="{2B3F8211-32E1-A14E-9058-DC9702739171}"/>
              </a:ext>
            </a:extLst>
          </p:cNvPr>
          <p:cNvSpPr>
            <a:spLocks noGrp="1"/>
          </p:cNvSpPr>
          <p:nvPr>
            <p:ph idx="15"/>
          </p:nvPr>
        </p:nvSpPr>
        <p:spPr>
          <a:xfrm>
            <a:off x="499872" y="1828802"/>
            <a:ext cx="5364480" cy="3865021"/>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marL="122764" marR="0" lvl="0"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3">
            <a:extLst>
              <a:ext uri="{FF2B5EF4-FFF2-40B4-BE49-F238E27FC236}">
                <a16:creationId xmlns:a16="http://schemas.microsoft.com/office/drawing/2014/main" id="{D1101829-B714-6E46-BE01-D5626AC189B8}"/>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9" name="Title 1">
            <a:extLst>
              <a:ext uri="{FF2B5EF4-FFF2-40B4-BE49-F238E27FC236}">
                <a16:creationId xmlns:a16="http://schemas.microsoft.com/office/drawing/2014/main" id="{FD556004-769B-824A-A347-C2C035D1BBE6}"/>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a:t>Click to add a title style with a </a:t>
            </a:r>
            <a:br>
              <a:rPr lang="en-US"/>
            </a:br>
            <a:r>
              <a:rPr lang="en-US"/>
              <a:t>two-line headline</a:t>
            </a:r>
          </a:p>
        </p:txBody>
      </p:sp>
    </p:spTree>
    <p:extLst>
      <p:ext uri="{BB962C8B-B14F-4D97-AF65-F5344CB8AC3E}">
        <p14:creationId xmlns:p14="http://schemas.microsoft.com/office/powerpoint/2010/main" val="22866153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content, and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7AF59D-8535-1140-B29B-79BC2486FF7B}"/>
              </a:ext>
            </a:extLst>
          </p:cNvPr>
          <p:cNvSpPr/>
          <p:nvPr userDrawn="1"/>
        </p:nvSpPr>
        <p:spPr>
          <a:xfrm>
            <a:off x="6989230" y="1577425"/>
            <a:ext cx="4604249" cy="30149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p>
        </p:txBody>
      </p:sp>
      <p:sp>
        <p:nvSpPr>
          <p:cNvPr id="3" name="Content Placeholder 2">
            <a:extLst>
              <a:ext uri="{FF2B5EF4-FFF2-40B4-BE49-F238E27FC236}">
                <a16:creationId xmlns:a16="http://schemas.microsoft.com/office/drawing/2014/main" id="{6FFA7B42-D455-1E4D-9ED5-D09FA229AD73}"/>
              </a:ext>
            </a:extLst>
          </p:cNvPr>
          <p:cNvSpPr>
            <a:spLocks noGrp="1"/>
          </p:cNvSpPr>
          <p:nvPr>
            <p:ph idx="1"/>
          </p:nvPr>
        </p:nvSpPr>
        <p:spPr>
          <a:xfrm>
            <a:off x="499872" y="1462618"/>
            <a:ext cx="5364480" cy="4225577"/>
          </a:xfrm>
        </p:spPr>
        <p:txBody>
          <a:bodyPr/>
          <a:lstStyle>
            <a:lvl1pPr marL="122764" indent="-122764">
              <a:lnSpc>
                <a:spcPct val="100000"/>
              </a:lnSpc>
              <a:spcBef>
                <a:spcPts val="400"/>
              </a:spcBef>
              <a:spcAft>
                <a:spcPts val="800"/>
              </a:spcAft>
              <a:buClr>
                <a:schemeClr val="accent1"/>
              </a:buClr>
              <a:tabLst/>
              <a:defRPr sz="1900">
                <a:solidFill>
                  <a:schemeClr val="accent1"/>
                </a:solidFill>
                <a:latin typeface="+mn-lt"/>
              </a:defRPr>
            </a:lvl1pPr>
            <a:lvl2pPr marL="268811" indent="-129114">
              <a:lnSpc>
                <a:spcPct val="100000"/>
              </a:lnSpc>
              <a:spcBef>
                <a:spcPts val="0"/>
              </a:spcBef>
              <a:spcAft>
                <a:spcPts val="800"/>
              </a:spcAft>
              <a:buClr>
                <a:schemeClr val="accent1"/>
              </a:buClr>
              <a:buFont typeface="System Font Regular"/>
              <a:buChar char="-"/>
              <a:tabLst/>
              <a:defRPr sz="1900">
                <a:solidFill>
                  <a:schemeClr val="accent1"/>
                </a:solidFill>
                <a:latin typeface="+mn-lt"/>
              </a:defRPr>
            </a:lvl2pPr>
            <a:lvl3pPr marL="397923" indent="-118530">
              <a:lnSpc>
                <a:spcPct val="100000"/>
              </a:lnSpc>
              <a:spcBef>
                <a:spcPts val="0"/>
              </a:spcBef>
              <a:spcAft>
                <a:spcPts val="800"/>
              </a:spcAft>
              <a:buClr>
                <a:schemeClr val="accent1"/>
              </a:buClr>
              <a:tabLst/>
              <a:defRPr sz="1600">
                <a:solidFill>
                  <a:schemeClr val="accent1"/>
                </a:solidFill>
                <a:latin typeface="+mn-lt"/>
              </a:defRPr>
            </a:lvl3pPr>
            <a:lvl4pPr marL="527037" indent="-129114">
              <a:lnSpc>
                <a:spcPct val="100000"/>
              </a:lnSpc>
              <a:spcBef>
                <a:spcPts val="0"/>
              </a:spcBef>
              <a:spcAft>
                <a:spcPts val="800"/>
              </a:spcAft>
              <a:buClr>
                <a:schemeClr val="accent1"/>
              </a:buClr>
              <a:buFont typeface="System Font Regular"/>
              <a:buChar char="-"/>
              <a:tabLst/>
              <a:defRPr sz="1500">
                <a:solidFill>
                  <a:schemeClr val="accent1"/>
                </a:solidFill>
                <a:latin typeface="+mn-lt"/>
              </a:defRPr>
            </a:lvl4pPr>
            <a:lvl5pPr marL="666734" indent="-129114">
              <a:lnSpc>
                <a:spcPct val="100000"/>
              </a:lnSpc>
              <a:spcBef>
                <a:spcPts val="0"/>
              </a:spcBef>
              <a:spcAft>
                <a:spcPts val="800"/>
              </a:spcAft>
              <a:buClr>
                <a:schemeClr val="accent1"/>
              </a:buClr>
              <a:tabLst/>
              <a:defRPr sz="1400">
                <a:solidFill>
                  <a:schemeClr val="accent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0"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Text Placeholder 28">
            <a:extLst>
              <a:ext uri="{FF2B5EF4-FFF2-40B4-BE49-F238E27FC236}">
                <a16:creationId xmlns:a16="http://schemas.microsoft.com/office/drawing/2014/main" id="{8FF7021F-BE12-C345-B1FB-F328D09E0C8F}"/>
              </a:ext>
            </a:extLst>
          </p:cNvPr>
          <p:cNvSpPr>
            <a:spLocks noGrp="1"/>
          </p:cNvSpPr>
          <p:nvPr>
            <p:ph type="body" sz="quarter" idx="19"/>
          </p:nvPr>
        </p:nvSpPr>
        <p:spPr>
          <a:xfrm>
            <a:off x="7126515" y="1746568"/>
            <a:ext cx="4325259" cy="2845835"/>
          </a:xfrm>
        </p:spPr>
        <p:txBody>
          <a:bodyPr/>
          <a:lstStyle>
            <a:lvl1pPr marL="0" indent="0" algn="l">
              <a:buNone/>
              <a:defRPr sz="2667" b="1" spc="0" baseline="0">
                <a:solidFill>
                  <a:schemeClr val="accent1"/>
                </a:solidFill>
                <a:latin typeface="Georgia" panose="02040502050405020303" pitchFamily="18" charset="0"/>
              </a:defRPr>
            </a:lvl1pPr>
            <a:lvl2pPr marL="160863" indent="0">
              <a:buNone/>
              <a:defRPr sz="9600">
                <a:latin typeface="Georgia" panose="02040502050405020303" pitchFamily="18" charset="0"/>
              </a:defRPr>
            </a:lvl2pPr>
            <a:lvl3pPr marL="391574" indent="0">
              <a:buNone/>
              <a:defRPr sz="9600">
                <a:latin typeface="Georgia" panose="02040502050405020303" pitchFamily="18" charset="0"/>
              </a:defRPr>
            </a:lvl3pPr>
            <a:lvl4pPr marL="539736" indent="0">
              <a:buNone/>
              <a:defRPr sz="9600">
                <a:latin typeface="Georgia" panose="02040502050405020303" pitchFamily="18" charset="0"/>
              </a:defRPr>
            </a:lvl4pPr>
            <a:lvl5pPr marL="770447" indent="0">
              <a:buNone/>
              <a:defRPr sz="9600">
                <a:latin typeface="Georgia" panose="02040502050405020303" pitchFamily="18" charset="0"/>
              </a:defRPr>
            </a:lvl5pPr>
          </a:lstStyle>
          <a:p>
            <a:pPr lvl="0"/>
            <a:r>
              <a:rPr lang="en-US"/>
              <a:t>Click</a:t>
            </a:r>
          </a:p>
        </p:txBody>
      </p:sp>
      <p:sp>
        <p:nvSpPr>
          <p:cNvPr id="11" name="Footer Placeholder 3">
            <a:extLst>
              <a:ext uri="{FF2B5EF4-FFF2-40B4-BE49-F238E27FC236}">
                <a16:creationId xmlns:a16="http://schemas.microsoft.com/office/drawing/2014/main" id="{9D672EDB-2656-3845-AED8-A0E11A74F037}"/>
              </a:ext>
            </a:extLst>
          </p:cNvPr>
          <p:cNvSpPr>
            <a:spLocks noGrp="1"/>
          </p:cNvSpPr>
          <p:nvPr>
            <p:ph type="ftr" sz="quarter" idx="3"/>
          </p:nvPr>
        </p:nvSpPr>
        <p:spPr>
          <a:xfrm>
            <a:off x="7936346" y="6241565"/>
            <a:ext cx="3281821"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6166782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2 line), content, and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7AF59D-8535-1140-B29B-79BC2486FF7B}"/>
              </a:ext>
            </a:extLst>
          </p:cNvPr>
          <p:cNvSpPr/>
          <p:nvPr userDrawn="1"/>
        </p:nvSpPr>
        <p:spPr>
          <a:xfrm>
            <a:off x="6989230" y="1959612"/>
            <a:ext cx="4604249" cy="30149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0"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Text Placeholder 28">
            <a:extLst>
              <a:ext uri="{FF2B5EF4-FFF2-40B4-BE49-F238E27FC236}">
                <a16:creationId xmlns:a16="http://schemas.microsoft.com/office/drawing/2014/main" id="{8FF7021F-BE12-C345-B1FB-F328D09E0C8F}"/>
              </a:ext>
            </a:extLst>
          </p:cNvPr>
          <p:cNvSpPr>
            <a:spLocks noGrp="1"/>
          </p:cNvSpPr>
          <p:nvPr>
            <p:ph type="body" sz="quarter" idx="19"/>
          </p:nvPr>
        </p:nvSpPr>
        <p:spPr>
          <a:xfrm>
            <a:off x="7126515" y="2128754"/>
            <a:ext cx="4325259" cy="2845835"/>
          </a:xfrm>
        </p:spPr>
        <p:txBody>
          <a:bodyPr/>
          <a:lstStyle>
            <a:lvl1pPr marL="0" indent="0" algn="l">
              <a:buNone/>
              <a:defRPr sz="2667" b="1" spc="0" baseline="0">
                <a:solidFill>
                  <a:schemeClr val="accent1"/>
                </a:solidFill>
                <a:latin typeface="Georgia" panose="02040502050405020303" pitchFamily="18" charset="0"/>
              </a:defRPr>
            </a:lvl1pPr>
            <a:lvl2pPr marL="160863" indent="0">
              <a:buNone/>
              <a:defRPr sz="9600">
                <a:latin typeface="Georgia" panose="02040502050405020303" pitchFamily="18" charset="0"/>
              </a:defRPr>
            </a:lvl2pPr>
            <a:lvl3pPr marL="391574" indent="0">
              <a:buNone/>
              <a:defRPr sz="9600">
                <a:latin typeface="Georgia" panose="02040502050405020303" pitchFamily="18" charset="0"/>
              </a:defRPr>
            </a:lvl3pPr>
            <a:lvl4pPr marL="539736" indent="0">
              <a:buNone/>
              <a:defRPr sz="9600">
                <a:latin typeface="Georgia" panose="02040502050405020303" pitchFamily="18" charset="0"/>
              </a:defRPr>
            </a:lvl4pPr>
            <a:lvl5pPr marL="770447" indent="0">
              <a:buNone/>
              <a:defRPr sz="9600">
                <a:latin typeface="Georgia" panose="02040502050405020303" pitchFamily="18" charset="0"/>
              </a:defRPr>
            </a:lvl5pPr>
          </a:lstStyle>
          <a:p>
            <a:pPr lvl="0"/>
            <a:r>
              <a:rPr lang="en-US"/>
              <a:t>Click</a:t>
            </a:r>
          </a:p>
        </p:txBody>
      </p:sp>
      <p:sp>
        <p:nvSpPr>
          <p:cNvPr id="11" name="Footer Placeholder 3">
            <a:extLst>
              <a:ext uri="{FF2B5EF4-FFF2-40B4-BE49-F238E27FC236}">
                <a16:creationId xmlns:a16="http://schemas.microsoft.com/office/drawing/2014/main" id="{9D672EDB-2656-3845-AED8-A0E11A74F037}"/>
              </a:ext>
            </a:extLst>
          </p:cNvPr>
          <p:cNvSpPr>
            <a:spLocks noGrp="1"/>
          </p:cNvSpPr>
          <p:nvPr>
            <p:ph type="ftr" sz="quarter" idx="3"/>
          </p:nvPr>
        </p:nvSpPr>
        <p:spPr>
          <a:xfrm>
            <a:off x="7936346" y="6241565"/>
            <a:ext cx="3281821"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9" name="Content Placeholder 2">
            <a:extLst>
              <a:ext uri="{FF2B5EF4-FFF2-40B4-BE49-F238E27FC236}">
                <a16:creationId xmlns:a16="http://schemas.microsoft.com/office/drawing/2014/main" id="{6D16490D-0665-6F4D-9A29-A4051903B1F7}"/>
              </a:ext>
            </a:extLst>
          </p:cNvPr>
          <p:cNvSpPr>
            <a:spLocks noGrp="1"/>
          </p:cNvSpPr>
          <p:nvPr>
            <p:ph idx="15"/>
          </p:nvPr>
        </p:nvSpPr>
        <p:spPr>
          <a:xfrm>
            <a:off x="499872" y="1828800"/>
            <a:ext cx="5364480" cy="3865021"/>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marL="122764" marR="0" lvl="0"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43AA5499-0B30-3845-8F4C-708EA873253C}"/>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a:t>Click to add a title style with a </a:t>
            </a:r>
            <a:br>
              <a:rPr lang="en-US"/>
            </a:br>
            <a:r>
              <a:rPr lang="en-US"/>
              <a:t>two-line headline</a:t>
            </a:r>
          </a:p>
        </p:txBody>
      </p:sp>
    </p:spTree>
    <p:extLst>
      <p:ext uri="{BB962C8B-B14F-4D97-AF65-F5344CB8AC3E}">
        <p14:creationId xmlns:p14="http://schemas.microsoft.com/office/powerpoint/2010/main" val="3882154412"/>
      </p:ext>
    </p:extLst>
  </p:cSld>
  <p:clrMapOvr>
    <a:masterClrMapping/>
  </p:clrMapOvr>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content and char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6400800" y="1426464"/>
            <a:ext cx="5181600" cy="4291584"/>
          </a:xfrm>
        </p:spPr>
        <p:txBody>
          <a:bodyPr anchor="ctr"/>
          <a:lstStyle>
            <a:lvl1pPr marL="0" indent="0" algn="ctr">
              <a:buNone/>
              <a:defRPr sz="1200">
                <a:solidFill>
                  <a:schemeClr val="accent1"/>
                </a:solidFill>
              </a:defRPr>
            </a:lvl1pPr>
          </a:lstStyle>
          <a:p>
            <a:endParaRPr lang="en-US"/>
          </a:p>
        </p:txBody>
      </p:sp>
      <p:sp>
        <p:nvSpPr>
          <p:cNvPr id="21" name="Content Placeholder 2">
            <a:extLst>
              <a:ext uri="{FF2B5EF4-FFF2-40B4-BE49-F238E27FC236}">
                <a16:creationId xmlns:a16="http://schemas.microsoft.com/office/drawing/2014/main" id="{7584C915-AEBA-9E46-B545-D476DC3D7F89}"/>
              </a:ext>
            </a:extLst>
          </p:cNvPr>
          <p:cNvSpPr>
            <a:spLocks noGrp="1"/>
          </p:cNvSpPr>
          <p:nvPr>
            <p:ph idx="15"/>
          </p:nvPr>
        </p:nvSpPr>
        <p:spPr>
          <a:xfrm>
            <a:off x="499872" y="1462617"/>
            <a:ext cx="5364480" cy="4231204"/>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Footer Placeholder 3">
            <a:extLst>
              <a:ext uri="{FF2B5EF4-FFF2-40B4-BE49-F238E27FC236}">
                <a16:creationId xmlns:a16="http://schemas.microsoft.com/office/drawing/2014/main" id="{593C8B9C-2327-2A43-9C91-A40CC38C2125}"/>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31756342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2-line), content and chart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6400800" y="1792224"/>
            <a:ext cx="5181600" cy="3901440"/>
          </a:xfrm>
        </p:spPr>
        <p:txBody>
          <a:bodyPr anchor="ctr"/>
          <a:lstStyle>
            <a:lvl1pPr marL="0" indent="0" algn="ctr">
              <a:buNone/>
              <a:defRPr sz="1200">
                <a:solidFill>
                  <a:schemeClr val="accent1"/>
                </a:solidFill>
              </a:defRPr>
            </a:lvl1pPr>
          </a:lstStyle>
          <a:p>
            <a:endParaRPr lang="en-US"/>
          </a:p>
        </p:txBody>
      </p:sp>
      <p:sp>
        <p:nvSpPr>
          <p:cNvPr id="20" name="Footer Placeholder 3">
            <a:extLst>
              <a:ext uri="{FF2B5EF4-FFF2-40B4-BE49-F238E27FC236}">
                <a16:creationId xmlns:a16="http://schemas.microsoft.com/office/drawing/2014/main" id="{593C8B9C-2327-2A43-9C91-A40CC38C2125}"/>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50" name="Content Placeholder 2">
            <a:extLst>
              <a:ext uri="{FF2B5EF4-FFF2-40B4-BE49-F238E27FC236}">
                <a16:creationId xmlns:a16="http://schemas.microsoft.com/office/drawing/2014/main" id="{254BAD4D-A958-A440-B45A-D94955E74A05}"/>
              </a:ext>
            </a:extLst>
          </p:cNvPr>
          <p:cNvSpPr>
            <a:spLocks noGrp="1"/>
          </p:cNvSpPr>
          <p:nvPr>
            <p:ph idx="15"/>
          </p:nvPr>
        </p:nvSpPr>
        <p:spPr>
          <a:xfrm>
            <a:off x="499872" y="1828802"/>
            <a:ext cx="5364480" cy="3865021"/>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marL="122764" marR="0" lvl="0"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Title 1">
            <a:extLst>
              <a:ext uri="{FF2B5EF4-FFF2-40B4-BE49-F238E27FC236}">
                <a16:creationId xmlns:a16="http://schemas.microsoft.com/office/drawing/2014/main" id="{30378E39-EE63-5F43-BA84-E27BA0E2F43D}"/>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a:t>Click to add a title style with a </a:t>
            </a:r>
            <a:br>
              <a:rPr lang="en-US"/>
            </a:br>
            <a:r>
              <a:rPr lang="en-US"/>
              <a:t>two-line headline</a:t>
            </a:r>
          </a:p>
        </p:txBody>
      </p:sp>
    </p:spTree>
    <p:extLst>
      <p:ext uri="{BB962C8B-B14F-4D97-AF65-F5344CB8AC3E}">
        <p14:creationId xmlns:p14="http://schemas.microsoft.com/office/powerpoint/2010/main" val="369757930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content and char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p>
        </p:txBody>
      </p:sp>
      <p:sp>
        <p:nvSpPr>
          <p:cNvPr id="3" name="Content Placeholder 2">
            <a:extLst>
              <a:ext uri="{FF2B5EF4-FFF2-40B4-BE49-F238E27FC236}">
                <a16:creationId xmlns:a16="http://schemas.microsoft.com/office/drawing/2014/main" id="{6FFA7B42-D455-1E4D-9ED5-D09FA229AD73}"/>
              </a:ext>
            </a:extLst>
          </p:cNvPr>
          <p:cNvSpPr>
            <a:spLocks noGrp="1"/>
          </p:cNvSpPr>
          <p:nvPr>
            <p:ph idx="1"/>
          </p:nvPr>
        </p:nvSpPr>
        <p:spPr>
          <a:xfrm>
            <a:off x="499873" y="1463041"/>
            <a:ext cx="4702895" cy="4225577"/>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58227" indent="-112181">
              <a:lnSpc>
                <a:spcPct val="100000"/>
              </a:lnSpc>
              <a:spcBef>
                <a:spcPts val="0"/>
              </a:spcBef>
              <a:spcAft>
                <a:spcPts val="800"/>
              </a:spcAft>
              <a:buClr>
                <a:schemeClr val="accent1"/>
              </a:buClr>
              <a:buFont typeface="System Font Regular"/>
              <a:buChar char="-"/>
              <a:tabLst/>
              <a:defRPr sz="1900">
                <a:solidFill>
                  <a:schemeClr val="accent1"/>
                </a:solidFill>
              </a:defRPr>
            </a:lvl2pPr>
            <a:lvl3pPr marL="376757" indent="-107948">
              <a:lnSpc>
                <a:spcPct val="100000"/>
              </a:lnSpc>
              <a:spcBef>
                <a:spcPts val="0"/>
              </a:spcBef>
              <a:spcAft>
                <a:spcPts val="800"/>
              </a:spcAft>
              <a:buClr>
                <a:schemeClr val="accent1"/>
              </a:buClr>
              <a:tabLst/>
              <a:defRPr sz="1600">
                <a:solidFill>
                  <a:schemeClr val="accent1"/>
                </a:solidFill>
              </a:defRPr>
            </a:lvl3pPr>
            <a:lvl4pPr marL="484705" indent="-107948">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118530">
              <a:lnSpc>
                <a:spcPct val="100000"/>
              </a:lnSpc>
              <a:spcBef>
                <a:spcPts val="0"/>
              </a:spcBef>
              <a:spcAft>
                <a:spcPts val="800"/>
              </a:spcAft>
              <a:buClr>
                <a:schemeClr val="accent1"/>
              </a:buClr>
              <a:tabLst/>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393267" y="1461449"/>
            <a:ext cx="6278880" cy="4218432"/>
          </a:xfrm>
        </p:spPr>
        <p:txBody>
          <a:bodyPr anchor="ctr"/>
          <a:lstStyle>
            <a:lvl1pPr marL="0" indent="0" algn="ctr">
              <a:buNone/>
              <a:defRPr sz="1200">
                <a:solidFill>
                  <a:schemeClr val="accent1"/>
                </a:solidFill>
              </a:defRPr>
            </a:lvl1pPr>
          </a:lstStyle>
          <a:p>
            <a:endParaRPr lang="en-US"/>
          </a:p>
        </p:txBody>
      </p:sp>
      <p:sp>
        <p:nvSpPr>
          <p:cNvPr id="28" name="Footer Placeholder 3">
            <a:extLst>
              <a:ext uri="{FF2B5EF4-FFF2-40B4-BE49-F238E27FC236}">
                <a16:creationId xmlns:a16="http://schemas.microsoft.com/office/drawing/2014/main" id="{73CCDD9D-AE73-5B4E-8E6D-1B5B9FA6A313}"/>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199906396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2-line), content and chart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388864" y="1828801"/>
            <a:ext cx="6278880" cy="3864864"/>
          </a:xfrm>
        </p:spPr>
        <p:txBody>
          <a:bodyPr anchor="ctr"/>
          <a:lstStyle>
            <a:lvl1pPr marL="0" indent="0" algn="ctr">
              <a:buNone/>
              <a:defRPr sz="1200">
                <a:solidFill>
                  <a:schemeClr val="accent1"/>
                </a:solidFill>
              </a:defRPr>
            </a:lvl1pPr>
          </a:lstStyle>
          <a:p>
            <a:endParaRPr lang="en-US"/>
          </a:p>
        </p:txBody>
      </p:sp>
      <p:sp>
        <p:nvSpPr>
          <p:cNvPr id="28" name="Footer Placeholder 3">
            <a:extLst>
              <a:ext uri="{FF2B5EF4-FFF2-40B4-BE49-F238E27FC236}">
                <a16:creationId xmlns:a16="http://schemas.microsoft.com/office/drawing/2014/main" id="{73CCDD9D-AE73-5B4E-8E6D-1B5B9FA6A313}"/>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63" name="Content Placeholder 2">
            <a:extLst>
              <a:ext uri="{FF2B5EF4-FFF2-40B4-BE49-F238E27FC236}">
                <a16:creationId xmlns:a16="http://schemas.microsoft.com/office/drawing/2014/main" id="{1EF2830B-505D-3247-9562-60314ACE4164}"/>
              </a:ext>
            </a:extLst>
          </p:cNvPr>
          <p:cNvSpPr>
            <a:spLocks noGrp="1"/>
          </p:cNvSpPr>
          <p:nvPr>
            <p:ph idx="15"/>
          </p:nvPr>
        </p:nvSpPr>
        <p:spPr>
          <a:xfrm>
            <a:off x="499873" y="1828802"/>
            <a:ext cx="4702895" cy="3865021"/>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marL="122764" marR="0" lvl="0"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 name="Title 1">
            <a:extLst>
              <a:ext uri="{FF2B5EF4-FFF2-40B4-BE49-F238E27FC236}">
                <a16:creationId xmlns:a16="http://schemas.microsoft.com/office/drawing/2014/main" id="{961B6958-FC02-3943-AAE0-C24A8AD0B6BB}"/>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a:t>Click to add a title style with a </a:t>
            </a:r>
            <a:br>
              <a:rPr lang="en-US"/>
            </a:br>
            <a:r>
              <a:rPr lang="en-US"/>
              <a:t>two-line headline</a:t>
            </a:r>
          </a:p>
        </p:txBody>
      </p:sp>
    </p:spTree>
    <p:extLst>
      <p:ext uri="{BB962C8B-B14F-4D97-AF65-F5344CB8AC3E}">
        <p14:creationId xmlns:p14="http://schemas.microsoft.com/office/powerpoint/2010/main" val="610274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D62ADE-84EE-1D43-A24B-D76FB1F99A6E}"/>
              </a:ext>
            </a:extLst>
          </p:cNvPr>
          <p:cNvSpPr/>
          <p:nvPr userDrawn="1"/>
        </p:nvSpPr>
        <p:spPr>
          <a:xfrm>
            <a:off x="0" y="2563"/>
            <a:ext cx="811807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33D39F0E-AA40-5A4B-8FDF-00E8393CC49C}"/>
              </a:ext>
            </a:extLst>
          </p:cNvPr>
          <p:cNvCxnSpPr>
            <a:cxnSpLocks/>
          </p:cNvCxnSpPr>
          <p:nvPr userDrawn="1"/>
        </p:nvCxnSpPr>
        <p:spPr>
          <a:xfrm>
            <a:off x="653406" y="0"/>
            <a:ext cx="0" cy="762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B2ECCD4-703B-B747-9C2B-456AA024E500}"/>
              </a:ext>
            </a:extLst>
          </p:cNvPr>
          <p:cNvSpPr>
            <a:spLocks noGrp="1"/>
          </p:cNvSpPr>
          <p:nvPr>
            <p:ph type="title" hasCustomPrompt="1"/>
          </p:nvPr>
        </p:nvSpPr>
        <p:spPr>
          <a:xfrm>
            <a:off x="804209" y="2105860"/>
            <a:ext cx="4915273" cy="2206164"/>
          </a:xfrm>
        </p:spPr>
        <p:txBody>
          <a:bodyPr>
            <a:normAutofit/>
          </a:bodyPr>
          <a:lstStyle>
            <a:lvl1pPr marL="0" algn="l" defTabSz="914400" rtl="0" eaLnBrk="1" latinLnBrk="0" hangingPunct="1">
              <a:lnSpc>
                <a:spcPct val="90000"/>
              </a:lnSpc>
              <a:spcBef>
                <a:spcPct val="0"/>
              </a:spcBef>
              <a:buNone/>
              <a:defRPr lang="en-US" sz="4400" b="1" kern="1200" spc="100" dirty="0">
                <a:solidFill>
                  <a:schemeClr val="bg1"/>
                </a:solidFill>
                <a:latin typeface="Calibri" panose="020F0502020204030204" pitchFamily="34" charset="0"/>
                <a:ea typeface="+mj-ea"/>
                <a:cs typeface="Calibri" panose="020F0502020204030204" pitchFamily="34" charset="0"/>
              </a:defRPr>
            </a:lvl1pPr>
          </a:lstStyle>
          <a:p>
            <a:r>
              <a:rPr lang="en-US"/>
              <a:t>Section Title</a:t>
            </a:r>
            <a:br>
              <a:rPr lang="en-US"/>
            </a:br>
            <a:r>
              <a:rPr lang="en-US"/>
              <a:t>Use Up to Three</a:t>
            </a:r>
            <a:br>
              <a:rPr lang="en-US"/>
            </a:br>
            <a:r>
              <a:rPr lang="en-US"/>
              <a:t>Lines of Text</a:t>
            </a:r>
          </a:p>
        </p:txBody>
      </p:sp>
      <p:sp>
        <p:nvSpPr>
          <p:cNvPr id="8" name="TextBox 7">
            <a:extLst>
              <a:ext uri="{FF2B5EF4-FFF2-40B4-BE49-F238E27FC236}">
                <a16:creationId xmlns:a16="http://schemas.microsoft.com/office/drawing/2014/main" id="{F4B14CEA-CAC6-7C42-8D89-03C573E45A6D}"/>
              </a:ext>
            </a:extLst>
          </p:cNvPr>
          <p:cNvSpPr txBox="1"/>
          <p:nvPr userDrawn="1"/>
        </p:nvSpPr>
        <p:spPr>
          <a:xfrm>
            <a:off x="793321" y="6302467"/>
            <a:ext cx="1574470" cy="230832"/>
          </a:xfrm>
          <a:prstGeom prst="rect">
            <a:avLst/>
          </a:prstGeom>
          <a:noFill/>
        </p:spPr>
        <p:txBody>
          <a:bodyPr wrap="none" rtlCol="0" anchor="t">
            <a:spAutoFit/>
          </a:bodyPr>
          <a:lstStyle/>
          <a:p>
            <a:r>
              <a:rPr lang="en-US" sz="900" spc="200">
                <a:solidFill>
                  <a:schemeClr val="bg1"/>
                </a:solidFill>
                <a:latin typeface="Calibri" panose="020F0502020204030204" pitchFamily="34" charset="0"/>
                <a:cs typeface="Calibri" panose="020F0502020204030204" pitchFamily="34" charset="0"/>
              </a:rPr>
              <a:t>© 2020 RELIAS LLC ​</a:t>
            </a:r>
          </a:p>
        </p:txBody>
      </p:sp>
      <p:sp>
        <p:nvSpPr>
          <p:cNvPr id="9" name="Text Placeholder 10">
            <a:extLst>
              <a:ext uri="{FF2B5EF4-FFF2-40B4-BE49-F238E27FC236}">
                <a16:creationId xmlns:a16="http://schemas.microsoft.com/office/drawing/2014/main" id="{6D4C17F2-B781-D840-AF0F-63A1BCEDC23E}"/>
              </a:ext>
            </a:extLst>
          </p:cNvPr>
          <p:cNvSpPr>
            <a:spLocks noGrp="1"/>
          </p:cNvSpPr>
          <p:nvPr>
            <p:ph type="body" sz="quarter" idx="10" hasCustomPrompt="1"/>
          </p:nvPr>
        </p:nvSpPr>
        <p:spPr>
          <a:xfrm>
            <a:off x="793321" y="529808"/>
            <a:ext cx="6154271" cy="312874"/>
          </a:xfrm>
        </p:spPr>
        <p:txBody>
          <a:bodyPr>
            <a:noAutofit/>
          </a:bodyPr>
          <a:lstStyle>
            <a:lvl1pPr>
              <a:defRPr lang="en-US" sz="1400" b="1" kern="1200" spc="400" baseline="0" dirty="0">
                <a:solidFill>
                  <a:schemeClr val="bg1"/>
                </a:solidFill>
                <a:latin typeface="Calibri" panose="020F0502020204030204" pitchFamily="34" charset="0"/>
                <a:ea typeface="+mn-ea"/>
                <a:cs typeface="Calibri" panose="020F0502020204030204" pitchFamily="34" charset="0"/>
              </a:defRPr>
            </a:lvl1pPr>
          </a:lstStyle>
          <a:p>
            <a:pPr lvl="0"/>
            <a:r>
              <a:rPr lang="en-US"/>
              <a:t>01 SECTION HEADER</a:t>
            </a:r>
          </a:p>
        </p:txBody>
      </p:sp>
      <p:sp>
        <p:nvSpPr>
          <p:cNvPr id="11" name="Text Placeholder 10">
            <a:extLst>
              <a:ext uri="{FF2B5EF4-FFF2-40B4-BE49-F238E27FC236}">
                <a16:creationId xmlns:a16="http://schemas.microsoft.com/office/drawing/2014/main" id="{91850C21-4350-FB4F-9FA9-7F5926014859}"/>
              </a:ext>
            </a:extLst>
          </p:cNvPr>
          <p:cNvSpPr>
            <a:spLocks noGrp="1"/>
          </p:cNvSpPr>
          <p:nvPr>
            <p:ph type="body" sz="quarter" idx="11" hasCustomPrompt="1"/>
          </p:nvPr>
        </p:nvSpPr>
        <p:spPr>
          <a:xfrm>
            <a:off x="793750" y="4548620"/>
            <a:ext cx="3103333" cy="954107"/>
          </a:xfrm>
        </p:spPr>
        <p:txBody>
          <a:bodyPr>
            <a:normAutofit/>
          </a:bodyPr>
          <a:lstStyle>
            <a:lvl1pPr marL="0" algn="l" defTabSz="914400" rtl="0" eaLnBrk="1" latinLnBrk="0" hangingPunct="1">
              <a:defRPr lang="en-US" sz="1400" kern="1200" dirty="0">
                <a:solidFill>
                  <a:schemeClr val="bg1"/>
                </a:solidFill>
                <a:latin typeface="+mn-lt"/>
                <a:ea typeface="+mn-ea"/>
                <a:cs typeface="+mn-cs"/>
              </a:defRPr>
            </a:lvl1pPr>
          </a:lstStyle>
          <a:p>
            <a:pPr lvl="0"/>
            <a:r>
              <a:rPr lang="en-US"/>
              <a:t>Quick intro text. If needed, one or two sentences. Quick intro text. If needed, one or two sentences.</a:t>
            </a:r>
          </a:p>
        </p:txBody>
      </p:sp>
    </p:spTree>
    <p:extLst>
      <p:ext uri="{BB962C8B-B14F-4D97-AF65-F5344CB8AC3E}">
        <p14:creationId xmlns:p14="http://schemas.microsoft.com/office/powerpoint/2010/main" val="17459828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content and char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12064" y="1280160"/>
            <a:ext cx="11192256" cy="4413504"/>
          </a:xfrm>
        </p:spPr>
        <p:txBody>
          <a:bodyPr anchor="ctr"/>
          <a:lstStyle>
            <a:lvl1pPr marL="0" indent="0" algn="ctr">
              <a:buFont typeface="Arial" panose="020B0604020202020204" pitchFamily="34" charset="0"/>
              <a:buNone/>
              <a:defRPr sz="1200">
                <a:solidFill>
                  <a:schemeClr val="accent1"/>
                </a:solidFill>
              </a:defRPr>
            </a:lvl1pPr>
          </a:lstStyle>
          <a:p>
            <a:endParaRPr lang="en-US"/>
          </a:p>
        </p:txBody>
      </p:sp>
      <p:sp>
        <p:nvSpPr>
          <p:cNvPr id="16" name="Footer Placeholder 3">
            <a:extLst>
              <a:ext uri="{FF2B5EF4-FFF2-40B4-BE49-F238E27FC236}">
                <a16:creationId xmlns:a16="http://schemas.microsoft.com/office/drawing/2014/main" id="{5219E52D-E660-1842-9FA4-3E9C0B97A407}"/>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63" name="Title 1">
            <a:extLst>
              <a:ext uri="{FF2B5EF4-FFF2-40B4-BE49-F238E27FC236}">
                <a16:creationId xmlns:a16="http://schemas.microsoft.com/office/drawing/2014/main" id="{9B91C294-EF6A-8D47-BC58-4FB5C91EF5ED}"/>
              </a:ext>
            </a:extLst>
          </p:cNvPr>
          <p:cNvSpPr>
            <a:spLocks noGrp="1"/>
          </p:cNvSpPr>
          <p:nvPr>
            <p:ph type="title" hasCustomPrompt="1"/>
          </p:nvPr>
        </p:nvSpPr>
        <p:spPr>
          <a:xfrm>
            <a:off x="517233" y="469287"/>
            <a:ext cx="11082528" cy="694893"/>
          </a:xfrm>
        </p:spPr>
        <p:txBody>
          <a:bodyPr/>
          <a:lstStyle>
            <a:lvl1pPr>
              <a:lnSpc>
                <a:spcPct val="100000"/>
              </a:lnSpc>
              <a:defRPr sz="3200"/>
            </a:lvl1pPr>
          </a:lstStyle>
          <a:p>
            <a:r>
              <a:rPr lang="en-US"/>
              <a:t>Click to add a title style</a:t>
            </a:r>
          </a:p>
        </p:txBody>
      </p:sp>
    </p:spTree>
    <p:extLst>
      <p:ext uri="{BB962C8B-B14F-4D97-AF65-F5344CB8AC3E}">
        <p14:creationId xmlns:p14="http://schemas.microsoft.com/office/powerpoint/2010/main" val="1234019705"/>
      </p:ext>
    </p:extLst>
  </p:cSld>
  <p:clrMapOvr>
    <a:masterClrMapping/>
  </p:clrMapOvr>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2-line), content and char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12064" y="1670304"/>
            <a:ext cx="11192256" cy="4023360"/>
          </a:xfrm>
        </p:spPr>
        <p:txBody>
          <a:bodyPr anchor="ctr"/>
          <a:lstStyle>
            <a:lvl1pPr marL="0" indent="0" algn="ctr">
              <a:buFont typeface="Arial" panose="020B0604020202020204" pitchFamily="34" charset="0"/>
              <a:buNone/>
              <a:defRPr sz="1200">
                <a:solidFill>
                  <a:schemeClr val="accent1"/>
                </a:solidFill>
              </a:defRPr>
            </a:lvl1pPr>
          </a:lstStyle>
          <a:p>
            <a:endParaRPr lang="en-US"/>
          </a:p>
        </p:txBody>
      </p:sp>
      <p:sp>
        <p:nvSpPr>
          <p:cNvPr id="16" name="Footer Placeholder 3">
            <a:extLst>
              <a:ext uri="{FF2B5EF4-FFF2-40B4-BE49-F238E27FC236}">
                <a16:creationId xmlns:a16="http://schemas.microsoft.com/office/drawing/2014/main" id="{5219E52D-E660-1842-9FA4-3E9C0B97A407}"/>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63" name="Title 1">
            <a:extLst>
              <a:ext uri="{FF2B5EF4-FFF2-40B4-BE49-F238E27FC236}">
                <a16:creationId xmlns:a16="http://schemas.microsoft.com/office/drawing/2014/main" id="{9B91C294-EF6A-8D47-BC58-4FB5C91EF5ED}"/>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a:t>Click to add a title style with a </a:t>
            </a:r>
            <a:br>
              <a:rPr lang="en-US"/>
            </a:br>
            <a:r>
              <a:rPr lang="en-US"/>
              <a:t>two-line headline</a:t>
            </a:r>
          </a:p>
        </p:txBody>
      </p:sp>
    </p:spTree>
    <p:extLst>
      <p:ext uri="{BB962C8B-B14F-4D97-AF65-F5344CB8AC3E}">
        <p14:creationId xmlns:p14="http://schemas.microsoft.com/office/powerpoint/2010/main" val="627824464"/>
      </p:ext>
    </p:extLst>
  </p:cSld>
  <p:clrMapOvr>
    <a:masterClrMapping/>
  </p:clrMapOvr>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517234" y="469286"/>
            <a:ext cx="11096132" cy="732508"/>
          </a:xfrm>
        </p:spPr>
        <p:txBody>
          <a:bodyPr vert="horz" lIns="91440" tIns="45720" rIns="91440" bIns="45720" rtlCol="0" anchor="t" anchorCtr="0">
            <a:noAutofit/>
          </a:bodyPr>
          <a:lstStyle>
            <a:lvl1pPr>
              <a:lnSpc>
                <a:spcPct val="100000"/>
              </a:lnSpc>
              <a:defRPr lang="en-US"/>
            </a:lvl1pPr>
          </a:lstStyle>
          <a:p>
            <a:pPr lvl="0"/>
            <a:r>
              <a:rPr lang="en-US"/>
              <a:t>Click to edit Master title style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36345" y="6241565"/>
            <a:ext cx="3283772" cy="366183"/>
          </a:xfrm>
          <a:prstGeom prst="rect">
            <a:avLst/>
          </a:prstGeom>
        </p:spPr>
        <p:txBody>
          <a:bodyPr vert="horz" lIns="91440" tIns="45720" rIns="91440" bIns="45720" rtlCol="0" anchor="ctr"/>
          <a:lstStyle>
            <a:lvl1pPr algn="r">
              <a:buClr>
                <a:schemeClr val="accent1"/>
              </a:buCl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2100304" y="1882026"/>
            <a:ext cx="7909277" cy="3093949"/>
          </a:xfrm>
        </p:spPr>
        <p:txBody>
          <a:bodyPr anchor="ctr" anchorCtr="0"/>
          <a:lstStyle>
            <a:lvl1pPr marL="256111" indent="-256111">
              <a:spcBef>
                <a:spcPts val="800"/>
              </a:spcBef>
              <a:spcAft>
                <a:spcPts val="400"/>
              </a:spcAft>
              <a:buClr>
                <a:schemeClr val="accent1"/>
              </a:buClr>
              <a:buFont typeface="+mj-lt"/>
              <a:buAutoNum type="arabicPeriod"/>
              <a:tabLst/>
              <a:defRPr sz="1900"/>
            </a:lvl1pPr>
            <a:lvl2pPr marL="396875" indent="-149225">
              <a:spcBef>
                <a:spcPts val="0"/>
              </a:spcBef>
              <a:spcAft>
                <a:spcPts val="400"/>
              </a:spcAft>
              <a:buClr>
                <a:schemeClr val="accent1"/>
              </a:buClr>
              <a:buFont typeface="Arial" panose="020B0604020202020204" pitchFamily="34" charset="0"/>
              <a:buChar char="•"/>
              <a:tabLst/>
              <a:defRPr sz="1700"/>
            </a:lvl2pPr>
            <a:lvl3pPr marL="520687" indent="-304792">
              <a:spcBef>
                <a:spcPts val="0"/>
              </a:spcBef>
              <a:spcAft>
                <a:spcPts val="400"/>
              </a:spcAft>
              <a:buFont typeface="+mj-lt"/>
              <a:buAutoNum type="arabicPeriod"/>
              <a:defRPr sz="1467"/>
            </a:lvl3pPr>
            <a:lvl4pPr marL="626518" indent="-304792">
              <a:spcBef>
                <a:spcPts val="0"/>
              </a:spcBef>
              <a:spcAft>
                <a:spcPts val="400"/>
              </a:spcAft>
              <a:buFont typeface="+mj-lt"/>
              <a:buAutoNum type="arabicPeriod"/>
              <a:defRPr sz="1400"/>
            </a:lvl4pPr>
            <a:lvl5pPr marL="719649" indent="-304792">
              <a:spcBef>
                <a:spcPts val="0"/>
              </a:spcBef>
              <a:spcAft>
                <a:spcPts val="400"/>
              </a:spcAft>
              <a:buFont typeface="+mj-lt"/>
              <a:buAutoNum type="arabicPeriod"/>
              <a:defRPr sz="1333"/>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96505055"/>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Four sections w/ numb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489855-8317-B94A-AEDA-A5FFAA2CD60C}"/>
              </a:ext>
            </a:extLst>
          </p:cNvPr>
          <p:cNvSpPr>
            <a:spLocks noGrp="1"/>
          </p:cNvSpPr>
          <p:nvPr>
            <p:ph type="sldNum" sz="quarter" idx="10"/>
          </p:nvPr>
        </p:nvSpPr>
        <p:spPr/>
        <p:txBody>
          <a:bodyPr/>
          <a:lstStyle/>
          <a:p>
            <a:fld id="{66DE20E4-D496-034F-914D-F7F15B93E95B}" type="slidenum">
              <a:rPr lang="en-US" smtClean="0"/>
              <a:pPr/>
              <a:t>‹#›</a:t>
            </a:fld>
            <a:endParaRPr lang="en-US"/>
          </a:p>
        </p:txBody>
      </p:sp>
      <p:cxnSp>
        <p:nvCxnSpPr>
          <p:cNvPr id="5" name="Straight Connector 4">
            <a:extLst>
              <a:ext uri="{FF2B5EF4-FFF2-40B4-BE49-F238E27FC236}">
                <a16:creationId xmlns:a16="http://schemas.microsoft.com/office/drawing/2014/main" id="{45C0617B-A41B-B94F-A8DE-6993D064F9CD}"/>
              </a:ext>
            </a:extLst>
          </p:cNvPr>
          <p:cNvCxnSpPr>
            <a:cxnSpLocks/>
          </p:cNvCxnSpPr>
          <p:nvPr userDrawn="1"/>
        </p:nvCxnSpPr>
        <p:spPr>
          <a:xfrm flipH="1">
            <a:off x="1174582" y="1859644"/>
            <a:ext cx="9842839" cy="0"/>
          </a:xfrm>
          <a:prstGeom prst="line">
            <a:avLst/>
          </a:prstGeom>
          <a:noFill/>
          <a:ln w="9525" cap="flat" cmpd="sng" algn="ctr">
            <a:solidFill>
              <a:schemeClr val="tx2">
                <a:lumMod val="60000"/>
                <a:lumOff val="40000"/>
              </a:schemeClr>
            </a:solidFill>
            <a:prstDash val="solid"/>
          </a:ln>
          <a:effectLst/>
        </p:spPr>
      </p:cxnSp>
      <p:cxnSp>
        <p:nvCxnSpPr>
          <p:cNvPr id="6" name="Straight Connector 5">
            <a:extLst>
              <a:ext uri="{FF2B5EF4-FFF2-40B4-BE49-F238E27FC236}">
                <a16:creationId xmlns:a16="http://schemas.microsoft.com/office/drawing/2014/main" id="{C370CE82-930F-F04F-9C79-0DB4507F891E}"/>
              </a:ext>
            </a:extLst>
          </p:cNvPr>
          <p:cNvCxnSpPr>
            <a:cxnSpLocks/>
          </p:cNvCxnSpPr>
          <p:nvPr userDrawn="1"/>
        </p:nvCxnSpPr>
        <p:spPr>
          <a:xfrm flipH="1">
            <a:off x="1174581" y="3200217"/>
            <a:ext cx="9842840" cy="0"/>
          </a:xfrm>
          <a:prstGeom prst="line">
            <a:avLst/>
          </a:prstGeom>
          <a:noFill/>
          <a:ln w="9525" cap="flat" cmpd="sng" algn="ctr">
            <a:solidFill>
              <a:schemeClr val="tx2">
                <a:lumMod val="60000"/>
                <a:lumOff val="40000"/>
              </a:schemeClr>
            </a:solidFill>
            <a:prstDash val="solid"/>
          </a:ln>
          <a:effectLst/>
        </p:spPr>
      </p:cxnSp>
      <p:cxnSp>
        <p:nvCxnSpPr>
          <p:cNvPr id="7" name="Straight Connector 6">
            <a:extLst>
              <a:ext uri="{FF2B5EF4-FFF2-40B4-BE49-F238E27FC236}">
                <a16:creationId xmlns:a16="http://schemas.microsoft.com/office/drawing/2014/main" id="{3A4F78B3-98DE-5B49-85FD-A2910B7B5517}"/>
              </a:ext>
            </a:extLst>
          </p:cNvPr>
          <p:cNvCxnSpPr>
            <a:cxnSpLocks/>
          </p:cNvCxnSpPr>
          <p:nvPr userDrawn="1"/>
        </p:nvCxnSpPr>
        <p:spPr>
          <a:xfrm flipH="1">
            <a:off x="1174581" y="4540791"/>
            <a:ext cx="9842840" cy="0"/>
          </a:xfrm>
          <a:prstGeom prst="line">
            <a:avLst/>
          </a:prstGeom>
          <a:noFill/>
          <a:ln w="9525" cap="flat" cmpd="sng" algn="ctr">
            <a:solidFill>
              <a:schemeClr val="tx2">
                <a:lumMod val="60000"/>
                <a:lumOff val="40000"/>
              </a:schemeClr>
            </a:solidFill>
            <a:prstDash val="solid"/>
          </a:ln>
          <a:effectLst/>
        </p:spPr>
      </p:cxnSp>
      <p:sp>
        <p:nvSpPr>
          <p:cNvPr id="34" name="Text Placeholder 33">
            <a:extLst>
              <a:ext uri="{FF2B5EF4-FFF2-40B4-BE49-F238E27FC236}">
                <a16:creationId xmlns:a16="http://schemas.microsoft.com/office/drawing/2014/main" id="{9CB06751-CB75-614D-A598-4763478A2CC7}"/>
              </a:ext>
            </a:extLst>
          </p:cNvPr>
          <p:cNvSpPr>
            <a:spLocks noGrp="1"/>
          </p:cNvSpPr>
          <p:nvPr userDrawn="1">
            <p:ph type="body" sz="quarter" idx="12" hasCustomPrompt="1"/>
          </p:nvPr>
        </p:nvSpPr>
        <p:spPr>
          <a:xfrm>
            <a:off x="1174581" y="732592"/>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35" name="Text Placeholder 33">
            <a:extLst>
              <a:ext uri="{FF2B5EF4-FFF2-40B4-BE49-F238E27FC236}">
                <a16:creationId xmlns:a16="http://schemas.microsoft.com/office/drawing/2014/main" id="{0F5B778C-62CF-294F-A8A7-ADB8D30F7E4B}"/>
              </a:ext>
            </a:extLst>
          </p:cNvPr>
          <p:cNvSpPr>
            <a:spLocks noGrp="1"/>
          </p:cNvSpPr>
          <p:nvPr userDrawn="1">
            <p:ph type="body" sz="quarter" idx="13" hasCustomPrompt="1"/>
          </p:nvPr>
        </p:nvSpPr>
        <p:spPr>
          <a:xfrm>
            <a:off x="1174581" y="2073665"/>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36" name="Text Placeholder 33">
            <a:extLst>
              <a:ext uri="{FF2B5EF4-FFF2-40B4-BE49-F238E27FC236}">
                <a16:creationId xmlns:a16="http://schemas.microsoft.com/office/drawing/2014/main" id="{0C74DA92-54F5-534D-89FC-7CCB28538954}"/>
              </a:ext>
            </a:extLst>
          </p:cNvPr>
          <p:cNvSpPr>
            <a:spLocks noGrp="1"/>
          </p:cNvSpPr>
          <p:nvPr userDrawn="1">
            <p:ph type="body" sz="quarter" idx="14" hasCustomPrompt="1"/>
          </p:nvPr>
        </p:nvSpPr>
        <p:spPr>
          <a:xfrm>
            <a:off x="1174581" y="3414239"/>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37" name="Text Placeholder 33">
            <a:extLst>
              <a:ext uri="{FF2B5EF4-FFF2-40B4-BE49-F238E27FC236}">
                <a16:creationId xmlns:a16="http://schemas.microsoft.com/office/drawing/2014/main" id="{9F262C8B-5C7F-B14A-BA25-50C34A7FD288}"/>
              </a:ext>
            </a:extLst>
          </p:cNvPr>
          <p:cNvSpPr>
            <a:spLocks noGrp="1"/>
          </p:cNvSpPr>
          <p:nvPr userDrawn="1">
            <p:ph type="body" sz="quarter" idx="15" hasCustomPrompt="1"/>
          </p:nvPr>
        </p:nvSpPr>
        <p:spPr>
          <a:xfrm>
            <a:off x="1174581" y="4754312"/>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39" name="Text Placeholder 38">
            <a:extLst>
              <a:ext uri="{FF2B5EF4-FFF2-40B4-BE49-F238E27FC236}">
                <a16:creationId xmlns:a16="http://schemas.microsoft.com/office/drawing/2014/main" id="{89565497-DFA6-8648-8348-656B1CD0CB5D}"/>
              </a:ext>
            </a:extLst>
          </p:cNvPr>
          <p:cNvSpPr>
            <a:spLocks noGrp="1"/>
          </p:cNvSpPr>
          <p:nvPr userDrawn="1">
            <p:ph type="body" sz="quarter" idx="16"/>
          </p:nvPr>
        </p:nvSpPr>
        <p:spPr>
          <a:xfrm>
            <a:off x="2564151" y="88454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0" name="Text Placeholder 38">
            <a:extLst>
              <a:ext uri="{FF2B5EF4-FFF2-40B4-BE49-F238E27FC236}">
                <a16:creationId xmlns:a16="http://schemas.microsoft.com/office/drawing/2014/main" id="{B4122E31-736C-8348-B128-1CD0E14E534E}"/>
              </a:ext>
            </a:extLst>
          </p:cNvPr>
          <p:cNvSpPr>
            <a:spLocks noGrp="1"/>
          </p:cNvSpPr>
          <p:nvPr userDrawn="1">
            <p:ph type="body" sz="quarter" idx="17"/>
          </p:nvPr>
        </p:nvSpPr>
        <p:spPr>
          <a:xfrm>
            <a:off x="2564151" y="117867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1" name="Text Placeholder 38">
            <a:extLst>
              <a:ext uri="{FF2B5EF4-FFF2-40B4-BE49-F238E27FC236}">
                <a16:creationId xmlns:a16="http://schemas.microsoft.com/office/drawing/2014/main" id="{F1C4FB0D-60E5-B34D-8186-8489A2E53B57}"/>
              </a:ext>
            </a:extLst>
          </p:cNvPr>
          <p:cNvSpPr>
            <a:spLocks noGrp="1"/>
          </p:cNvSpPr>
          <p:nvPr userDrawn="1">
            <p:ph type="body" sz="quarter" idx="18"/>
          </p:nvPr>
        </p:nvSpPr>
        <p:spPr>
          <a:xfrm>
            <a:off x="2564151" y="222511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2" name="Text Placeholder 38">
            <a:extLst>
              <a:ext uri="{FF2B5EF4-FFF2-40B4-BE49-F238E27FC236}">
                <a16:creationId xmlns:a16="http://schemas.microsoft.com/office/drawing/2014/main" id="{8732636F-5A0B-A840-BE79-B043D65D5D3B}"/>
              </a:ext>
            </a:extLst>
          </p:cNvPr>
          <p:cNvSpPr>
            <a:spLocks noGrp="1"/>
          </p:cNvSpPr>
          <p:nvPr userDrawn="1">
            <p:ph type="body" sz="quarter" idx="19"/>
          </p:nvPr>
        </p:nvSpPr>
        <p:spPr>
          <a:xfrm>
            <a:off x="2564151" y="251924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3" name="Text Placeholder 38">
            <a:extLst>
              <a:ext uri="{FF2B5EF4-FFF2-40B4-BE49-F238E27FC236}">
                <a16:creationId xmlns:a16="http://schemas.microsoft.com/office/drawing/2014/main" id="{C4EA9612-68F2-FE49-9F0D-C26A6F9D5B5B}"/>
              </a:ext>
            </a:extLst>
          </p:cNvPr>
          <p:cNvSpPr>
            <a:spLocks noGrp="1"/>
          </p:cNvSpPr>
          <p:nvPr userDrawn="1">
            <p:ph type="body" sz="quarter" idx="20"/>
          </p:nvPr>
        </p:nvSpPr>
        <p:spPr>
          <a:xfrm>
            <a:off x="2564151" y="355928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4" name="Text Placeholder 38">
            <a:extLst>
              <a:ext uri="{FF2B5EF4-FFF2-40B4-BE49-F238E27FC236}">
                <a16:creationId xmlns:a16="http://schemas.microsoft.com/office/drawing/2014/main" id="{79BF31A7-530E-1E41-94FC-FA9E7BC6C34C}"/>
              </a:ext>
            </a:extLst>
          </p:cNvPr>
          <p:cNvSpPr>
            <a:spLocks noGrp="1"/>
          </p:cNvSpPr>
          <p:nvPr userDrawn="1">
            <p:ph type="body" sz="quarter" idx="21"/>
          </p:nvPr>
        </p:nvSpPr>
        <p:spPr>
          <a:xfrm>
            <a:off x="2564151" y="385341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5" name="Text Placeholder 38">
            <a:extLst>
              <a:ext uri="{FF2B5EF4-FFF2-40B4-BE49-F238E27FC236}">
                <a16:creationId xmlns:a16="http://schemas.microsoft.com/office/drawing/2014/main" id="{2FC45632-E38B-EE49-BF1C-ACA50BB521F0}"/>
              </a:ext>
            </a:extLst>
          </p:cNvPr>
          <p:cNvSpPr>
            <a:spLocks noGrp="1"/>
          </p:cNvSpPr>
          <p:nvPr userDrawn="1">
            <p:ph type="body" sz="quarter" idx="22"/>
          </p:nvPr>
        </p:nvSpPr>
        <p:spPr>
          <a:xfrm>
            <a:off x="2564151" y="489985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6" name="Text Placeholder 38">
            <a:extLst>
              <a:ext uri="{FF2B5EF4-FFF2-40B4-BE49-F238E27FC236}">
                <a16:creationId xmlns:a16="http://schemas.microsoft.com/office/drawing/2014/main" id="{DCE681FC-C488-A04F-8F37-E3BE5F140647}"/>
              </a:ext>
            </a:extLst>
          </p:cNvPr>
          <p:cNvSpPr>
            <a:spLocks noGrp="1"/>
          </p:cNvSpPr>
          <p:nvPr userDrawn="1">
            <p:ph type="body" sz="quarter" idx="23"/>
          </p:nvPr>
        </p:nvSpPr>
        <p:spPr>
          <a:xfrm>
            <a:off x="2564151" y="519398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51" name="Footer Placeholder 50">
            <a:extLst>
              <a:ext uri="{FF2B5EF4-FFF2-40B4-BE49-F238E27FC236}">
                <a16:creationId xmlns:a16="http://schemas.microsoft.com/office/drawing/2014/main" id="{85A7982A-004D-7745-A737-44A85812F968}"/>
              </a:ext>
            </a:extLst>
          </p:cNvPr>
          <p:cNvSpPr>
            <a:spLocks noGrp="1"/>
          </p:cNvSpPr>
          <p:nvPr>
            <p:ph type="ftr" sz="quarter" idx="25"/>
          </p:nvPr>
        </p:nvSpPr>
        <p:spPr/>
        <p:txBody>
          <a:bodyPr/>
          <a:lstStyle/>
          <a:p>
            <a:r>
              <a:rPr lang="en-US"/>
              <a:t>Type division name here</a:t>
            </a:r>
          </a:p>
        </p:txBody>
      </p:sp>
    </p:spTree>
    <p:extLst>
      <p:ext uri="{BB962C8B-B14F-4D97-AF65-F5344CB8AC3E}">
        <p14:creationId xmlns:p14="http://schemas.microsoft.com/office/powerpoint/2010/main" val="11056373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Four sections with ic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489855-8317-B94A-AEDA-A5FFAA2CD60C}"/>
              </a:ext>
            </a:extLst>
          </p:cNvPr>
          <p:cNvSpPr>
            <a:spLocks noGrp="1"/>
          </p:cNvSpPr>
          <p:nvPr>
            <p:ph type="sldNum" sz="quarter" idx="10"/>
          </p:nvPr>
        </p:nvSpPr>
        <p:spPr/>
        <p:txBody>
          <a:bodyPr/>
          <a:lstStyle/>
          <a:p>
            <a:fld id="{66DE20E4-D496-034F-914D-F7F15B93E95B}" type="slidenum">
              <a:rPr lang="en-US" smtClean="0"/>
              <a:pPr/>
              <a:t>‹#›</a:t>
            </a:fld>
            <a:endParaRPr lang="en-US"/>
          </a:p>
        </p:txBody>
      </p:sp>
      <p:cxnSp>
        <p:nvCxnSpPr>
          <p:cNvPr id="5" name="Straight Connector 4">
            <a:extLst>
              <a:ext uri="{FF2B5EF4-FFF2-40B4-BE49-F238E27FC236}">
                <a16:creationId xmlns:a16="http://schemas.microsoft.com/office/drawing/2014/main" id="{45C0617B-A41B-B94F-A8DE-6993D064F9CD}"/>
              </a:ext>
            </a:extLst>
          </p:cNvPr>
          <p:cNvCxnSpPr>
            <a:cxnSpLocks/>
          </p:cNvCxnSpPr>
          <p:nvPr userDrawn="1"/>
        </p:nvCxnSpPr>
        <p:spPr>
          <a:xfrm flipH="1">
            <a:off x="1174582" y="1859644"/>
            <a:ext cx="9842839" cy="0"/>
          </a:xfrm>
          <a:prstGeom prst="line">
            <a:avLst/>
          </a:prstGeom>
          <a:noFill/>
          <a:ln w="9525" cap="flat" cmpd="sng" algn="ctr">
            <a:solidFill>
              <a:schemeClr val="tx2">
                <a:lumMod val="60000"/>
                <a:lumOff val="40000"/>
              </a:schemeClr>
            </a:solidFill>
            <a:prstDash val="solid"/>
          </a:ln>
          <a:effectLst/>
        </p:spPr>
      </p:cxnSp>
      <p:cxnSp>
        <p:nvCxnSpPr>
          <p:cNvPr id="6" name="Straight Connector 5">
            <a:extLst>
              <a:ext uri="{FF2B5EF4-FFF2-40B4-BE49-F238E27FC236}">
                <a16:creationId xmlns:a16="http://schemas.microsoft.com/office/drawing/2014/main" id="{C370CE82-930F-F04F-9C79-0DB4507F891E}"/>
              </a:ext>
            </a:extLst>
          </p:cNvPr>
          <p:cNvCxnSpPr>
            <a:cxnSpLocks/>
          </p:cNvCxnSpPr>
          <p:nvPr userDrawn="1"/>
        </p:nvCxnSpPr>
        <p:spPr>
          <a:xfrm flipH="1">
            <a:off x="1174581" y="3200217"/>
            <a:ext cx="9842840" cy="0"/>
          </a:xfrm>
          <a:prstGeom prst="line">
            <a:avLst/>
          </a:prstGeom>
          <a:noFill/>
          <a:ln w="9525" cap="flat" cmpd="sng" algn="ctr">
            <a:solidFill>
              <a:schemeClr val="tx2">
                <a:lumMod val="60000"/>
                <a:lumOff val="40000"/>
              </a:schemeClr>
            </a:solidFill>
            <a:prstDash val="solid"/>
          </a:ln>
          <a:effectLst/>
        </p:spPr>
      </p:cxnSp>
      <p:cxnSp>
        <p:nvCxnSpPr>
          <p:cNvPr id="7" name="Straight Connector 6">
            <a:extLst>
              <a:ext uri="{FF2B5EF4-FFF2-40B4-BE49-F238E27FC236}">
                <a16:creationId xmlns:a16="http://schemas.microsoft.com/office/drawing/2014/main" id="{3A4F78B3-98DE-5B49-85FD-A2910B7B5517}"/>
              </a:ext>
            </a:extLst>
          </p:cNvPr>
          <p:cNvCxnSpPr>
            <a:cxnSpLocks/>
          </p:cNvCxnSpPr>
          <p:nvPr userDrawn="1"/>
        </p:nvCxnSpPr>
        <p:spPr>
          <a:xfrm flipH="1">
            <a:off x="1174581" y="4540791"/>
            <a:ext cx="9842840" cy="0"/>
          </a:xfrm>
          <a:prstGeom prst="line">
            <a:avLst/>
          </a:prstGeom>
          <a:noFill/>
          <a:ln w="9525" cap="flat" cmpd="sng" algn="ctr">
            <a:solidFill>
              <a:schemeClr val="tx2">
                <a:lumMod val="60000"/>
                <a:lumOff val="40000"/>
              </a:schemeClr>
            </a:solidFill>
            <a:prstDash val="solid"/>
          </a:ln>
          <a:effectLst/>
        </p:spPr>
      </p:cxnSp>
      <p:sp>
        <p:nvSpPr>
          <p:cNvPr id="39" name="Text Placeholder 38">
            <a:extLst>
              <a:ext uri="{FF2B5EF4-FFF2-40B4-BE49-F238E27FC236}">
                <a16:creationId xmlns:a16="http://schemas.microsoft.com/office/drawing/2014/main" id="{89565497-DFA6-8648-8348-656B1CD0CB5D}"/>
              </a:ext>
            </a:extLst>
          </p:cNvPr>
          <p:cNvSpPr>
            <a:spLocks noGrp="1"/>
          </p:cNvSpPr>
          <p:nvPr userDrawn="1">
            <p:ph type="body" sz="quarter" idx="16"/>
          </p:nvPr>
        </p:nvSpPr>
        <p:spPr>
          <a:xfrm>
            <a:off x="2564151" y="88454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0" name="Text Placeholder 38">
            <a:extLst>
              <a:ext uri="{FF2B5EF4-FFF2-40B4-BE49-F238E27FC236}">
                <a16:creationId xmlns:a16="http://schemas.microsoft.com/office/drawing/2014/main" id="{B4122E31-736C-8348-B128-1CD0E14E534E}"/>
              </a:ext>
            </a:extLst>
          </p:cNvPr>
          <p:cNvSpPr>
            <a:spLocks noGrp="1"/>
          </p:cNvSpPr>
          <p:nvPr userDrawn="1">
            <p:ph type="body" sz="quarter" idx="17"/>
          </p:nvPr>
        </p:nvSpPr>
        <p:spPr>
          <a:xfrm>
            <a:off x="2564151" y="117867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1" name="Text Placeholder 38">
            <a:extLst>
              <a:ext uri="{FF2B5EF4-FFF2-40B4-BE49-F238E27FC236}">
                <a16:creationId xmlns:a16="http://schemas.microsoft.com/office/drawing/2014/main" id="{F1C4FB0D-60E5-B34D-8186-8489A2E53B57}"/>
              </a:ext>
            </a:extLst>
          </p:cNvPr>
          <p:cNvSpPr>
            <a:spLocks noGrp="1"/>
          </p:cNvSpPr>
          <p:nvPr userDrawn="1">
            <p:ph type="body" sz="quarter" idx="18"/>
          </p:nvPr>
        </p:nvSpPr>
        <p:spPr>
          <a:xfrm>
            <a:off x="2564151" y="222511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2" name="Text Placeholder 38">
            <a:extLst>
              <a:ext uri="{FF2B5EF4-FFF2-40B4-BE49-F238E27FC236}">
                <a16:creationId xmlns:a16="http://schemas.microsoft.com/office/drawing/2014/main" id="{8732636F-5A0B-A840-BE79-B043D65D5D3B}"/>
              </a:ext>
            </a:extLst>
          </p:cNvPr>
          <p:cNvSpPr>
            <a:spLocks noGrp="1"/>
          </p:cNvSpPr>
          <p:nvPr userDrawn="1">
            <p:ph type="body" sz="quarter" idx="19"/>
          </p:nvPr>
        </p:nvSpPr>
        <p:spPr>
          <a:xfrm>
            <a:off x="2564151" y="251924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3" name="Text Placeholder 38">
            <a:extLst>
              <a:ext uri="{FF2B5EF4-FFF2-40B4-BE49-F238E27FC236}">
                <a16:creationId xmlns:a16="http://schemas.microsoft.com/office/drawing/2014/main" id="{C4EA9612-68F2-FE49-9F0D-C26A6F9D5B5B}"/>
              </a:ext>
            </a:extLst>
          </p:cNvPr>
          <p:cNvSpPr>
            <a:spLocks noGrp="1"/>
          </p:cNvSpPr>
          <p:nvPr userDrawn="1">
            <p:ph type="body" sz="quarter" idx="20"/>
          </p:nvPr>
        </p:nvSpPr>
        <p:spPr>
          <a:xfrm>
            <a:off x="2564151" y="355928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4" name="Text Placeholder 38">
            <a:extLst>
              <a:ext uri="{FF2B5EF4-FFF2-40B4-BE49-F238E27FC236}">
                <a16:creationId xmlns:a16="http://schemas.microsoft.com/office/drawing/2014/main" id="{79BF31A7-530E-1E41-94FC-FA9E7BC6C34C}"/>
              </a:ext>
            </a:extLst>
          </p:cNvPr>
          <p:cNvSpPr>
            <a:spLocks noGrp="1"/>
          </p:cNvSpPr>
          <p:nvPr userDrawn="1">
            <p:ph type="body" sz="quarter" idx="21"/>
          </p:nvPr>
        </p:nvSpPr>
        <p:spPr>
          <a:xfrm>
            <a:off x="2564151" y="385341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5" name="Text Placeholder 38">
            <a:extLst>
              <a:ext uri="{FF2B5EF4-FFF2-40B4-BE49-F238E27FC236}">
                <a16:creationId xmlns:a16="http://schemas.microsoft.com/office/drawing/2014/main" id="{2FC45632-E38B-EE49-BF1C-ACA50BB521F0}"/>
              </a:ext>
            </a:extLst>
          </p:cNvPr>
          <p:cNvSpPr>
            <a:spLocks noGrp="1"/>
          </p:cNvSpPr>
          <p:nvPr userDrawn="1">
            <p:ph type="body" sz="quarter" idx="22"/>
          </p:nvPr>
        </p:nvSpPr>
        <p:spPr>
          <a:xfrm>
            <a:off x="2564151" y="489985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6" name="Text Placeholder 38">
            <a:extLst>
              <a:ext uri="{FF2B5EF4-FFF2-40B4-BE49-F238E27FC236}">
                <a16:creationId xmlns:a16="http://schemas.microsoft.com/office/drawing/2014/main" id="{DCE681FC-C488-A04F-8F37-E3BE5F140647}"/>
              </a:ext>
            </a:extLst>
          </p:cNvPr>
          <p:cNvSpPr>
            <a:spLocks noGrp="1"/>
          </p:cNvSpPr>
          <p:nvPr userDrawn="1">
            <p:ph type="body" sz="quarter" idx="23"/>
          </p:nvPr>
        </p:nvSpPr>
        <p:spPr>
          <a:xfrm>
            <a:off x="2564151" y="519398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51" name="Footer Placeholder 50">
            <a:extLst>
              <a:ext uri="{FF2B5EF4-FFF2-40B4-BE49-F238E27FC236}">
                <a16:creationId xmlns:a16="http://schemas.microsoft.com/office/drawing/2014/main" id="{85A7982A-004D-7745-A737-44A85812F968}"/>
              </a:ext>
            </a:extLst>
          </p:cNvPr>
          <p:cNvSpPr>
            <a:spLocks noGrp="1"/>
          </p:cNvSpPr>
          <p:nvPr>
            <p:ph type="ftr" sz="quarter" idx="25"/>
          </p:nvPr>
        </p:nvSpPr>
        <p:spPr/>
        <p:txBody>
          <a:bodyPr/>
          <a:lstStyle/>
          <a:p>
            <a:r>
              <a:rPr lang="en-US"/>
              <a:t>Type division name here</a:t>
            </a:r>
          </a:p>
        </p:txBody>
      </p:sp>
    </p:spTree>
    <p:extLst>
      <p:ext uri="{BB962C8B-B14F-4D97-AF65-F5344CB8AC3E}">
        <p14:creationId xmlns:p14="http://schemas.microsoft.com/office/powerpoint/2010/main" val="300700055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Full-bleed image light background">
    <p:bg>
      <p:bgPr>
        <a:solidFill>
          <a:schemeClr val="tx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6B73010-DCFF-9A4A-971B-E9F09C5334BA}"/>
              </a:ext>
            </a:extLst>
          </p:cNvPr>
          <p:cNvSpPr>
            <a:spLocks noGrp="1"/>
          </p:cNvSpPr>
          <p:nvPr>
            <p:ph type="pic" sz="quarter" idx="13"/>
          </p:nvPr>
        </p:nvSpPr>
        <p:spPr>
          <a:xfrm>
            <a:off x="0" y="0"/>
            <a:ext cx="12192000" cy="6858000"/>
          </a:xfrm>
          <a:solidFill>
            <a:schemeClr val="tx2">
              <a:lumMod val="60000"/>
              <a:lumOff val="40000"/>
            </a:schemeClr>
          </a:solidFill>
        </p:spPr>
        <p:txBody>
          <a:bodyPr anchor="ctr"/>
          <a:lstStyle>
            <a:lvl1pPr marL="0" indent="0" algn="ctr">
              <a:buNone/>
              <a:defRPr/>
            </a:lvl1pPr>
          </a:lstStyle>
          <a:p>
            <a:endParaRPr lang="en-US"/>
          </a:p>
        </p:txBody>
      </p:sp>
      <p:sp>
        <p:nvSpPr>
          <p:cNvPr id="5" name="Slide Number Placeholder 4"/>
          <p:cNvSpPr>
            <a:spLocks noGrp="1"/>
          </p:cNvSpPr>
          <p:nvPr>
            <p:ph type="sldNum" sz="quarter" idx="12"/>
          </p:nvPr>
        </p:nvSpPr>
        <p:spPr/>
        <p:txBody>
          <a:bodyPr/>
          <a:lstStyle/>
          <a:p>
            <a:fld id="{90F9BDA0-AF0E-4BA8-B742-3B9C92A3E6FE}" type="slidenum">
              <a:rPr lang="en-US" smtClean="0"/>
              <a:t>‹#›</a:t>
            </a:fld>
            <a:endParaRPr lang="en-US"/>
          </a:p>
        </p:txBody>
      </p:sp>
      <p:sp>
        <p:nvSpPr>
          <p:cNvPr id="4" name="Footer Placeholder 3">
            <a:extLst>
              <a:ext uri="{FF2B5EF4-FFF2-40B4-BE49-F238E27FC236}">
                <a16:creationId xmlns:a16="http://schemas.microsoft.com/office/drawing/2014/main" id="{8E4D2472-4EE6-C448-9F15-8C75193DA95C}"/>
              </a:ext>
            </a:extLst>
          </p:cNvPr>
          <p:cNvSpPr>
            <a:spLocks noGrp="1"/>
          </p:cNvSpPr>
          <p:nvPr>
            <p:ph type="ftr" sz="quarter" idx="3"/>
          </p:nvPr>
        </p:nvSpPr>
        <p:spPr>
          <a:xfrm>
            <a:off x="7969405" y="6241565"/>
            <a:ext cx="3273860"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7" name="TextBox 6">
            <a:extLst>
              <a:ext uri="{FF2B5EF4-FFF2-40B4-BE49-F238E27FC236}">
                <a16:creationId xmlns:a16="http://schemas.microsoft.com/office/drawing/2014/main" id="{457E1A05-8BEA-C340-A5A9-DFD9053D0678}"/>
              </a:ext>
            </a:extLst>
          </p:cNvPr>
          <p:cNvSpPr txBox="1"/>
          <p:nvPr userDrawn="1"/>
        </p:nvSpPr>
        <p:spPr>
          <a:xfrm>
            <a:off x="1097280" y="6332817"/>
            <a:ext cx="3942944"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 2021 United HealthCare Services, Inc. All Rights Reserved.</a:t>
            </a:r>
          </a:p>
        </p:txBody>
      </p:sp>
      <p:sp>
        <p:nvSpPr>
          <p:cNvPr id="8" name="Graphic 8">
            <a:extLst>
              <a:ext uri="{FF2B5EF4-FFF2-40B4-BE49-F238E27FC236}">
                <a16:creationId xmlns:a16="http://schemas.microsoft.com/office/drawing/2014/main" id="{3E10119E-13B3-BF4F-9771-A3F130658023}"/>
              </a:ext>
            </a:extLst>
          </p:cNvPr>
          <p:cNvSpPr/>
          <p:nvPr userDrawn="1"/>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Tree>
    <p:extLst>
      <p:ext uri="{BB962C8B-B14F-4D97-AF65-F5344CB8AC3E}">
        <p14:creationId xmlns:p14="http://schemas.microsoft.com/office/powerpoint/2010/main" val="1840736842"/>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Full-bleed image dark background">
    <p:bg>
      <p:bgPr>
        <a:solidFill>
          <a:schemeClr val="tx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6B73010-DCFF-9A4A-971B-E9F09C5334BA}"/>
              </a:ext>
            </a:extLst>
          </p:cNvPr>
          <p:cNvSpPr>
            <a:spLocks noGrp="1"/>
          </p:cNvSpPr>
          <p:nvPr>
            <p:ph type="pic" sz="quarter" idx="13"/>
          </p:nvPr>
        </p:nvSpPr>
        <p:spPr>
          <a:xfrm>
            <a:off x="0" y="0"/>
            <a:ext cx="12192000" cy="6858000"/>
          </a:xfrm>
          <a:solidFill>
            <a:schemeClr val="tx2"/>
          </a:solidFill>
        </p:spPr>
        <p:txBody>
          <a:bodyPr anchor="ctr"/>
          <a:lstStyle>
            <a:lvl1pPr marL="0" indent="0" algn="ctr">
              <a:buNone/>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90F9BDA0-AF0E-4BA8-B742-3B9C92A3E6FE}" type="slidenum">
              <a:rPr lang="en-US" smtClean="0"/>
              <a:pPr/>
              <a:t>‹#›</a:t>
            </a:fld>
            <a:endParaRPr lang="en-US"/>
          </a:p>
        </p:txBody>
      </p:sp>
      <p:sp>
        <p:nvSpPr>
          <p:cNvPr id="4" name="Footer Placeholder 3">
            <a:extLst>
              <a:ext uri="{FF2B5EF4-FFF2-40B4-BE49-F238E27FC236}">
                <a16:creationId xmlns:a16="http://schemas.microsoft.com/office/drawing/2014/main" id="{8E4D2472-4EE6-C448-9F15-8C75193DA95C}"/>
              </a:ext>
            </a:extLst>
          </p:cNvPr>
          <p:cNvSpPr>
            <a:spLocks noGrp="1"/>
          </p:cNvSpPr>
          <p:nvPr>
            <p:ph type="ftr" sz="quarter" idx="3"/>
          </p:nvPr>
        </p:nvSpPr>
        <p:spPr>
          <a:xfrm>
            <a:off x="7959493" y="6241565"/>
            <a:ext cx="3283772" cy="366183"/>
          </a:xfrm>
          <a:prstGeom prst="rect">
            <a:avLst/>
          </a:prstGeom>
        </p:spPr>
        <p:txBody>
          <a:bodyPr vert="horz" lIns="91440" tIns="45720" rIns="91440" bIns="45720" rtlCol="0" anchor="ctr"/>
          <a:lstStyle>
            <a:lvl1pPr algn="r">
              <a:defRPr sz="1067">
                <a:solidFill>
                  <a:schemeClr val="bg1"/>
                </a:solidFill>
              </a:defRPr>
            </a:lvl1pPr>
          </a:lstStyle>
          <a:p>
            <a:r>
              <a:rPr lang="en-US"/>
              <a:t>Type division name here</a:t>
            </a:r>
          </a:p>
        </p:txBody>
      </p:sp>
      <p:sp>
        <p:nvSpPr>
          <p:cNvPr id="7" name="TextBox 6">
            <a:extLst>
              <a:ext uri="{FF2B5EF4-FFF2-40B4-BE49-F238E27FC236}">
                <a16:creationId xmlns:a16="http://schemas.microsoft.com/office/drawing/2014/main" id="{513B21B1-1CC2-6640-8C36-C1582A51D4C9}"/>
              </a:ext>
            </a:extLst>
          </p:cNvPr>
          <p:cNvSpPr txBox="1"/>
          <p:nvPr userDrawn="1"/>
        </p:nvSpPr>
        <p:spPr>
          <a:xfrm>
            <a:off x="1097280" y="6332817"/>
            <a:ext cx="3942944"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2021 United HealthCare Services, Inc. All Rights Reserved.</a:t>
            </a:r>
          </a:p>
        </p:txBody>
      </p:sp>
      <p:sp>
        <p:nvSpPr>
          <p:cNvPr id="8" name="Graphic 8">
            <a:extLst>
              <a:ext uri="{FF2B5EF4-FFF2-40B4-BE49-F238E27FC236}">
                <a16:creationId xmlns:a16="http://schemas.microsoft.com/office/drawing/2014/main" id="{CB97FD1F-3432-5F42-BA9B-FE85EE343C75}"/>
              </a:ext>
            </a:extLst>
          </p:cNvPr>
          <p:cNvSpPr/>
          <p:nvPr userDrawn="1"/>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Tree>
    <p:extLst>
      <p:ext uri="{BB962C8B-B14F-4D97-AF65-F5344CB8AC3E}">
        <p14:creationId xmlns:p14="http://schemas.microsoft.com/office/powerpoint/2010/main" val="720890304"/>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6589F-5F9E-24F3-3D5F-498F110F00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0DBC05-B153-7F31-1080-CB1935BF0F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18A363-587C-FD74-8C5B-AE4E262318F4}"/>
              </a:ext>
            </a:extLst>
          </p:cNvPr>
          <p:cNvSpPr>
            <a:spLocks noGrp="1"/>
          </p:cNvSpPr>
          <p:nvPr>
            <p:ph type="dt" sz="half" idx="10"/>
          </p:nvPr>
        </p:nvSpPr>
        <p:spPr/>
        <p:txBody>
          <a:bodyPr/>
          <a:lstStyle/>
          <a:p>
            <a:fld id="{88E7E48A-3086-4A10-97B6-86D3D5FCAF9A}" type="datetimeFigureOut">
              <a:rPr lang="en-US" smtClean="0"/>
              <a:t>3/14/2024</a:t>
            </a:fld>
            <a:endParaRPr lang="en-US"/>
          </a:p>
        </p:txBody>
      </p:sp>
      <p:sp>
        <p:nvSpPr>
          <p:cNvPr id="5" name="Footer Placeholder 4">
            <a:extLst>
              <a:ext uri="{FF2B5EF4-FFF2-40B4-BE49-F238E27FC236}">
                <a16:creationId xmlns:a16="http://schemas.microsoft.com/office/drawing/2014/main" id="{5CCCF180-413A-7048-9F1E-B285461D19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85F461-4A85-D93A-FB1B-2F1E3E0EF079}"/>
              </a:ext>
            </a:extLst>
          </p:cNvPr>
          <p:cNvSpPr>
            <a:spLocks noGrp="1"/>
          </p:cNvSpPr>
          <p:nvPr>
            <p:ph type="sldNum" sz="quarter" idx="12"/>
          </p:nvPr>
        </p:nvSpPr>
        <p:spPr/>
        <p:txBody>
          <a:bodyPr/>
          <a:lstStyle/>
          <a:p>
            <a:fld id="{C5A21BFE-7F0C-4018-9C09-CC0D60B4AFB9}" type="slidenum">
              <a:rPr lang="en-US" smtClean="0"/>
              <a:t>‹#›</a:t>
            </a:fld>
            <a:endParaRPr lang="en-US"/>
          </a:p>
        </p:txBody>
      </p:sp>
    </p:spTree>
    <p:extLst>
      <p:ext uri="{BB962C8B-B14F-4D97-AF65-F5344CB8AC3E}">
        <p14:creationId xmlns:p14="http://schemas.microsoft.com/office/powerpoint/2010/main" val="419046845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Concept 1_Cover">
  <p:cSld name="Concept 1_Cover">
    <p:spTree>
      <p:nvGrpSpPr>
        <p:cNvPr id="1" name="Shape 15"/>
        <p:cNvGrpSpPr/>
        <p:nvPr/>
      </p:nvGrpSpPr>
      <p:grpSpPr>
        <a:xfrm>
          <a:off x="0" y="0"/>
          <a:ext cx="0" cy="0"/>
          <a:chOff x="0" y="0"/>
          <a:chExt cx="0" cy="0"/>
        </a:xfrm>
      </p:grpSpPr>
      <p:pic>
        <p:nvPicPr>
          <p:cNvPr id="16" name="Google Shape;16;p1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7" name="Google Shape;17;p18"/>
          <p:cNvSpPr txBox="1">
            <a:spLocks noGrp="1"/>
          </p:cNvSpPr>
          <p:nvPr>
            <p:ph type="title"/>
          </p:nvPr>
        </p:nvSpPr>
        <p:spPr>
          <a:xfrm>
            <a:off x="838200" y="5877703"/>
            <a:ext cx="10515600" cy="85725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5000"/>
              <a:buFont typeface="Arial"/>
              <a:buNone/>
              <a:defRPr sz="5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 name="Google Shape;18;p18" descr="A picture containing drawing&#10;&#10;Description automatically generated"/>
          <p:cNvPicPr preferRelativeResize="0"/>
          <p:nvPr/>
        </p:nvPicPr>
        <p:blipFill rotWithShape="1">
          <a:blip r:embed="rId3">
            <a:alphaModFix/>
          </a:blip>
          <a:srcRect/>
          <a:stretch/>
        </p:blipFill>
        <p:spPr>
          <a:xfrm>
            <a:off x="4357744" y="222396"/>
            <a:ext cx="3476513" cy="788402"/>
          </a:xfrm>
          <a:prstGeom prst="rect">
            <a:avLst/>
          </a:prstGeom>
          <a:noFill/>
          <a:ln>
            <a:noFill/>
          </a:ln>
        </p:spPr>
      </p:pic>
    </p:spTree>
    <p:extLst>
      <p:ext uri="{BB962C8B-B14F-4D97-AF65-F5344CB8AC3E}">
        <p14:creationId xmlns:p14="http://schemas.microsoft.com/office/powerpoint/2010/main" val="39366982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Concept 1_Content">
  <p:cSld name="Concept 1_Content">
    <p:spTree>
      <p:nvGrpSpPr>
        <p:cNvPr id="1" name="Shape 19"/>
        <p:cNvGrpSpPr/>
        <p:nvPr/>
      </p:nvGrpSpPr>
      <p:grpSpPr>
        <a:xfrm>
          <a:off x="0" y="0"/>
          <a:ext cx="0" cy="0"/>
          <a:chOff x="0" y="0"/>
          <a:chExt cx="0" cy="0"/>
        </a:xfrm>
      </p:grpSpPr>
      <p:pic>
        <p:nvPicPr>
          <p:cNvPr id="20" name="Google Shape;20;p19" descr="A picture containing drawing&#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 name="Google Shape;21;p19"/>
          <p:cNvSpPr txBox="1">
            <a:spLocks noGrp="1"/>
          </p:cNvSpPr>
          <p:nvPr>
            <p:ph type="title"/>
          </p:nvPr>
        </p:nvSpPr>
        <p:spPr>
          <a:xfrm>
            <a:off x="575153" y="340073"/>
            <a:ext cx="10846909" cy="74969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a:buNone/>
              <a:defRPr sz="4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9"/>
          <p:cNvSpPr txBox="1">
            <a:spLocks noGrp="1"/>
          </p:cNvSpPr>
          <p:nvPr>
            <p:ph type="sldNum" idx="12"/>
          </p:nvPr>
        </p:nvSpPr>
        <p:spPr>
          <a:xfrm>
            <a:off x="11422062" y="6553833"/>
            <a:ext cx="548640" cy="228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rgbClr val="A5A5A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rgbClr val="A5A5A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rgbClr val="A5A5A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rgbClr val="A5A5A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rgbClr val="A5A5A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rgbClr val="A5A5A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rgbClr val="A5A5A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rgbClr val="A5A5A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rgbClr val="A5A5A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3" name="Google Shape;23;p19"/>
          <p:cNvSpPr txBox="1">
            <a:spLocks noGrp="1"/>
          </p:cNvSpPr>
          <p:nvPr>
            <p:ph type="body" idx="1"/>
          </p:nvPr>
        </p:nvSpPr>
        <p:spPr>
          <a:xfrm>
            <a:off x="575154" y="1928813"/>
            <a:ext cx="10846909" cy="439543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4" name="Google Shape;24;p19"/>
          <p:cNvCxnSpPr/>
          <p:nvPr/>
        </p:nvCxnSpPr>
        <p:spPr>
          <a:xfrm rot="10800000">
            <a:off x="575154" y="6506662"/>
            <a:ext cx="11616847" cy="0"/>
          </a:xfrm>
          <a:prstGeom prst="straightConnector1">
            <a:avLst/>
          </a:prstGeom>
          <a:noFill/>
          <a:ln w="9525" cap="flat" cmpd="sng">
            <a:solidFill>
              <a:schemeClr val="accent1"/>
            </a:solidFill>
            <a:prstDash val="solid"/>
            <a:miter lim="800000"/>
            <a:headEnd type="none" w="sm" len="sm"/>
            <a:tailEnd type="none" w="sm" len="sm"/>
          </a:ln>
        </p:spPr>
      </p:cxnSp>
      <p:sp>
        <p:nvSpPr>
          <p:cNvPr id="25" name="Google Shape;25;p19"/>
          <p:cNvSpPr txBox="1">
            <a:spLocks noGrp="1"/>
          </p:cNvSpPr>
          <p:nvPr>
            <p:ph type="dt" idx="10"/>
          </p:nvPr>
        </p:nvSpPr>
        <p:spPr>
          <a:xfrm>
            <a:off x="497234" y="6553834"/>
            <a:ext cx="27432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a:solidFill>
                  <a:srgbClr val="7F7F7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22985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340C6CD2-5153-5648-A3E3-63AF391AED63}"/>
              </a:ext>
            </a:extLst>
          </p:cNvPr>
          <p:cNvSpPr>
            <a:spLocks noGrp="1"/>
          </p:cNvSpPr>
          <p:nvPr>
            <p:ph type="title"/>
          </p:nvPr>
        </p:nvSpPr>
        <p:spPr>
          <a:xfrm>
            <a:off x="685800" y="1140477"/>
            <a:ext cx="10515600" cy="1325563"/>
          </a:xfrm>
          <a:prstGeom prst="rect">
            <a:avLst/>
          </a:prstGeom>
        </p:spPr>
        <p:txBody>
          <a:bodyPr vert="horz" lIns="91440" tIns="45720" rIns="91440" bIns="45720" rtlCol="0" anchor="ctr">
            <a:normAutofit/>
          </a:bodyPr>
          <a:lstStyle/>
          <a:p>
            <a:r>
              <a:rPr lang="en-US"/>
              <a:t>Slide Title</a:t>
            </a:r>
          </a:p>
        </p:txBody>
      </p:sp>
      <p:sp>
        <p:nvSpPr>
          <p:cNvPr id="11" name="Text Placeholder 10">
            <a:extLst>
              <a:ext uri="{FF2B5EF4-FFF2-40B4-BE49-F238E27FC236}">
                <a16:creationId xmlns:a16="http://schemas.microsoft.com/office/drawing/2014/main" id="{52C9DC89-7E5B-8E42-8A0D-7BCB6EAD8849}"/>
              </a:ext>
            </a:extLst>
          </p:cNvPr>
          <p:cNvSpPr>
            <a:spLocks noGrp="1"/>
          </p:cNvSpPr>
          <p:nvPr>
            <p:ph type="body" sz="quarter" idx="10" hasCustomPrompt="1"/>
          </p:nvPr>
        </p:nvSpPr>
        <p:spPr>
          <a:xfrm>
            <a:off x="685800" y="529808"/>
            <a:ext cx="6154271" cy="223837"/>
          </a:xfrm>
        </p:spPr>
        <p:txBody>
          <a:bodyPr>
            <a:noAutofit/>
          </a:bodyPr>
          <a:lstStyle>
            <a:lvl1pPr>
              <a:defRPr lang="en-US" sz="1200" kern="1200" spc="300" dirty="0">
                <a:solidFill>
                  <a:srgbClr val="67A33B"/>
                </a:solidFill>
                <a:latin typeface="+mn-lt"/>
                <a:ea typeface="+mn-ea"/>
                <a:cs typeface="+mn-cs"/>
              </a:defRPr>
            </a:lvl1pPr>
          </a:lstStyle>
          <a:p>
            <a:pPr lvl="0"/>
            <a:r>
              <a:rPr lang="en-US"/>
              <a:t>SECTION HEADER</a:t>
            </a:r>
          </a:p>
        </p:txBody>
      </p:sp>
      <p:sp>
        <p:nvSpPr>
          <p:cNvPr id="15" name="Text Placeholder 14">
            <a:extLst>
              <a:ext uri="{FF2B5EF4-FFF2-40B4-BE49-F238E27FC236}">
                <a16:creationId xmlns:a16="http://schemas.microsoft.com/office/drawing/2014/main" id="{F2ADD40C-0F08-E54D-931D-55977A10474C}"/>
              </a:ext>
            </a:extLst>
          </p:cNvPr>
          <p:cNvSpPr>
            <a:spLocks noGrp="1"/>
          </p:cNvSpPr>
          <p:nvPr>
            <p:ph type="body" sz="quarter" idx="11"/>
          </p:nvPr>
        </p:nvSpPr>
        <p:spPr>
          <a:xfrm>
            <a:off x="685800" y="2465388"/>
            <a:ext cx="5024437" cy="2913062"/>
          </a:xfrm>
        </p:spPr>
        <p:txBody>
          <a:bodyPr/>
          <a:lstStyle/>
          <a:p>
            <a:pPr lvl="0"/>
            <a:r>
              <a:rPr lang="en-US"/>
              <a:t>Click to edit Master text style</a:t>
            </a:r>
          </a:p>
        </p:txBody>
      </p:sp>
    </p:spTree>
    <p:extLst>
      <p:ext uri="{BB962C8B-B14F-4D97-AF65-F5344CB8AC3E}">
        <p14:creationId xmlns:p14="http://schemas.microsoft.com/office/powerpoint/2010/main" val="32828329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Concept 2_Content">
  <p:cSld name="Concept 2_Content">
    <p:spTree>
      <p:nvGrpSpPr>
        <p:cNvPr id="1" name="Shape 26"/>
        <p:cNvGrpSpPr/>
        <p:nvPr/>
      </p:nvGrpSpPr>
      <p:grpSpPr>
        <a:xfrm>
          <a:off x="0" y="0"/>
          <a:ext cx="0" cy="0"/>
          <a:chOff x="0" y="0"/>
          <a:chExt cx="0" cy="0"/>
        </a:xfrm>
      </p:grpSpPr>
      <p:pic>
        <p:nvPicPr>
          <p:cNvPr id="27" name="Google Shape;27;p20" descr="A picture containing dark, plane, blue, airplane&#10;&#10;Description automatically generated"/>
          <p:cNvPicPr preferRelativeResize="0"/>
          <p:nvPr/>
        </p:nvPicPr>
        <p:blipFill rotWithShape="1">
          <a:blip r:embed="rId2">
            <a:alphaModFix/>
          </a:blip>
          <a:srcRect t="51523" b="26172"/>
          <a:stretch/>
        </p:blipFill>
        <p:spPr>
          <a:xfrm rot="10800000">
            <a:off x="0" y="-1"/>
            <a:ext cx="12192000" cy="1812759"/>
          </a:xfrm>
          <a:prstGeom prst="rect">
            <a:avLst/>
          </a:prstGeom>
          <a:noFill/>
          <a:ln>
            <a:noFill/>
          </a:ln>
        </p:spPr>
      </p:pic>
      <p:sp>
        <p:nvSpPr>
          <p:cNvPr id="28" name="Google Shape;28;p20"/>
          <p:cNvSpPr txBox="1">
            <a:spLocks noGrp="1"/>
          </p:cNvSpPr>
          <p:nvPr>
            <p:ph type="title"/>
          </p:nvPr>
        </p:nvSpPr>
        <p:spPr>
          <a:xfrm>
            <a:off x="1266349" y="350834"/>
            <a:ext cx="10332720" cy="762153"/>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0"/>
          <p:cNvSpPr/>
          <p:nvPr/>
        </p:nvSpPr>
        <p:spPr>
          <a:xfrm>
            <a:off x="0" y="1129355"/>
            <a:ext cx="12192000" cy="49826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 name="Google Shape;30;p20"/>
          <p:cNvSpPr txBox="1">
            <a:spLocks noGrp="1"/>
          </p:cNvSpPr>
          <p:nvPr>
            <p:ph type="body" idx="1"/>
          </p:nvPr>
        </p:nvSpPr>
        <p:spPr>
          <a:xfrm>
            <a:off x="592931" y="1272755"/>
            <a:ext cx="11006138" cy="50642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1" name="Google Shape;31;p20"/>
          <p:cNvGrpSpPr/>
          <p:nvPr/>
        </p:nvGrpSpPr>
        <p:grpSpPr>
          <a:xfrm>
            <a:off x="258502" y="3883385"/>
            <a:ext cx="2086804" cy="2727688"/>
            <a:chOff x="661576" y="2070118"/>
            <a:chExt cx="3743459" cy="4893123"/>
          </a:xfrm>
        </p:grpSpPr>
        <p:sp>
          <p:nvSpPr>
            <p:cNvPr id="32" name="Google Shape;32;p20"/>
            <p:cNvSpPr/>
            <p:nvPr/>
          </p:nvSpPr>
          <p:spPr>
            <a:xfrm rot="10800000">
              <a:off x="661576" y="6718541"/>
              <a:ext cx="3743459" cy="244699"/>
            </a:xfrm>
            <a:prstGeom prst="rect">
              <a:avLst/>
            </a:prstGeom>
            <a:solidFill>
              <a:srgbClr val="FE6D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 name="Google Shape;33;p20"/>
            <p:cNvSpPr/>
            <p:nvPr/>
          </p:nvSpPr>
          <p:spPr>
            <a:xfrm rot="-5400000">
              <a:off x="-1662634" y="4394329"/>
              <a:ext cx="4893122" cy="244699"/>
            </a:xfrm>
            <a:prstGeom prst="rect">
              <a:avLst/>
            </a:prstGeom>
            <a:solidFill>
              <a:srgbClr val="FE6D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34" name="Google Shape;34;p20"/>
          <p:cNvGrpSpPr/>
          <p:nvPr/>
        </p:nvGrpSpPr>
        <p:grpSpPr>
          <a:xfrm rot="10800000">
            <a:off x="9883005" y="214427"/>
            <a:ext cx="2086804" cy="2727688"/>
            <a:chOff x="661576" y="2070118"/>
            <a:chExt cx="3743459" cy="4893123"/>
          </a:xfrm>
        </p:grpSpPr>
        <p:sp>
          <p:nvSpPr>
            <p:cNvPr id="35" name="Google Shape;35;p20"/>
            <p:cNvSpPr/>
            <p:nvPr/>
          </p:nvSpPr>
          <p:spPr>
            <a:xfrm rot="10800000">
              <a:off x="661576" y="6718541"/>
              <a:ext cx="3743459" cy="244699"/>
            </a:xfrm>
            <a:prstGeom prst="rect">
              <a:avLst/>
            </a:prstGeom>
            <a:solidFill>
              <a:srgbClr val="FE6D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 name="Google Shape;36;p20"/>
            <p:cNvSpPr/>
            <p:nvPr/>
          </p:nvSpPr>
          <p:spPr>
            <a:xfrm rot="-5400000">
              <a:off x="-1662634" y="4394329"/>
              <a:ext cx="4893122" cy="244699"/>
            </a:xfrm>
            <a:prstGeom prst="rect">
              <a:avLst/>
            </a:prstGeom>
            <a:solidFill>
              <a:srgbClr val="FE6D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7" name="Google Shape;37;p20"/>
          <p:cNvSpPr txBox="1">
            <a:spLocks noGrp="1"/>
          </p:cNvSpPr>
          <p:nvPr>
            <p:ph type="sldNum" idx="12"/>
          </p:nvPr>
        </p:nvSpPr>
        <p:spPr>
          <a:xfrm>
            <a:off x="11422062" y="6447503"/>
            <a:ext cx="548640" cy="228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rgbClr val="A5A5A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rgbClr val="A5A5A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rgbClr val="A5A5A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rgbClr val="A5A5A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rgbClr val="A5A5A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rgbClr val="A5A5A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rgbClr val="A5A5A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rgbClr val="A5A5A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rgbClr val="A5A5A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8" name="Google Shape;38;p20"/>
          <p:cNvSpPr txBox="1">
            <a:spLocks noGrp="1"/>
          </p:cNvSpPr>
          <p:nvPr>
            <p:ph type="dt" idx="10"/>
          </p:nvPr>
        </p:nvSpPr>
        <p:spPr>
          <a:xfrm>
            <a:off x="2603809" y="6447503"/>
            <a:ext cx="27432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a:solidFill>
                  <a:srgbClr val="7F7F7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6949553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Concept 3_Content1">
  <p:cSld name="Concept 3_Content1">
    <p:spTree>
      <p:nvGrpSpPr>
        <p:cNvPr id="1" name="Shape 39"/>
        <p:cNvGrpSpPr/>
        <p:nvPr/>
      </p:nvGrpSpPr>
      <p:grpSpPr>
        <a:xfrm>
          <a:off x="0" y="0"/>
          <a:ext cx="0" cy="0"/>
          <a:chOff x="0" y="0"/>
          <a:chExt cx="0" cy="0"/>
        </a:xfrm>
      </p:grpSpPr>
      <p:pic>
        <p:nvPicPr>
          <p:cNvPr id="40" name="Google Shape;40;p21" descr="A picture containing dark, plane, blue, airplane&#10;&#10;Description automatically generated"/>
          <p:cNvPicPr preferRelativeResize="0"/>
          <p:nvPr/>
        </p:nvPicPr>
        <p:blipFill rotWithShape="1">
          <a:blip r:embed="rId2">
            <a:alphaModFix/>
          </a:blip>
          <a:srcRect l="6533" t="43310" r="51232" b="44736"/>
          <a:stretch/>
        </p:blipFill>
        <p:spPr>
          <a:xfrm>
            <a:off x="6106497" y="-11233"/>
            <a:ext cx="6085503" cy="1148318"/>
          </a:xfrm>
          <a:prstGeom prst="rect">
            <a:avLst/>
          </a:prstGeom>
          <a:noFill/>
          <a:ln>
            <a:noFill/>
          </a:ln>
        </p:spPr>
      </p:pic>
      <p:sp>
        <p:nvSpPr>
          <p:cNvPr id="41" name="Google Shape;41;p21"/>
          <p:cNvSpPr txBox="1">
            <a:spLocks noGrp="1"/>
          </p:cNvSpPr>
          <p:nvPr>
            <p:ph type="sldNum" idx="12"/>
          </p:nvPr>
        </p:nvSpPr>
        <p:spPr>
          <a:xfrm>
            <a:off x="11378837" y="6341178"/>
            <a:ext cx="452868" cy="228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A5A5A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A5A5A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A5A5A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A5A5A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A5A5A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A5A5A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A5A5A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A5A5A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A5A5A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42" name="Google Shape;42;p21" descr="A picture containing dark, plane, blue, airplane&#10;&#10;Description automatically generated"/>
          <p:cNvPicPr preferRelativeResize="0"/>
          <p:nvPr/>
        </p:nvPicPr>
        <p:blipFill rotWithShape="1">
          <a:blip r:embed="rId2">
            <a:alphaModFix/>
          </a:blip>
          <a:srcRect l="5944" t="43310" r="51453" b="44736"/>
          <a:stretch/>
        </p:blipFill>
        <p:spPr>
          <a:xfrm rot="10800000">
            <a:off x="0" y="-11232"/>
            <a:ext cx="6138396" cy="1148318"/>
          </a:xfrm>
          <a:prstGeom prst="rect">
            <a:avLst/>
          </a:prstGeom>
          <a:noFill/>
          <a:ln>
            <a:noFill/>
          </a:ln>
        </p:spPr>
      </p:pic>
      <p:sp>
        <p:nvSpPr>
          <p:cNvPr id="43" name="Google Shape;43;p21"/>
          <p:cNvSpPr txBox="1">
            <a:spLocks noGrp="1"/>
          </p:cNvSpPr>
          <p:nvPr>
            <p:ph type="dt" idx="10"/>
          </p:nvPr>
        </p:nvSpPr>
        <p:spPr>
          <a:xfrm>
            <a:off x="375684" y="6341178"/>
            <a:ext cx="2743200" cy="25169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a:solidFill>
                  <a:srgbClr val="7F7F7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1"/>
          <p:cNvSpPr txBox="1">
            <a:spLocks noGrp="1"/>
          </p:cNvSpPr>
          <p:nvPr>
            <p:ph type="body" idx="1"/>
          </p:nvPr>
        </p:nvSpPr>
        <p:spPr>
          <a:xfrm>
            <a:off x="375684" y="1319971"/>
            <a:ext cx="11440632" cy="488348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1"/>
          <p:cNvSpPr/>
          <p:nvPr/>
        </p:nvSpPr>
        <p:spPr>
          <a:xfrm flipH="1">
            <a:off x="0" y="6592875"/>
            <a:ext cx="12192000" cy="277650"/>
          </a:xfrm>
          <a:prstGeom prst="rtTriangle">
            <a:avLst/>
          </a:prstGeom>
          <a:gradFill>
            <a:gsLst>
              <a:gs pos="0">
                <a:srgbClr val="E9610D"/>
              </a:gs>
              <a:gs pos="41000">
                <a:srgbClr val="FE6D00"/>
              </a:gs>
              <a:gs pos="100000">
                <a:srgbClr val="FE8326"/>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 name="Google Shape;46;p21"/>
          <p:cNvSpPr txBox="1">
            <a:spLocks noGrp="1"/>
          </p:cNvSpPr>
          <p:nvPr>
            <p:ph type="title"/>
          </p:nvPr>
        </p:nvSpPr>
        <p:spPr>
          <a:xfrm>
            <a:off x="838200" y="290308"/>
            <a:ext cx="10515600" cy="67719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Arial"/>
              <a:buNone/>
              <a:defRPr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9772884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Concept 4_Content">
  <p:cSld name="Concept 4_Content">
    <p:spTree>
      <p:nvGrpSpPr>
        <p:cNvPr id="1" name="Shape 47"/>
        <p:cNvGrpSpPr/>
        <p:nvPr/>
      </p:nvGrpSpPr>
      <p:grpSpPr>
        <a:xfrm>
          <a:off x="0" y="0"/>
          <a:ext cx="0" cy="0"/>
          <a:chOff x="0" y="0"/>
          <a:chExt cx="0" cy="0"/>
        </a:xfrm>
      </p:grpSpPr>
      <p:pic>
        <p:nvPicPr>
          <p:cNvPr id="48" name="Google Shape;48;p22" descr="A picture containing dark, plane, blue, airplane&#10;&#10;Description automatically generated"/>
          <p:cNvPicPr preferRelativeResize="0"/>
          <p:nvPr/>
        </p:nvPicPr>
        <p:blipFill rotWithShape="1">
          <a:blip r:embed="rId2">
            <a:alphaModFix/>
          </a:blip>
          <a:srcRect l="644" t="49527" r="58201" b="40891"/>
          <a:stretch/>
        </p:blipFill>
        <p:spPr>
          <a:xfrm rot="5400000">
            <a:off x="-2896743" y="2896739"/>
            <a:ext cx="6858005" cy="1064528"/>
          </a:xfrm>
          <a:prstGeom prst="rect">
            <a:avLst/>
          </a:prstGeom>
          <a:noFill/>
          <a:ln>
            <a:noFill/>
          </a:ln>
        </p:spPr>
      </p:pic>
      <p:sp>
        <p:nvSpPr>
          <p:cNvPr id="49" name="Google Shape;49;p22"/>
          <p:cNvSpPr txBox="1">
            <a:spLocks noGrp="1"/>
          </p:cNvSpPr>
          <p:nvPr>
            <p:ph type="dt" idx="10"/>
          </p:nvPr>
        </p:nvSpPr>
        <p:spPr>
          <a:xfrm>
            <a:off x="9025716" y="6397528"/>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2"/>
          <p:cNvSpPr txBox="1">
            <a:spLocks noGrp="1"/>
          </p:cNvSpPr>
          <p:nvPr>
            <p:ph type="sldNum" idx="12"/>
          </p:nvPr>
        </p:nvSpPr>
        <p:spPr>
          <a:xfrm>
            <a:off x="532259" y="6117467"/>
            <a:ext cx="44355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51" name="Google Shape;51;p22"/>
          <p:cNvCxnSpPr/>
          <p:nvPr/>
        </p:nvCxnSpPr>
        <p:spPr>
          <a:xfrm rot="10800000">
            <a:off x="1364776" y="997377"/>
            <a:ext cx="10827225" cy="0"/>
          </a:xfrm>
          <a:prstGeom prst="straightConnector1">
            <a:avLst/>
          </a:prstGeom>
          <a:noFill/>
          <a:ln w="12700" cap="flat" cmpd="sng">
            <a:solidFill>
              <a:schemeClr val="accent1"/>
            </a:solidFill>
            <a:prstDash val="solid"/>
            <a:miter lim="800000"/>
            <a:headEnd type="none" w="sm" len="sm"/>
            <a:tailEnd type="none" w="sm" len="sm"/>
          </a:ln>
        </p:spPr>
      </p:cxnSp>
      <p:sp>
        <p:nvSpPr>
          <p:cNvPr id="52" name="Google Shape;52;p22"/>
          <p:cNvSpPr txBox="1">
            <a:spLocks noGrp="1"/>
          </p:cNvSpPr>
          <p:nvPr>
            <p:ph type="body" idx="1"/>
          </p:nvPr>
        </p:nvSpPr>
        <p:spPr>
          <a:xfrm>
            <a:off x="1375012" y="1187356"/>
            <a:ext cx="10393903" cy="517927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2"/>
          <p:cNvSpPr txBox="1">
            <a:spLocks noGrp="1"/>
          </p:cNvSpPr>
          <p:nvPr>
            <p:ph type="title"/>
          </p:nvPr>
        </p:nvSpPr>
        <p:spPr>
          <a:xfrm>
            <a:off x="1364775" y="315248"/>
            <a:ext cx="10404139" cy="55758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rgbClr val="003296"/>
              </a:buClr>
              <a:buSzPts val="4400"/>
              <a:buFont typeface="Arial"/>
              <a:buNone/>
              <a:defRPr b="1">
                <a:solidFill>
                  <a:srgbClr val="003296"/>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2148498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Concept 5_Content">
  <p:cSld name="Concept 5_Content">
    <p:spTree>
      <p:nvGrpSpPr>
        <p:cNvPr id="1" name="Shape 54"/>
        <p:cNvGrpSpPr/>
        <p:nvPr/>
      </p:nvGrpSpPr>
      <p:grpSpPr>
        <a:xfrm>
          <a:off x="0" y="0"/>
          <a:ext cx="0" cy="0"/>
          <a:chOff x="0" y="0"/>
          <a:chExt cx="0" cy="0"/>
        </a:xfrm>
      </p:grpSpPr>
      <p:sp>
        <p:nvSpPr>
          <p:cNvPr id="55" name="Google Shape;55;p23"/>
          <p:cNvSpPr txBox="1">
            <a:spLocks noGrp="1"/>
          </p:cNvSpPr>
          <p:nvPr>
            <p:ph type="dt" idx="10"/>
          </p:nvPr>
        </p:nvSpPr>
        <p:spPr>
          <a:xfrm>
            <a:off x="368484" y="6492629"/>
            <a:ext cx="2743200" cy="28311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A5A5A5"/>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3"/>
          <p:cNvSpPr txBox="1">
            <a:spLocks noGrp="1"/>
          </p:cNvSpPr>
          <p:nvPr>
            <p:ph type="sldNum" idx="12"/>
          </p:nvPr>
        </p:nvSpPr>
        <p:spPr>
          <a:xfrm>
            <a:off x="9112216" y="6489118"/>
            <a:ext cx="2743200" cy="2901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7" name="Google Shape;57;p23"/>
          <p:cNvPicPr preferRelativeResize="0"/>
          <p:nvPr/>
        </p:nvPicPr>
        <p:blipFill rotWithShape="1">
          <a:blip r:embed="rId2">
            <a:alphaModFix/>
          </a:blip>
          <a:srcRect l="60" t="34731" b="48564"/>
          <a:stretch/>
        </p:blipFill>
        <p:spPr>
          <a:xfrm>
            <a:off x="0" y="0"/>
            <a:ext cx="12199335" cy="1359887"/>
          </a:xfrm>
          <a:prstGeom prst="rect">
            <a:avLst/>
          </a:prstGeom>
          <a:noFill/>
          <a:ln>
            <a:noFill/>
          </a:ln>
        </p:spPr>
      </p:pic>
      <p:sp>
        <p:nvSpPr>
          <p:cNvPr id="58" name="Google Shape;58;p23"/>
          <p:cNvSpPr/>
          <p:nvPr/>
        </p:nvSpPr>
        <p:spPr>
          <a:xfrm rot="10800000">
            <a:off x="0" y="0"/>
            <a:ext cx="12191996" cy="1359886"/>
          </a:xfrm>
          <a:prstGeom prst="rect">
            <a:avLst/>
          </a:prstGeom>
          <a:gradFill>
            <a:gsLst>
              <a:gs pos="0">
                <a:srgbClr val="1859A8">
                  <a:alpha val="60000"/>
                </a:srgbClr>
              </a:gs>
              <a:gs pos="32000">
                <a:srgbClr val="1859A8">
                  <a:alpha val="60000"/>
                </a:srgbClr>
              </a:gs>
              <a:gs pos="93000">
                <a:srgbClr val="00297A"/>
              </a:gs>
              <a:gs pos="100000">
                <a:srgbClr val="00297A"/>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 name="Google Shape;59;p23"/>
          <p:cNvSpPr/>
          <p:nvPr/>
        </p:nvSpPr>
        <p:spPr>
          <a:xfrm>
            <a:off x="381000" y="320040"/>
            <a:ext cx="11430000" cy="6133923"/>
          </a:xfrm>
          <a:prstGeom prst="rect">
            <a:avLst/>
          </a:prstGeom>
          <a:noFill/>
          <a:ln w="158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 name="Google Shape;60;p23"/>
          <p:cNvSpPr txBox="1">
            <a:spLocks noGrp="1"/>
          </p:cNvSpPr>
          <p:nvPr>
            <p:ph type="body" idx="1"/>
          </p:nvPr>
        </p:nvSpPr>
        <p:spPr>
          <a:xfrm>
            <a:off x="533063" y="1491650"/>
            <a:ext cx="11125874" cy="48749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23"/>
          <p:cNvSpPr txBox="1">
            <a:spLocks noGrp="1"/>
          </p:cNvSpPr>
          <p:nvPr>
            <p:ph type="title"/>
          </p:nvPr>
        </p:nvSpPr>
        <p:spPr>
          <a:xfrm>
            <a:off x="533063" y="491372"/>
            <a:ext cx="11125874" cy="7971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a:buNone/>
              <a:defRPr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7212153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Concept 2_Cover">
  <p:cSld name="Concept 2_Cover">
    <p:spTree>
      <p:nvGrpSpPr>
        <p:cNvPr id="1" name="Shape 62"/>
        <p:cNvGrpSpPr/>
        <p:nvPr/>
      </p:nvGrpSpPr>
      <p:grpSpPr>
        <a:xfrm>
          <a:off x="0" y="0"/>
          <a:ext cx="0" cy="0"/>
          <a:chOff x="0" y="0"/>
          <a:chExt cx="0" cy="0"/>
        </a:xfrm>
      </p:grpSpPr>
      <p:pic>
        <p:nvPicPr>
          <p:cNvPr id="63" name="Google Shape;63;p24" descr="A picture containing dark, plane, blue, airplane&#10;&#10;Description automatically generated"/>
          <p:cNvPicPr preferRelativeResize="0"/>
          <p:nvPr/>
        </p:nvPicPr>
        <p:blipFill rotWithShape="1">
          <a:blip r:embed="rId2">
            <a:alphaModFix/>
          </a:blip>
          <a:srcRect t="7812" b="212"/>
          <a:stretch/>
        </p:blipFill>
        <p:spPr>
          <a:xfrm>
            <a:off x="0" y="-1"/>
            <a:ext cx="12192000" cy="7475621"/>
          </a:xfrm>
          <a:prstGeom prst="rect">
            <a:avLst/>
          </a:prstGeom>
          <a:noFill/>
          <a:ln>
            <a:noFill/>
          </a:ln>
        </p:spPr>
      </p:pic>
      <p:sp>
        <p:nvSpPr>
          <p:cNvPr id="64" name="Google Shape;64;p24"/>
          <p:cNvSpPr txBox="1">
            <a:spLocks noGrp="1"/>
          </p:cNvSpPr>
          <p:nvPr>
            <p:ph type="title"/>
          </p:nvPr>
        </p:nvSpPr>
        <p:spPr>
          <a:xfrm>
            <a:off x="1909011" y="5777778"/>
            <a:ext cx="9641305" cy="940763"/>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5" name="Google Shape;65;p24" descr="A picture containing drawing&#10;&#10;Description automatically generated"/>
          <p:cNvPicPr preferRelativeResize="0"/>
          <p:nvPr/>
        </p:nvPicPr>
        <p:blipFill rotWithShape="1">
          <a:blip r:embed="rId3">
            <a:alphaModFix/>
          </a:blip>
          <a:srcRect/>
          <a:stretch/>
        </p:blipFill>
        <p:spPr>
          <a:xfrm>
            <a:off x="906276" y="659686"/>
            <a:ext cx="4577816" cy="1038154"/>
          </a:xfrm>
          <a:prstGeom prst="rect">
            <a:avLst/>
          </a:prstGeom>
          <a:noFill/>
          <a:ln>
            <a:noFill/>
          </a:ln>
        </p:spPr>
      </p:pic>
      <p:pic>
        <p:nvPicPr>
          <p:cNvPr id="66" name="Google Shape;66;p24"/>
          <p:cNvPicPr preferRelativeResize="0"/>
          <p:nvPr/>
        </p:nvPicPr>
        <p:blipFill rotWithShape="1">
          <a:blip r:embed="rId4">
            <a:alphaModFix/>
          </a:blip>
          <a:srcRect t="26977" b="27051"/>
          <a:stretch/>
        </p:blipFill>
        <p:spPr>
          <a:xfrm>
            <a:off x="655612" y="2070116"/>
            <a:ext cx="10880776" cy="3335384"/>
          </a:xfrm>
          <a:prstGeom prst="rect">
            <a:avLst/>
          </a:prstGeom>
          <a:noFill/>
          <a:ln>
            <a:noFill/>
          </a:ln>
        </p:spPr>
      </p:pic>
      <p:grpSp>
        <p:nvGrpSpPr>
          <p:cNvPr id="67" name="Google Shape;67;p24"/>
          <p:cNvGrpSpPr/>
          <p:nvPr/>
        </p:nvGrpSpPr>
        <p:grpSpPr>
          <a:xfrm>
            <a:off x="7796910" y="512377"/>
            <a:ext cx="3743459" cy="4893123"/>
            <a:chOff x="7806857" y="512378"/>
            <a:chExt cx="3743459" cy="4893123"/>
          </a:xfrm>
        </p:grpSpPr>
        <p:sp>
          <p:nvSpPr>
            <p:cNvPr id="68" name="Google Shape;68;p24"/>
            <p:cNvSpPr/>
            <p:nvPr/>
          </p:nvSpPr>
          <p:spPr>
            <a:xfrm>
              <a:off x="7806857" y="512378"/>
              <a:ext cx="3743459" cy="244699"/>
            </a:xfrm>
            <a:prstGeom prst="rect">
              <a:avLst/>
            </a:prstGeom>
            <a:solidFill>
              <a:srgbClr val="FE6D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 name="Google Shape;69;p24"/>
            <p:cNvSpPr/>
            <p:nvPr/>
          </p:nvSpPr>
          <p:spPr>
            <a:xfrm rot="5400000">
              <a:off x="8981404" y="2836590"/>
              <a:ext cx="4893123" cy="244699"/>
            </a:xfrm>
            <a:prstGeom prst="rect">
              <a:avLst/>
            </a:prstGeom>
            <a:solidFill>
              <a:srgbClr val="FE6D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70" name="Google Shape;70;p24"/>
          <p:cNvGrpSpPr/>
          <p:nvPr/>
        </p:nvGrpSpPr>
        <p:grpSpPr>
          <a:xfrm>
            <a:off x="651630" y="2070118"/>
            <a:ext cx="3743459" cy="4893123"/>
            <a:chOff x="661576" y="2070118"/>
            <a:chExt cx="3743459" cy="4893123"/>
          </a:xfrm>
        </p:grpSpPr>
        <p:sp>
          <p:nvSpPr>
            <p:cNvPr id="71" name="Google Shape;71;p24"/>
            <p:cNvSpPr/>
            <p:nvPr/>
          </p:nvSpPr>
          <p:spPr>
            <a:xfrm rot="10800000">
              <a:off x="661576" y="6718541"/>
              <a:ext cx="3743459" cy="244699"/>
            </a:xfrm>
            <a:prstGeom prst="rect">
              <a:avLst/>
            </a:prstGeom>
            <a:solidFill>
              <a:srgbClr val="FE6D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 name="Google Shape;72;p24"/>
            <p:cNvSpPr/>
            <p:nvPr/>
          </p:nvSpPr>
          <p:spPr>
            <a:xfrm rot="-5400000">
              <a:off x="-1662634" y="4394329"/>
              <a:ext cx="4893122" cy="244699"/>
            </a:xfrm>
            <a:prstGeom prst="rect">
              <a:avLst/>
            </a:prstGeom>
            <a:solidFill>
              <a:srgbClr val="FE6D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134542004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Concept 3_Cover">
  <p:cSld name="Concept 3_Cover">
    <p:spTree>
      <p:nvGrpSpPr>
        <p:cNvPr id="1" name="Shape 73"/>
        <p:cNvGrpSpPr/>
        <p:nvPr/>
      </p:nvGrpSpPr>
      <p:grpSpPr>
        <a:xfrm>
          <a:off x="0" y="0"/>
          <a:ext cx="0" cy="0"/>
          <a:chOff x="0" y="0"/>
          <a:chExt cx="0" cy="0"/>
        </a:xfrm>
      </p:grpSpPr>
      <p:pic>
        <p:nvPicPr>
          <p:cNvPr id="74" name="Google Shape;74;p25" descr="A picture containing dark, plane, blue, airplane&#10;&#10;Description automatically generated"/>
          <p:cNvPicPr preferRelativeResize="0"/>
          <p:nvPr/>
        </p:nvPicPr>
        <p:blipFill rotWithShape="1">
          <a:blip r:embed="rId2">
            <a:alphaModFix/>
          </a:blip>
          <a:srcRect l="6534" t="30025" r="33627" b="41468"/>
          <a:stretch/>
        </p:blipFill>
        <p:spPr>
          <a:xfrm>
            <a:off x="3569921" y="0"/>
            <a:ext cx="8622079" cy="2738118"/>
          </a:xfrm>
          <a:prstGeom prst="rect">
            <a:avLst/>
          </a:prstGeom>
          <a:noFill/>
          <a:ln>
            <a:noFill/>
          </a:ln>
        </p:spPr>
      </p:pic>
      <p:pic>
        <p:nvPicPr>
          <p:cNvPr id="75" name="Google Shape;75;p25" descr="A picture containing dark, plane, blue, airplane&#10;&#10;Description automatically generated"/>
          <p:cNvPicPr preferRelativeResize="0"/>
          <p:nvPr/>
        </p:nvPicPr>
        <p:blipFill rotWithShape="1">
          <a:blip r:embed="rId2">
            <a:alphaModFix/>
          </a:blip>
          <a:srcRect l="6533" t="31" r="33801" b="44736"/>
          <a:stretch/>
        </p:blipFill>
        <p:spPr>
          <a:xfrm rot="10800000">
            <a:off x="-1" y="-1"/>
            <a:ext cx="8597022" cy="5305425"/>
          </a:xfrm>
          <a:prstGeom prst="rect">
            <a:avLst/>
          </a:prstGeom>
          <a:noFill/>
          <a:ln>
            <a:noFill/>
          </a:ln>
        </p:spPr>
      </p:pic>
      <p:pic>
        <p:nvPicPr>
          <p:cNvPr id="76" name="Google Shape;76;p25" descr="A picture containing drawing&#10;&#10;Description automatically generated"/>
          <p:cNvPicPr preferRelativeResize="0"/>
          <p:nvPr/>
        </p:nvPicPr>
        <p:blipFill rotWithShape="1">
          <a:blip r:embed="rId3">
            <a:alphaModFix/>
          </a:blip>
          <a:srcRect/>
          <a:stretch/>
        </p:blipFill>
        <p:spPr>
          <a:xfrm>
            <a:off x="3807092" y="543580"/>
            <a:ext cx="4577816" cy="1038154"/>
          </a:xfrm>
          <a:prstGeom prst="rect">
            <a:avLst/>
          </a:prstGeom>
          <a:noFill/>
          <a:ln>
            <a:noFill/>
          </a:ln>
        </p:spPr>
      </p:pic>
      <p:pic>
        <p:nvPicPr>
          <p:cNvPr id="77" name="Google Shape;77;p25"/>
          <p:cNvPicPr preferRelativeResize="0"/>
          <p:nvPr/>
        </p:nvPicPr>
        <p:blipFill rotWithShape="1">
          <a:blip r:embed="rId4">
            <a:alphaModFix/>
          </a:blip>
          <a:srcRect t="9434" b="14279"/>
          <a:stretch/>
        </p:blipFill>
        <p:spPr>
          <a:xfrm>
            <a:off x="0" y="1986640"/>
            <a:ext cx="12192000" cy="3475951"/>
          </a:xfrm>
          <a:prstGeom prst="rect">
            <a:avLst/>
          </a:prstGeom>
          <a:noFill/>
          <a:ln>
            <a:noFill/>
          </a:ln>
        </p:spPr>
      </p:pic>
      <p:sp>
        <p:nvSpPr>
          <p:cNvPr id="78" name="Google Shape;78;p25"/>
          <p:cNvSpPr/>
          <p:nvPr/>
        </p:nvSpPr>
        <p:spPr>
          <a:xfrm>
            <a:off x="-1" y="5463108"/>
            <a:ext cx="12191999" cy="1394892"/>
          </a:xfrm>
          <a:prstGeom prst="rect">
            <a:avLst/>
          </a:prstGeom>
          <a:gradFill>
            <a:gsLst>
              <a:gs pos="0">
                <a:srgbClr val="F9FAF8"/>
              </a:gs>
              <a:gs pos="77000">
                <a:srgbClr val="D8D8D8"/>
              </a:gs>
              <a:gs pos="100000">
                <a:srgbClr val="D8D8D8"/>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 name="Google Shape;79;p25"/>
          <p:cNvSpPr txBox="1">
            <a:spLocks noGrp="1"/>
          </p:cNvSpPr>
          <p:nvPr>
            <p:ph type="title"/>
          </p:nvPr>
        </p:nvSpPr>
        <p:spPr>
          <a:xfrm>
            <a:off x="813163" y="5781936"/>
            <a:ext cx="10565674" cy="757236"/>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3296"/>
              </a:buClr>
              <a:buSzPts val="4000"/>
              <a:buFont typeface="Arial"/>
              <a:buNone/>
              <a:defRPr sz="4000" b="1">
                <a:solidFill>
                  <a:srgbClr val="003296"/>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5"/>
          <p:cNvSpPr/>
          <p:nvPr/>
        </p:nvSpPr>
        <p:spPr>
          <a:xfrm flipH="1">
            <a:off x="2317" y="5020002"/>
            <a:ext cx="12192000" cy="442588"/>
          </a:xfrm>
          <a:prstGeom prst="rtTriangle">
            <a:avLst/>
          </a:prstGeom>
          <a:gradFill>
            <a:gsLst>
              <a:gs pos="0">
                <a:srgbClr val="E9610D"/>
              </a:gs>
              <a:gs pos="41000">
                <a:srgbClr val="FE6D00"/>
              </a:gs>
              <a:gs pos="100000">
                <a:srgbClr val="FE8326"/>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9721865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Concept 4_Cover">
  <p:cSld name="Concept 4_Cover">
    <p:spTree>
      <p:nvGrpSpPr>
        <p:cNvPr id="1" name="Shape 81"/>
        <p:cNvGrpSpPr/>
        <p:nvPr/>
      </p:nvGrpSpPr>
      <p:grpSpPr>
        <a:xfrm>
          <a:off x="0" y="0"/>
          <a:ext cx="0" cy="0"/>
          <a:chOff x="0" y="0"/>
          <a:chExt cx="0" cy="0"/>
        </a:xfrm>
      </p:grpSpPr>
      <p:pic>
        <p:nvPicPr>
          <p:cNvPr id="82" name="Google Shape;82;p26" descr="A picture containing dark, plane, blue, airplane&#10;&#10;Description automatically generated"/>
          <p:cNvPicPr preferRelativeResize="0"/>
          <p:nvPr/>
        </p:nvPicPr>
        <p:blipFill rotWithShape="1">
          <a:blip r:embed="rId2">
            <a:alphaModFix/>
          </a:blip>
          <a:srcRect l="6683" t="34999" r="62450" b="18615"/>
          <a:stretch/>
        </p:blipFill>
        <p:spPr>
          <a:xfrm rot="5400000">
            <a:off x="4750" y="-4750"/>
            <a:ext cx="5112410" cy="5121912"/>
          </a:xfrm>
          <a:prstGeom prst="rect">
            <a:avLst/>
          </a:prstGeom>
          <a:noFill/>
          <a:ln>
            <a:noFill/>
          </a:ln>
        </p:spPr>
      </p:pic>
      <p:pic>
        <p:nvPicPr>
          <p:cNvPr id="83" name="Google Shape;83;p26" descr="A picture containing drawing&#10;&#10;Description automatically generated"/>
          <p:cNvPicPr preferRelativeResize="0"/>
          <p:nvPr/>
        </p:nvPicPr>
        <p:blipFill rotWithShape="1">
          <a:blip r:embed="rId3">
            <a:alphaModFix/>
          </a:blip>
          <a:srcRect/>
          <a:stretch/>
        </p:blipFill>
        <p:spPr>
          <a:xfrm>
            <a:off x="711126" y="2127100"/>
            <a:ext cx="3784333" cy="858208"/>
          </a:xfrm>
          <a:prstGeom prst="rect">
            <a:avLst/>
          </a:prstGeom>
          <a:noFill/>
          <a:ln>
            <a:noFill/>
          </a:ln>
        </p:spPr>
      </p:pic>
      <p:sp>
        <p:nvSpPr>
          <p:cNvPr id="84" name="Google Shape;84;p26"/>
          <p:cNvSpPr txBox="1">
            <a:spLocks noGrp="1"/>
          </p:cNvSpPr>
          <p:nvPr>
            <p:ph type="title"/>
          </p:nvPr>
        </p:nvSpPr>
        <p:spPr>
          <a:xfrm>
            <a:off x="1262340" y="5566245"/>
            <a:ext cx="10565674" cy="757236"/>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rgbClr val="003296"/>
              </a:buClr>
              <a:buSzPts val="4000"/>
              <a:buFont typeface="Arial"/>
              <a:buNone/>
              <a:defRPr sz="4000" b="1">
                <a:solidFill>
                  <a:srgbClr val="003296"/>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5" name="Google Shape;85;p26" descr="A canyon with a mountain in the background&#10;&#10;Description automatically generated"/>
          <p:cNvPicPr preferRelativeResize="0"/>
          <p:nvPr/>
        </p:nvPicPr>
        <p:blipFill rotWithShape="1">
          <a:blip r:embed="rId4">
            <a:alphaModFix/>
          </a:blip>
          <a:srcRect r="5770"/>
          <a:stretch/>
        </p:blipFill>
        <p:spPr>
          <a:xfrm>
            <a:off x="4946691" y="0"/>
            <a:ext cx="7245309" cy="5112408"/>
          </a:xfrm>
          <a:prstGeom prst="rect">
            <a:avLst/>
          </a:prstGeom>
          <a:noFill/>
          <a:ln>
            <a:noFill/>
          </a:ln>
        </p:spPr>
      </p:pic>
      <p:cxnSp>
        <p:nvCxnSpPr>
          <p:cNvPr id="86" name="Google Shape;86;p26"/>
          <p:cNvCxnSpPr/>
          <p:nvPr/>
        </p:nvCxnSpPr>
        <p:spPr>
          <a:xfrm rot="10800000">
            <a:off x="1604211" y="6529137"/>
            <a:ext cx="10587789" cy="0"/>
          </a:xfrm>
          <a:prstGeom prst="straightConnector1">
            <a:avLst/>
          </a:prstGeom>
          <a:noFill/>
          <a:ln w="12700"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105754716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Concept 5_Cover">
  <p:cSld name="Concept 5_Cover">
    <p:spTree>
      <p:nvGrpSpPr>
        <p:cNvPr id="1" name="Shape 87"/>
        <p:cNvGrpSpPr/>
        <p:nvPr/>
      </p:nvGrpSpPr>
      <p:grpSpPr>
        <a:xfrm>
          <a:off x="0" y="0"/>
          <a:ext cx="0" cy="0"/>
          <a:chOff x="0" y="0"/>
          <a:chExt cx="0" cy="0"/>
        </a:xfrm>
      </p:grpSpPr>
      <p:pic>
        <p:nvPicPr>
          <p:cNvPr id="88" name="Google Shape;88;p27"/>
          <p:cNvPicPr preferRelativeResize="0"/>
          <p:nvPr/>
        </p:nvPicPr>
        <p:blipFill rotWithShape="1">
          <a:blip r:embed="rId2">
            <a:alphaModFix/>
          </a:blip>
          <a:srcRect l="1191" t="17623" r="1196" b="19202"/>
          <a:stretch/>
        </p:blipFill>
        <p:spPr>
          <a:xfrm>
            <a:off x="0" y="0"/>
            <a:ext cx="12191995" cy="5259488"/>
          </a:xfrm>
          <a:prstGeom prst="rect">
            <a:avLst/>
          </a:prstGeom>
          <a:noFill/>
          <a:ln>
            <a:noFill/>
          </a:ln>
        </p:spPr>
      </p:pic>
      <p:sp>
        <p:nvSpPr>
          <p:cNvPr id="89" name="Google Shape;89;p27"/>
          <p:cNvSpPr/>
          <p:nvPr/>
        </p:nvSpPr>
        <p:spPr>
          <a:xfrm rot="10800000">
            <a:off x="-7" y="-4"/>
            <a:ext cx="12191999" cy="5259488"/>
          </a:xfrm>
          <a:prstGeom prst="rect">
            <a:avLst/>
          </a:prstGeom>
          <a:gradFill>
            <a:gsLst>
              <a:gs pos="0">
                <a:srgbClr val="CCDDEA">
                  <a:alpha val="46274"/>
                </a:srgbClr>
              </a:gs>
              <a:gs pos="1000">
                <a:srgbClr val="CCDDEA">
                  <a:alpha val="46274"/>
                </a:srgbClr>
              </a:gs>
              <a:gs pos="43000">
                <a:srgbClr val="1859A8">
                  <a:alpha val="60000"/>
                </a:srgbClr>
              </a:gs>
              <a:gs pos="77000">
                <a:srgbClr val="00297A"/>
              </a:gs>
              <a:gs pos="100000">
                <a:srgbClr val="00297A"/>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0" name="Google Shape;90;p27" descr="A picture containing drawing&#10;&#10;Description automatically generated"/>
          <p:cNvPicPr preferRelativeResize="0"/>
          <p:nvPr/>
        </p:nvPicPr>
        <p:blipFill rotWithShape="1">
          <a:blip r:embed="rId3">
            <a:alphaModFix/>
          </a:blip>
          <a:srcRect/>
          <a:stretch/>
        </p:blipFill>
        <p:spPr>
          <a:xfrm>
            <a:off x="3951421" y="446067"/>
            <a:ext cx="4289159" cy="972693"/>
          </a:xfrm>
          <a:prstGeom prst="rect">
            <a:avLst/>
          </a:prstGeom>
          <a:noFill/>
          <a:ln>
            <a:noFill/>
          </a:ln>
        </p:spPr>
      </p:pic>
      <p:sp>
        <p:nvSpPr>
          <p:cNvPr id="91" name="Google Shape;91;p27"/>
          <p:cNvSpPr/>
          <p:nvPr/>
        </p:nvSpPr>
        <p:spPr>
          <a:xfrm>
            <a:off x="381000" y="320040"/>
            <a:ext cx="11430000" cy="6217920"/>
          </a:xfrm>
          <a:prstGeom prst="rect">
            <a:avLst/>
          </a:prstGeom>
          <a:noFill/>
          <a:ln w="158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 name="Google Shape;92;p27"/>
          <p:cNvSpPr txBox="1">
            <a:spLocks noGrp="1"/>
          </p:cNvSpPr>
          <p:nvPr>
            <p:ph type="title"/>
          </p:nvPr>
        </p:nvSpPr>
        <p:spPr>
          <a:xfrm>
            <a:off x="838199" y="5380388"/>
            <a:ext cx="10515600" cy="96025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3296"/>
              </a:buClr>
              <a:buSzPts val="5000"/>
              <a:buFont typeface="Arial"/>
              <a:buNone/>
              <a:defRPr sz="5000" b="1">
                <a:solidFill>
                  <a:srgbClr val="003296"/>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8880851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93"/>
        <p:cNvGrpSpPr/>
        <p:nvPr/>
      </p:nvGrpSpPr>
      <p:grpSpPr>
        <a:xfrm>
          <a:off x="0" y="0"/>
          <a:ext cx="0" cy="0"/>
          <a:chOff x="0" y="0"/>
          <a:chExt cx="0" cy="0"/>
        </a:xfrm>
      </p:grpSpPr>
      <p:sp>
        <p:nvSpPr>
          <p:cNvPr id="94" name="Google Shape;94;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4348876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00"/>
        <p:cNvGrpSpPr/>
        <p:nvPr/>
      </p:nvGrpSpPr>
      <p:grpSpPr>
        <a:xfrm>
          <a:off x="0" y="0"/>
          <a:ext cx="0" cy="0"/>
          <a:chOff x="0" y="0"/>
          <a:chExt cx="0" cy="0"/>
        </a:xfrm>
      </p:grpSpPr>
      <p:sp>
        <p:nvSpPr>
          <p:cNvPr id="101" name="Google Shape;101;p2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2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3" name="Google Shape;103;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2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5" name="Google Shape;105;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02091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p:bg>
      <p:bgPr>
        <a:blipFill>
          <a:blip r:embed="rId2">
            <a:alphaModFix/>
          </a:blip>
          <a:stretch>
            <a:fillRect/>
          </a:stretch>
        </a:blipFill>
        <a:effectLst/>
      </p:bgPr>
    </p:bg>
    <p:spTree>
      <p:nvGrpSpPr>
        <p:cNvPr id="1" name=""/>
        <p:cNvGrpSpPr/>
        <p:nvPr/>
      </p:nvGrpSpPr>
      <p:grpSpPr>
        <a:xfrm>
          <a:off x="0" y="0"/>
          <a:ext cx="0" cy="0"/>
          <a:chOff x="0" y="0"/>
          <a:chExt cx="0" cy="0"/>
        </a:xfrm>
      </p:grpSpPr>
      <p:sp>
        <p:nvSpPr>
          <p:cNvPr id="2" name="Google Shape;10;p2">
            <a:extLst>
              <a:ext uri="{FF2B5EF4-FFF2-40B4-BE49-F238E27FC236}">
                <a16:creationId xmlns:a16="http://schemas.microsoft.com/office/drawing/2014/main" id="{5B9F0892-A645-0BA7-CAC6-EF9DAB5BBB14}"/>
              </a:ext>
            </a:extLst>
          </p:cNvPr>
          <p:cNvSpPr txBox="1">
            <a:spLocks noGrp="1"/>
          </p:cNvSpPr>
          <p:nvPr>
            <p:ph type="ctrTitle"/>
          </p:nvPr>
        </p:nvSpPr>
        <p:spPr>
          <a:xfrm>
            <a:off x="1727400" y="2655747"/>
            <a:ext cx="8737201" cy="1546396"/>
          </a:xfrm>
        </p:spPr>
        <p:txBody>
          <a:bodyPr/>
          <a:lstStyle>
            <a:lvl1pPr>
              <a:defRPr sz="6400">
                <a:solidFill>
                  <a:srgbClr val="FFFFFF"/>
                </a:solidFill>
              </a:defRPr>
            </a:lvl1pPr>
          </a:lstStyle>
          <a:p>
            <a:pPr lvl="0"/>
            <a:endParaRPr lang="en-US"/>
          </a:p>
        </p:txBody>
      </p:sp>
    </p:spTree>
    <p:extLst>
      <p:ext uri="{BB962C8B-B14F-4D97-AF65-F5344CB8AC3E}">
        <p14:creationId xmlns:p14="http://schemas.microsoft.com/office/powerpoint/2010/main" val="3174287328"/>
      </p:ext>
    </p:extLst>
  </p:cSld>
  <p:clrMapOvr>
    <a:masterClrMapping/>
  </p:clrMapOvr>
  <p:hf sldNum="0" hdr="0" ftr="0" dt="0"/>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2910749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13"/>
        <p:cNvGrpSpPr/>
        <p:nvPr/>
      </p:nvGrpSpPr>
      <p:grpSpPr>
        <a:xfrm>
          <a:off x="0" y="0"/>
          <a:ext cx="0" cy="0"/>
          <a:chOff x="0" y="0"/>
          <a:chExt cx="0" cy="0"/>
        </a:xfrm>
      </p:grpSpPr>
      <p:sp>
        <p:nvSpPr>
          <p:cNvPr id="114" name="Google Shape;114;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3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16" name="Google Shape;116;p3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7" name="Google Shape;117;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140674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20"/>
        <p:cNvGrpSpPr/>
        <p:nvPr/>
      </p:nvGrpSpPr>
      <p:grpSpPr>
        <a:xfrm>
          <a:off x="0" y="0"/>
          <a:ext cx="0" cy="0"/>
          <a:chOff x="0" y="0"/>
          <a:chExt cx="0" cy="0"/>
        </a:xfrm>
      </p:grpSpPr>
      <p:sp>
        <p:nvSpPr>
          <p:cNvPr id="121" name="Google Shape;121;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32"/>
          <p:cNvSpPr>
            <a:spLocks noGrp="1"/>
          </p:cNvSpPr>
          <p:nvPr>
            <p:ph type="pic" idx="2"/>
          </p:nvPr>
        </p:nvSpPr>
        <p:spPr>
          <a:xfrm>
            <a:off x="5183188" y="987425"/>
            <a:ext cx="6172200" cy="4873625"/>
          </a:xfrm>
          <a:prstGeom prst="rect">
            <a:avLst/>
          </a:prstGeom>
          <a:noFill/>
          <a:ln>
            <a:noFill/>
          </a:ln>
        </p:spPr>
      </p:sp>
      <p:sp>
        <p:nvSpPr>
          <p:cNvPr id="123" name="Google Shape;123;p3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4" name="Google Shape;12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2403852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27"/>
        <p:cNvGrpSpPr/>
        <p:nvPr/>
      </p:nvGrpSpPr>
      <p:grpSpPr>
        <a:xfrm>
          <a:off x="0" y="0"/>
          <a:ext cx="0" cy="0"/>
          <a:chOff x="0" y="0"/>
          <a:chExt cx="0" cy="0"/>
        </a:xfrm>
      </p:grpSpPr>
      <p:sp>
        <p:nvSpPr>
          <p:cNvPr id="128" name="Google Shape;128;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3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3850478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33"/>
        <p:cNvGrpSpPr/>
        <p:nvPr/>
      </p:nvGrpSpPr>
      <p:grpSpPr>
        <a:xfrm>
          <a:off x="0" y="0"/>
          <a:ext cx="0" cy="0"/>
          <a:chOff x="0" y="0"/>
          <a:chExt cx="0" cy="0"/>
        </a:xfrm>
      </p:grpSpPr>
      <p:sp>
        <p:nvSpPr>
          <p:cNvPr id="134" name="Google Shape;134;p3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3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9029501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Concept 3_Content1 1">
  <p:cSld name="Concept 3_Content1 1">
    <p:spTree>
      <p:nvGrpSpPr>
        <p:cNvPr id="1" name="Shape 139"/>
        <p:cNvGrpSpPr/>
        <p:nvPr/>
      </p:nvGrpSpPr>
      <p:grpSpPr>
        <a:xfrm>
          <a:off x="0" y="0"/>
          <a:ext cx="0" cy="0"/>
          <a:chOff x="0" y="0"/>
          <a:chExt cx="0" cy="0"/>
        </a:xfrm>
      </p:grpSpPr>
      <p:pic>
        <p:nvPicPr>
          <p:cNvPr id="140" name="Google Shape;140;p35" descr="A picture containing dark, plane, blue, airplane&#10;&#10;Description automatically generated"/>
          <p:cNvPicPr preferRelativeResize="0"/>
          <p:nvPr/>
        </p:nvPicPr>
        <p:blipFill rotWithShape="1">
          <a:blip r:embed="rId2">
            <a:alphaModFix/>
          </a:blip>
          <a:srcRect/>
          <a:stretch/>
        </p:blipFill>
        <p:spPr>
          <a:xfrm>
            <a:off x="6106497" y="-11233"/>
            <a:ext cx="6085502" cy="1148318"/>
          </a:xfrm>
          <a:prstGeom prst="rect">
            <a:avLst/>
          </a:prstGeom>
          <a:noFill/>
          <a:ln>
            <a:noFill/>
          </a:ln>
        </p:spPr>
      </p:pic>
      <p:sp>
        <p:nvSpPr>
          <p:cNvPr id="141" name="Google Shape;141;p35"/>
          <p:cNvSpPr txBox="1">
            <a:spLocks noGrp="1"/>
          </p:cNvSpPr>
          <p:nvPr>
            <p:ph type="sldNum" idx="12"/>
          </p:nvPr>
        </p:nvSpPr>
        <p:spPr>
          <a:xfrm>
            <a:off x="11378837" y="6341178"/>
            <a:ext cx="453000" cy="228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A5A5A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A5A5A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A5A5A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A5A5A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A5A5A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A5A5A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A5A5A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A5A5A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A5A5A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42" name="Google Shape;142;p35" descr="A picture containing dark, plane, blue, airplane&#10;&#10;Description automatically generated"/>
          <p:cNvPicPr preferRelativeResize="0"/>
          <p:nvPr/>
        </p:nvPicPr>
        <p:blipFill rotWithShape="1">
          <a:blip r:embed="rId3">
            <a:alphaModFix/>
          </a:blip>
          <a:srcRect/>
          <a:stretch/>
        </p:blipFill>
        <p:spPr>
          <a:xfrm rot="10800000">
            <a:off x="1" y="-11232"/>
            <a:ext cx="6138395" cy="1148318"/>
          </a:xfrm>
          <a:prstGeom prst="rect">
            <a:avLst/>
          </a:prstGeom>
          <a:noFill/>
          <a:ln>
            <a:noFill/>
          </a:ln>
        </p:spPr>
      </p:pic>
      <p:sp>
        <p:nvSpPr>
          <p:cNvPr id="143" name="Google Shape;143;p35"/>
          <p:cNvSpPr txBox="1">
            <a:spLocks noGrp="1"/>
          </p:cNvSpPr>
          <p:nvPr>
            <p:ph type="dt" idx="10"/>
          </p:nvPr>
        </p:nvSpPr>
        <p:spPr>
          <a:xfrm>
            <a:off x="375684" y="6341178"/>
            <a:ext cx="2743200" cy="251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7F7F7F"/>
              </a:buClr>
              <a:buSzPts val="1400"/>
              <a:buFont typeface="Arial"/>
              <a:buNone/>
              <a:defRPr b="0">
                <a:solidFill>
                  <a:srgbClr val="7F7F7F"/>
                </a:solidFill>
                <a:latin typeface="Arial"/>
                <a:ea typeface="Arial"/>
                <a:cs typeface="Arial"/>
                <a:sym typeface="Arial"/>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44" name="Google Shape;144;p35"/>
          <p:cNvSpPr txBox="1">
            <a:spLocks noGrp="1"/>
          </p:cNvSpPr>
          <p:nvPr>
            <p:ph type="body" idx="1"/>
          </p:nvPr>
        </p:nvSpPr>
        <p:spPr>
          <a:xfrm>
            <a:off x="375684" y="1319971"/>
            <a:ext cx="11440500" cy="488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35"/>
          <p:cNvSpPr/>
          <p:nvPr/>
        </p:nvSpPr>
        <p:spPr>
          <a:xfrm flipH="1">
            <a:off x="0" y="6592875"/>
            <a:ext cx="12192000" cy="277500"/>
          </a:xfrm>
          <a:prstGeom prst="rtTriangle">
            <a:avLst/>
          </a:prstGeom>
          <a:gradFill>
            <a:gsLst>
              <a:gs pos="0">
                <a:srgbClr val="E9610D"/>
              </a:gs>
              <a:gs pos="41000">
                <a:srgbClr val="FE6D00"/>
              </a:gs>
              <a:gs pos="100000">
                <a:srgbClr val="FE8326"/>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6" name="Google Shape;146;p35"/>
          <p:cNvSpPr txBox="1">
            <a:spLocks noGrp="1"/>
          </p:cNvSpPr>
          <p:nvPr>
            <p:ph type="title"/>
          </p:nvPr>
        </p:nvSpPr>
        <p:spPr>
          <a:xfrm>
            <a:off x="1191883" y="292630"/>
            <a:ext cx="10515600" cy="677100"/>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4400"/>
              <a:buFont typeface="Arial"/>
              <a:buNone/>
              <a:defRPr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1453619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7"/>
        <p:cNvGrpSpPr/>
        <p:nvPr/>
      </p:nvGrpSpPr>
      <p:grpSpPr>
        <a:xfrm>
          <a:off x="0" y="0"/>
          <a:ext cx="0" cy="0"/>
          <a:chOff x="0" y="0"/>
          <a:chExt cx="0" cy="0"/>
        </a:xfrm>
      </p:grpSpPr>
      <p:sp>
        <p:nvSpPr>
          <p:cNvPr id="148" name="Google Shape;148;p36"/>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36"/>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50" name="Google Shape;150;p36"/>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5175071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and one column">
  <p:cSld name="Title and one column">
    <p:bg>
      <p:bgPr>
        <a:solidFill>
          <a:srgbClr val="FFFFFF"/>
        </a:solidFill>
        <a:effectLst/>
      </p:bgPr>
    </p:bg>
    <p:spTree>
      <p:nvGrpSpPr>
        <p:cNvPr id="1" name="Shape 151"/>
        <p:cNvGrpSpPr/>
        <p:nvPr/>
      </p:nvGrpSpPr>
      <p:grpSpPr>
        <a:xfrm>
          <a:off x="0" y="0"/>
          <a:ext cx="0" cy="0"/>
          <a:chOff x="0" y="0"/>
          <a:chExt cx="0" cy="0"/>
        </a:xfrm>
      </p:grpSpPr>
      <p:sp>
        <p:nvSpPr>
          <p:cNvPr id="152" name="Google Shape;152;p37"/>
          <p:cNvSpPr txBox="1">
            <a:spLocks noGrp="1"/>
          </p:cNvSpPr>
          <p:nvPr>
            <p:ph type="body" idx="1"/>
          </p:nvPr>
        </p:nvSpPr>
        <p:spPr>
          <a:xfrm>
            <a:off x="487680" y="1950733"/>
            <a:ext cx="5361300" cy="39051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53" name="Google Shape;153;p37"/>
          <p:cNvSpPr txBox="1">
            <a:spLocks noGrp="1"/>
          </p:cNvSpPr>
          <p:nvPr>
            <p:ph type="sldNum" idx="12"/>
          </p:nvPr>
        </p:nvSpPr>
        <p:spPr>
          <a:xfrm>
            <a:off x="11094720" y="6425184"/>
            <a:ext cx="731700" cy="5247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4" name="Google Shape;154;p37"/>
          <p:cNvSpPr txBox="1">
            <a:spLocks noGrp="1"/>
          </p:cNvSpPr>
          <p:nvPr>
            <p:ph type="title"/>
          </p:nvPr>
        </p:nvSpPr>
        <p:spPr>
          <a:xfrm>
            <a:off x="487667" y="552967"/>
            <a:ext cx="11204400" cy="422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3500"/>
              <a:buNone/>
              <a:defRPr sz="3500"/>
            </a:lvl1pPr>
            <a:lvl2pPr lvl="1" algn="l">
              <a:lnSpc>
                <a:spcPct val="100000"/>
              </a:lnSpc>
              <a:spcBef>
                <a:spcPts val="0"/>
              </a:spcBef>
              <a:spcAft>
                <a:spcPts val="0"/>
              </a:spcAft>
              <a:buClr>
                <a:schemeClr val="dk1"/>
              </a:buClr>
              <a:buSzPts val="3500"/>
              <a:buNone/>
              <a:defRPr sz="3500">
                <a:solidFill>
                  <a:schemeClr val="dk1"/>
                </a:solidFill>
              </a:defRPr>
            </a:lvl2pPr>
            <a:lvl3pPr lvl="2" algn="l">
              <a:lnSpc>
                <a:spcPct val="100000"/>
              </a:lnSpc>
              <a:spcBef>
                <a:spcPts val="0"/>
              </a:spcBef>
              <a:spcAft>
                <a:spcPts val="0"/>
              </a:spcAft>
              <a:buClr>
                <a:schemeClr val="dk1"/>
              </a:buClr>
              <a:buSzPts val="3500"/>
              <a:buNone/>
              <a:defRPr sz="3500">
                <a:solidFill>
                  <a:schemeClr val="dk1"/>
                </a:solidFill>
              </a:defRPr>
            </a:lvl3pPr>
            <a:lvl4pPr lvl="3" algn="l">
              <a:lnSpc>
                <a:spcPct val="100000"/>
              </a:lnSpc>
              <a:spcBef>
                <a:spcPts val="0"/>
              </a:spcBef>
              <a:spcAft>
                <a:spcPts val="0"/>
              </a:spcAft>
              <a:buClr>
                <a:schemeClr val="dk1"/>
              </a:buClr>
              <a:buSzPts val="3500"/>
              <a:buNone/>
              <a:defRPr sz="3500">
                <a:solidFill>
                  <a:schemeClr val="dk1"/>
                </a:solidFill>
              </a:defRPr>
            </a:lvl4pPr>
            <a:lvl5pPr lvl="4" algn="l">
              <a:lnSpc>
                <a:spcPct val="100000"/>
              </a:lnSpc>
              <a:spcBef>
                <a:spcPts val="0"/>
              </a:spcBef>
              <a:spcAft>
                <a:spcPts val="0"/>
              </a:spcAft>
              <a:buClr>
                <a:schemeClr val="dk1"/>
              </a:buClr>
              <a:buSzPts val="3500"/>
              <a:buNone/>
              <a:defRPr sz="3500">
                <a:solidFill>
                  <a:schemeClr val="dk1"/>
                </a:solidFill>
              </a:defRPr>
            </a:lvl5pPr>
            <a:lvl6pPr lvl="5" algn="l">
              <a:lnSpc>
                <a:spcPct val="100000"/>
              </a:lnSpc>
              <a:spcBef>
                <a:spcPts val="0"/>
              </a:spcBef>
              <a:spcAft>
                <a:spcPts val="0"/>
              </a:spcAft>
              <a:buClr>
                <a:schemeClr val="dk1"/>
              </a:buClr>
              <a:buSzPts val="3500"/>
              <a:buNone/>
              <a:defRPr sz="3500">
                <a:solidFill>
                  <a:schemeClr val="dk1"/>
                </a:solidFill>
              </a:defRPr>
            </a:lvl6pPr>
            <a:lvl7pPr lvl="6" algn="l">
              <a:lnSpc>
                <a:spcPct val="100000"/>
              </a:lnSpc>
              <a:spcBef>
                <a:spcPts val="0"/>
              </a:spcBef>
              <a:spcAft>
                <a:spcPts val="0"/>
              </a:spcAft>
              <a:buClr>
                <a:schemeClr val="dk1"/>
              </a:buClr>
              <a:buSzPts val="3500"/>
              <a:buNone/>
              <a:defRPr sz="3500">
                <a:solidFill>
                  <a:schemeClr val="dk1"/>
                </a:solidFill>
              </a:defRPr>
            </a:lvl7pPr>
            <a:lvl8pPr lvl="7" algn="l">
              <a:lnSpc>
                <a:spcPct val="100000"/>
              </a:lnSpc>
              <a:spcBef>
                <a:spcPts val="0"/>
              </a:spcBef>
              <a:spcAft>
                <a:spcPts val="0"/>
              </a:spcAft>
              <a:buClr>
                <a:schemeClr val="dk1"/>
              </a:buClr>
              <a:buSzPts val="3500"/>
              <a:buNone/>
              <a:defRPr sz="3500">
                <a:solidFill>
                  <a:schemeClr val="dk1"/>
                </a:solidFill>
              </a:defRPr>
            </a:lvl8pPr>
            <a:lvl9pPr lvl="8" algn="l">
              <a:lnSpc>
                <a:spcPct val="100000"/>
              </a:lnSpc>
              <a:spcBef>
                <a:spcPts val="0"/>
              </a:spcBef>
              <a:spcAft>
                <a:spcPts val="0"/>
              </a:spcAft>
              <a:buClr>
                <a:schemeClr val="dk1"/>
              </a:buClr>
              <a:buSzPts val="3500"/>
              <a:buNone/>
              <a:defRPr sz="3500">
                <a:solidFill>
                  <a:schemeClr val="dk1"/>
                </a:solidFill>
              </a:defRPr>
            </a:lvl9pPr>
          </a:lstStyle>
          <a:p>
            <a:endParaRPr/>
          </a:p>
        </p:txBody>
      </p:sp>
      <p:sp>
        <p:nvSpPr>
          <p:cNvPr id="155" name="Google Shape;155;p37"/>
          <p:cNvSpPr txBox="1">
            <a:spLocks noGrp="1"/>
          </p:cNvSpPr>
          <p:nvPr>
            <p:ph type="title" idx="2"/>
          </p:nvPr>
        </p:nvSpPr>
        <p:spPr>
          <a:xfrm>
            <a:off x="499867" y="1232633"/>
            <a:ext cx="11204400" cy="230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900"/>
              <a:buFont typeface="Nunito Sans Light"/>
              <a:buNone/>
              <a:defRPr sz="1900" b="0">
                <a:latin typeface="Nunito Sans Light"/>
                <a:ea typeface="Nunito Sans Light"/>
                <a:cs typeface="Nunito Sans Light"/>
                <a:sym typeface="Nunito Sans Light"/>
              </a:defRPr>
            </a:lvl1pPr>
            <a:lvl2pPr lvl="1" algn="l">
              <a:lnSpc>
                <a:spcPct val="100000"/>
              </a:lnSpc>
              <a:spcBef>
                <a:spcPts val="0"/>
              </a:spcBef>
              <a:spcAft>
                <a:spcPts val="0"/>
              </a:spcAft>
              <a:buClr>
                <a:schemeClr val="dk1"/>
              </a:buClr>
              <a:buSzPts val="3500"/>
              <a:buNone/>
              <a:defRPr sz="3500">
                <a:solidFill>
                  <a:schemeClr val="dk1"/>
                </a:solidFill>
              </a:defRPr>
            </a:lvl2pPr>
            <a:lvl3pPr lvl="2" algn="l">
              <a:lnSpc>
                <a:spcPct val="100000"/>
              </a:lnSpc>
              <a:spcBef>
                <a:spcPts val="0"/>
              </a:spcBef>
              <a:spcAft>
                <a:spcPts val="0"/>
              </a:spcAft>
              <a:buClr>
                <a:schemeClr val="dk1"/>
              </a:buClr>
              <a:buSzPts val="3500"/>
              <a:buNone/>
              <a:defRPr sz="3500">
                <a:solidFill>
                  <a:schemeClr val="dk1"/>
                </a:solidFill>
              </a:defRPr>
            </a:lvl3pPr>
            <a:lvl4pPr lvl="3" algn="l">
              <a:lnSpc>
                <a:spcPct val="100000"/>
              </a:lnSpc>
              <a:spcBef>
                <a:spcPts val="0"/>
              </a:spcBef>
              <a:spcAft>
                <a:spcPts val="0"/>
              </a:spcAft>
              <a:buClr>
                <a:schemeClr val="dk1"/>
              </a:buClr>
              <a:buSzPts val="3500"/>
              <a:buNone/>
              <a:defRPr sz="3500">
                <a:solidFill>
                  <a:schemeClr val="dk1"/>
                </a:solidFill>
              </a:defRPr>
            </a:lvl4pPr>
            <a:lvl5pPr lvl="4" algn="l">
              <a:lnSpc>
                <a:spcPct val="100000"/>
              </a:lnSpc>
              <a:spcBef>
                <a:spcPts val="0"/>
              </a:spcBef>
              <a:spcAft>
                <a:spcPts val="0"/>
              </a:spcAft>
              <a:buClr>
                <a:schemeClr val="dk1"/>
              </a:buClr>
              <a:buSzPts val="3500"/>
              <a:buNone/>
              <a:defRPr sz="3500">
                <a:solidFill>
                  <a:schemeClr val="dk1"/>
                </a:solidFill>
              </a:defRPr>
            </a:lvl5pPr>
            <a:lvl6pPr lvl="5" algn="l">
              <a:lnSpc>
                <a:spcPct val="100000"/>
              </a:lnSpc>
              <a:spcBef>
                <a:spcPts val="0"/>
              </a:spcBef>
              <a:spcAft>
                <a:spcPts val="0"/>
              </a:spcAft>
              <a:buClr>
                <a:schemeClr val="dk1"/>
              </a:buClr>
              <a:buSzPts val="3500"/>
              <a:buNone/>
              <a:defRPr sz="3500">
                <a:solidFill>
                  <a:schemeClr val="dk1"/>
                </a:solidFill>
              </a:defRPr>
            </a:lvl6pPr>
            <a:lvl7pPr lvl="6" algn="l">
              <a:lnSpc>
                <a:spcPct val="100000"/>
              </a:lnSpc>
              <a:spcBef>
                <a:spcPts val="0"/>
              </a:spcBef>
              <a:spcAft>
                <a:spcPts val="0"/>
              </a:spcAft>
              <a:buClr>
                <a:schemeClr val="dk1"/>
              </a:buClr>
              <a:buSzPts val="3500"/>
              <a:buNone/>
              <a:defRPr sz="3500">
                <a:solidFill>
                  <a:schemeClr val="dk1"/>
                </a:solidFill>
              </a:defRPr>
            </a:lvl7pPr>
            <a:lvl8pPr lvl="7" algn="l">
              <a:lnSpc>
                <a:spcPct val="100000"/>
              </a:lnSpc>
              <a:spcBef>
                <a:spcPts val="0"/>
              </a:spcBef>
              <a:spcAft>
                <a:spcPts val="0"/>
              </a:spcAft>
              <a:buClr>
                <a:schemeClr val="dk1"/>
              </a:buClr>
              <a:buSzPts val="3500"/>
              <a:buNone/>
              <a:defRPr sz="3500">
                <a:solidFill>
                  <a:schemeClr val="dk1"/>
                </a:solidFill>
              </a:defRPr>
            </a:lvl8pPr>
            <a:lvl9pPr lvl="8" algn="l">
              <a:lnSpc>
                <a:spcPct val="100000"/>
              </a:lnSpc>
              <a:spcBef>
                <a:spcPts val="0"/>
              </a:spcBef>
              <a:spcAft>
                <a:spcPts val="0"/>
              </a:spcAft>
              <a:buClr>
                <a:schemeClr val="dk1"/>
              </a:buClr>
              <a:buSzPts val="3500"/>
              <a:buNone/>
              <a:defRPr sz="3500">
                <a:solidFill>
                  <a:schemeClr val="dk1"/>
                </a:solidFill>
              </a:defRPr>
            </a:lvl9pPr>
          </a:lstStyle>
          <a:p>
            <a:endParaRPr/>
          </a:p>
        </p:txBody>
      </p:sp>
    </p:spTree>
    <p:extLst>
      <p:ext uri="{BB962C8B-B14F-4D97-AF65-F5344CB8AC3E}">
        <p14:creationId xmlns:p14="http://schemas.microsoft.com/office/powerpoint/2010/main" val="233107062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itle and one column 1">
  <p:cSld name="Title and one column 1">
    <p:bg>
      <p:bgPr>
        <a:solidFill>
          <a:srgbClr val="FFFFFF"/>
        </a:solidFill>
        <a:effectLst/>
      </p:bgPr>
    </p:bg>
    <p:spTree>
      <p:nvGrpSpPr>
        <p:cNvPr id="1" name="Shape 156"/>
        <p:cNvGrpSpPr/>
        <p:nvPr/>
      </p:nvGrpSpPr>
      <p:grpSpPr>
        <a:xfrm>
          <a:off x="0" y="0"/>
          <a:ext cx="0" cy="0"/>
          <a:chOff x="0" y="0"/>
          <a:chExt cx="0" cy="0"/>
        </a:xfrm>
      </p:grpSpPr>
      <p:sp>
        <p:nvSpPr>
          <p:cNvPr id="157" name="Google Shape;157;p38"/>
          <p:cNvSpPr txBox="1">
            <a:spLocks noGrp="1"/>
          </p:cNvSpPr>
          <p:nvPr>
            <p:ph type="body" idx="1"/>
          </p:nvPr>
        </p:nvSpPr>
        <p:spPr>
          <a:xfrm>
            <a:off x="487680" y="1950733"/>
            <a:ext cx="5361300" cy="39051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58" name="Google Shape;158;p38"/>
          <p:cNvSpPr txBox="1">
            <a:spLocks noGrp="1"/>
          </p:cNvSpPr>
          <p:nvPr>
            <p:ph type="sldNum" idx="12"/>
          </p:nvPr>
        </p:nvSpPr>
        <p:spPr>
          <a:xfrm>
            <a:off x="11094720" y="6425184"/>
            <a:ext cx="731700" cy="5247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9" name="Google Shape;159;p38"/>
          <p:cNvSpPr txBox="1">
            <a:spLocks noGrp="1"/>
          </p:cNvSpPr>
          <p:nvPr>
            <p:ph type="title"/>
          </p:nvPr>
        </p:nvSpPr>
        <p:spPr>
          <a:xfrm>
            <a:off x="487667" y="552967"/>
            <a:ext cx="11204400" cy="422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3500"/>
              <a:buNone/>
              <a:defRPr sz="3500"/>
            </a:lvl1pPr>
            <a:lvl2pPr lvl="1" algn="l">
              <a:lnSpc>
                <a:spcPct val="100000"/>
              </a:lnSpc>
              <a:spcBef>
                <a:spcPts val="0"/>
              </a:spcBef>
              <a:spcAft>
                <a:spcPts val="0"/>
              </a:spcAft>
              <a:buClr>
                <a:schemeClr val="dk1"/>
              </a:buClr>
              <a:buSzPts val="3500"/>
              <a:buNone/>
              <a:defRPr sz="3500">
                <a:solidFill>
                  <a:schemeClr val="dk1"/>
                </a:solidFill>
              </a:defRPr>
            </a:lvl2pPr>
            <a:lvl3pPr lvl="2" algn="l">
              <a:lnSpc>
                <a:spcPct val="100000"/>
              </a:lnSpc>
              <a:spcBef>
                <a:spcPts val="0"/>
              </a:spcBef>
              <a:spcAft>
                <a:spcPts val="0"/>
              </a:spcAft>
              <a:buClr>
                <a:schemeClr val="dk1"/>
              </a:buClr>
              <a:buSzPts val="3500"/>
              <a:buNone/>
              <a:defRPr sz="3500">
                <a:solidFill>
                  <a:schemeClr val="dk1"/>
                </a:solidFill>
              </a:defRPr>
            </a:lvl3pPr>
            <a:lvl4pPr lvl="3" algn="l">
              <a:lnSpc>
                <a:spcPct val="100000"/>
              </a:lnSpc>
              <a:spcBef>
                <a:spcPts val="0"/>
              </a:spcBef>
              <a:spcAft>
                <a:spcPts val="0"/>
              </a:spcAft>
              <a:buClr>
                <a:schemeClr val="dk1"/>
              </a:buClr>
              <a:buSzPts val="3500"/>
              <a:buNone/>
              <a:defRPr sz="3500">
                <a:solidFill>
                  <a:schemeClr val="dk1"/>
                </a:solidFill>
              </a:defRPr>
            </a:lvl4pPr>
            <a:lvl5pPr lvl="4" algn="l">
              <a:lnSpc>
                <a:spcPct val="100000"/>
              </a:lnSpc>
              <a:spcBef>
                <a:spcPts val="0"/>
              </a:spcBef>
              <a:spcAft>
                <a:spcPts val="0"/>
              </a:spcAft>
              <a:buClr>
                <a:schemeClr val="dk1"/>
              </a:buClr>
              <a:buSzPts val="3500"/>
              <a:buNone/>
              <a:defRPr sz="3500">
                <a:solidFill>
                  <a:schemeClr val="dk1"/>
                </a:solidFill>
              </a:defRPr>
            </a:lvl5pPr>
            <a:lvl6pPr lvl="5" algn="l">
              <a:lnSpc>
                <a:spcPct val="100000"/>
              </a:lnSpc>
              <a:spcBef>
                <a:spcPts val="0"/>
              </a:spcBef>
              <a:spcAft>
                <a:spcPts val="0"/>
              </a:spcAft>
              <a:buClr>
                <a:schemeClr val="dk1"/>
              </a:buClr>
              <a:buSzPts val="3500"/>
              <a:buNone/>
              <a:defRPr sz="3500">
                <a:solidFill>
                  <a:schemeClr val="dk1"/>
                </a:solidFill>
              </a:defRPr>
            </a:lvl6pPr>
            <a:lvl7pPr lvl="6" algn="l">
              <a:lnSpc>
                <a:spcPct val="100000"/>
              </a:lnSpc>
              <a:spcBef>
                <a:spcPts val="0"/>
              </a:spcBef>
              <a:spcAft>
                <a:spcPts val="0"/>
              </a:spcAft>
              <a:buClr>
                <a:schemeClr val="dk1"/>
              </a:buClr>
              <a:buSzPts val="3500"/>
              <a:buNone/>
              <a:defRPr sz="3500">
                <a:solidFill>
                  <a:schemeClr val="dk1"/>
                </a:solidFill>
              </a:defRPr>
            </a:lvl7pPr>
            <a:lvl8pPr lvl="7" algn="l">
              <a:lnSpc>
                <a:spcPct val="100000"/>
              </a:lnSpc>
              <a:spcBef>
                <a:spcPts val="0"/>
              </a:spcBef>
              <a:spcAft>
                <a:spcPts val="0"/>
              </a:spcAft>
              <a:buClr>
                <a:schemeClr val="dk1"/>
              </a:buClr>
              <a:buSzPts val="3500"/>
              <a:buNone/>
              <a:defRPr sz="3500">
                <a:solidFill>
                  <a:schemeClr val="dk1"/>
                </a:solidFill>
              </a:defRPr>
            </a:lvl8pPr>
            <a:lvl9pPr lvl="8" algn="l">
              <a:lnSpc>
                <a:spcPct val="100000"/>
              </a:lnSpc>
              <a:spcBef>
                <a:spcPts val="0"/>
              </a:spcBef>
              <a:spcAft>
                <a:spcPts val="0"/>
              </a:spcAft>
              <a:buClr>
                <a:schemeClr val="dk1"/>
              </a:buClr>
              <a:buSzPts val="3500"/>
              <a:buNone/>
              <a:defRPr sz="3500">
                <a:solidFill>
                  <a:schemeClr val="dk1"/>
                </a:solidFill>
              </a:defRPr>
            </a:lvl9pPr>
          </a:lstStyle>
          <a:p>
            <a:endParaRPr/>
          </a:p>
        </p:txBody>
      </p:sp>
      <p:sp>
        <p:nvSpPr>
          <p:cNvPr id="160" name="Google Shape;160;p38"/>
          <p:cNvSpPr txBox="1">
            <a:spLocks noGrp="1"/>
          </p:cNvSpPr>
          <p:nvPr>
            <p:ph type="title" idx="2"/>
          </p:nvPr>
        </p:nvSpPr>
        <p:spPr>
          <a:xfrm>
            <a:off x="499867" y="1232633"/>
            <a:ext cx="11204400" cy="230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900"/>
              <a:buFont typeface="Nunito Sans Light"/>
              <a:buNone/>
              <a:defRPr sz="1900" b="0">
                <a:latin typeface="Nunito Sans Light"/>
                <a:ea typeface="Nunito Sans Light"/>
                <a:cs typeface="Nunito Sans Light"/>
                <a:sym typeface="Nunito Sans Light"/>
              </a:defRPr>
            </a:lvl1pPr>
            <a:lvl2pPr lvl="1" algn="l">
              <a:lnSpc>
                <a:spcPct val="100000"/>
              </a:lnSpc>
              <a:spcBef>
                <a:spcPts val="0"/>
              </a:spcBef>
              <a:spcAft>
                <a:spcPts val="0"/>
              </a:spcAft>
              <a:buClr>
                <a:schemeClr val="dk1"/>
              </a:buClr>
              <a:buSzPts val="3500"/>
              <a:buNone/>
              <a:defRPr sz="3500">
                <a:solidFill>
                  <a:schemeClr val="dk1"/>
                </a:solidFill>
              </a:defRPr>
            </a:lvl2pPr>
            <a:lvl3pPr lvl="2" algn="l">
              <a:lnSpc>
                <a:spcPct val="100000"/>
              </a:lnSpc>
              <a:spcBef>
                <a:spcPts val="0"/>
              </a:spcBef>
              <a:spcAft>
                <a:spcPts val="0"/>
              </a:spcAft>
              <a:buClr>
                <a:schemeClr val="dk1"/>
              </a:buClr>
              <a:buSzPts val="3500"/>
              <a:buNone/>
              <a:defRPr sz="3500">
                <a:solidFill>
                  <a:schemeClr val="dk1"/>
                </a:solidFill>
              </a:defRPr>
            </a:lvl3pPr>
            <a:lvl4pPr lvl="3" algn="l">
              <a:lnSpc>
                <a:spcPct val="100000"/>
              </a:lnSpc>
              <a:spcBef>
                <a:spcPts val="0"/>
              </a:spcBef>
              <a:spcAft>
                <a:spcPts val="0"/>
              </a:spcAft>
              <a:buClr>
                <a:schemeClr val="dk1"/>
              </a:buClr>
              <a:buSzPts val="3500"/>
              <a:buNone/>
              <a:defRPr sz="3500">
                <a:solidFill>
                  <a:schemeClr val="dk1"/>
                </a:solidFill>
              </a:defRPr>
            </a:lvl4pPr>
            <a:lvl5pPr lvl="4" algn="l">
              <a:lnSpc>
                <a:spcPct val="100000"/>
              </a:lnSpc>
              <a:spcBef>
                <a:spcPts val="0"/>
              </a:spcBef>
              <a:spcAft>
                <a:spcPts val="0"/>
              </a:spcAft>
              <a:buClr>
                <a:schemeClr val="dk1"/>
              </a:buClr>
              <a:buSzPts val="3500"/>
              <a:buNone/>
              <a:defRPr sz="3500">
                <a:solidFill>
                  <a:schemeClr val="dk1"/>
                </a:solidFill>
              </a:defRPr>
            </a:lvl5pPr>
            <a:lvl6pPr lvl="5" algn="l">
              <a:lnSpc>
                <a:spcPct val="100000"/>
              </a:lnSpc>
              <a:spcBef>
                <a:spcPts val="0"/>
              </a:spcBef>
              <a:spcAft>
                <a:spcPts val="0"/>
              </a:spcAft>
              <a:buClr>
                <a:schemeClr val="dk1"/>
              </a:buClr>
              <a:buSzPts val="3500"/>
              <a:buNone/>
              <a:defRPr sz="3500">
                <a:solidFill>
                  <a:schemeClr val="dk1"/>
                </a:solidFill>
              </a:defRPr>
            </a:lvl6pPr>
            <a:lvl7pPr lvl="6" algn="l">
              <a:lnSpc>
                <a:spcPct val="100000"/>
              </a:lnSpc>
              <a:spcBef>
                <a:spcPts val="0"/>
              </a:spcBef>
              <a:spcAft>
                <a:spcPts val="0"/>
              </a:spcAft>
              <a:buClr>
                <a:schemeClr val="dk1"/>
              </a:buClr>
              <a:buSzPts val="3500"/>
              <a:buNone/>
              <a:defRPr sz="3500">
                <a:solidFill>
                  <a:schemeClr val="dk1"/>
                </a:solidFill>
              </a:defRPr>
            </a:lvl7pPr>
            <a:lvl8pPr lvl="7" algn="l">
              <a:lnSpc>
                <a:spcPct val="100000"/>
              </a:lnSpc>
              <a:spcBef>
                <a:spcPts val="0"/>
              </a:spcBef>
              <a:spcAft>
                <a:spcPts val="0"/>
              </a:spcAft>
              <a:buClr>
                <a:schemeClr val="dk1"/>
              </a:buClr>
              <a:buSzPts val="3500"/>
              <a:buNone/>
              <a:defRPr sz="3500">
                <a:solidFill>
                  <a:schemeClr val="dk1"/>
                </a:solidFill>
              </a:defRPr>
            </a:lvl8pPr>
            <a:lvl9pPr lvl="8" algn="l">
              <a:lnSpc>
                <a:spcPct val="100000"/>
              </a:lnSpc>
              <a:spcBef>
                <a:spcPts val="0"/>
              </a:spcBef>
              <a:spcAft>
                <a:spcPts val="0"/>
              </a:spcAft>
              <a:buClr>
                <a:schemeClr val="dk1"/>
              </a:buClr>
              <a:buSzPts val="3500"/>
              <a:buNone/>
              <a:defRPr sz="3500">
                <a:solidFill>
                  <a:schemeClr val="dk1"/>
                </a:solidFill>
              </a:defRPr>
            </a:lvl9pPr>
          </a:lstStyle>
          <a:p>
            <a:endParaRPr/>
          </a:p>
        </p:txBody>
      </p:sp>
    </p:spTree>
    <p:extLst>
      <p:ext uri="{BB962C8B-B14F-4D97-AF65-F5344CB8AC3E}">
        <p14:creationId xmlns:p14="http://schemas.microsoft.com/office/powerpoint/2010/main" val="275398824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Content + Visual 1">
  <p:cSld name="Content + Visual 1">
    <p:spTree>
      <p:nvGrpSpPr>
        <p:cNvPr id="1" name="Shape 161"/>
        <p:cNvGrpSpPr/>
        <p:nvPr/>
      </p:nvGrpSpPr>
      <p:grpSpPr>
        <a:xfrm>
          <a:off x="0" y="0"/>
          <a:ext cx="0" cy="0"/>
          <a:chOff x="0" y="0"/>
          <a:chExt cx="0" cy="0"/>
        </a:xfrm>
      </p:grpSpPr>
      <p:sp>
        <p:nvSpPr>
          <p:cNvPr id="162" name="Google Shape;162;p39"/>
          <p:cNvSpPr txBox="1">
            <a:spLocks noGrp="1"/>
          </p:cNvSpPr>
          <p:nvPr>
            <p:ph type="body" idx="1"/>
          </p:nvPr>
        </p:nvSpPr>
        <p:spPr>
          <a:xfrm>
            <a:off x="282567" y="1162300"/>
            <a:ext cx="5253600" cy="51453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300"/>
              </a:spcBef>
              <a:spcAft>
                <a:spcPts val="0"/>
              </a:spcAft>
              <a:buSzPts val="1600"/>
              <a:buChar char="•"/>
              <a:defRPr sz="1600"/>
            </a:lvl1pPr>
            <a:lvl2pPr marL="914400" lvl="1" indent="-330200" algn="l">
              <a:lnSpc>
                <a:spcPct val="90000"/>
              </a:lnSpc>
              <a:spcBef>
                <a:spcPts val="1300"/>
              </a:spcBef>
              <a:spcAft>
                <a:spcPts val="0"/>
              </a:spcAft>
              <a:buSzPts val="1600"/>
              <a:buChar char="•"/>
              <a:defRPr sz="1600"/>
            </a:lvl2pPr>
            <a:lvl3pPr marL="1371600" lvl="2" indent="-330200" algn="l">
              <a:lnSpc>
                <a:spcPct val="90000"/>
              </a:lnSpc>
              <a:spcBef>
                <a:spcPts val="1300"/>
              </a:spcBef>
              <a:spcAft>
                <a:spcPts val="0"/>
              </a:spcAft>
              <a:buSzPts val="1600"/>
              <a:buChar char="•"/>
              <a:defRPr sz="1600"/>
            </a:lvl3pPr>
            <a:lvl4pPr marL="1828800" lvl="3" indent="-330200" algn="l">
              <a:lnSpc>
                <a:spcPct val="90000"/>
              </a:lnSpc>
              <a:spcBef>
                <a:spcPts val="1300"/>
              </a:spcBef>
              <a:spcAft>
                <a:spcPts val="0"/>
              </a:spcAft>
              <a:buSzPts val="1600"/>
              <a:buChar char="•"/>
              <a:defRPr sz="1600"/>
            </a:lvl4pPr>
            <a:lvl5pPr marL="2286000" lvl="4" indent="-330200" algn="l">
              <a:lnSpc>
                <a:spcPct val="90000"/>
              </a:lnSpc>
              <a:spcBef>
                <a:spcPts val="1300"/>
              </a:spcBef>
              <a:spcAft>
                <a:spcPts val="0"/>
              </a:spcAft>
              <a:buSzPts val="1600"/>
              <a:buChar char="•"/>
              <a:defRPr sz="1600"/>
            </a:lvl5pPr>
            <a:lvl6pPr marL="2743200" lvl="5" indent="-330200" algn="l">
              <a:lnSpc>
                <a:spcPct val="90000"/>
              </a:lnSpc>
              <a:spcBef>
                <a:spcPts val="1300"/>
              </a:spcBef>
              <a:spcAft>
                <a:spcPts val="0"/>
              </a:spcAft>
              <a:buSzPts val="1600"/>
              <a:buChar char="•"/>
              <a:defRPr sz="1600"/>
            </a:lvl6pPr>
            <a:lvl7pPr marL="3200400" lvl="6" indent="-330200" algn="l">
              <a:lnSpc>
                <a:spcPct val="90000"/>
              </a:lnSpc>
              <a:spcBef>
                <a:spcPts val="1300"/>
              </a:spcBef>
              <a:spcAft>
                <a:spcPts val="0"/>
              </a:spcAft>
              <a:buSzPts val="1600"/>
              <a:buChar char="•"/>
              <a:defRPr sz="1600"/>
            </a:lvl7pPr>
            <a:lvl8pPr marL="3657600" lvl="7" indent="-330200" algn="l">
              <a:lnSpc>
                <a:spcPct val="90000"/>
              </a:lnSpc>
              <a:spcBef>
                <a:spcPts val="1300"/>
              </a:spcBef>
              <a:spcAft>
                <a:spcPts val="0"/>
              </a:spcAft>
              <a:buSzPts val="1600"/>
              <a:buChar char="•"/>
              <a:defRPr sz="1600"/>
            </a:lvl8pPr>
            <a:lvl9pPr marL="4114800" lvl="8" indent="-330200" algn="l">
              <a:lnSpc>
                <a:spcPct val="90000"/>
              </a:lnSpc>
              <a:spcBef>
                <a:spcPts val="1300"/>
              </a:spcBef>
              <a:spcAft>
                <a:spcPts val="0"/>
              </a:spcAft>
              <a:buSzPts val="1600"/>
              <a:buChar char="•"/>
              <a:defRPr sz="1600"/>
            </a:lvl9pPr>
          </a:lstStyle>
          <a:p>
            <a:endParaRPr/>
          </a:p>
        </p:txBody>
      </p:sp>
      <p:sp>
        <p:nvSpPr>
          <p:cNvPr id="163" name="Google Shape;163;p39"/>
          <p:cNvSpPr txBox="1">
            <a:spLocks noGrp="1"/>
          </p:cNvSpPr>
          <p:nvPr>
            <p:ph type="title"/>
          </p:nvPr>
        </p:nvSpPr>
        <p:spPr>
          <a:xfrm>
            <a:off x="282567" y="441967"/>
            <a:ext cx="11655600" cy="565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5787A"/>
              </a:buClr>
              <a:buSzPts val="3200"/>
              <a:buNone/>
              <a:defRPr sz="3200">
                <a:solidFill>
                  <a:srgbClr val="75787A"/>
                </a:solidFill>
              </a:defRPr>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a:endParaRPr/>
          </a:p>
        </p:txBody>
      </p:sp>
      <p:cxnSp>
        <p:nvCxnSpPr>
          <p:cNvPr id="164" name="Google Shape;164;p39"/>
          <p:cNvCxnSpPr/>
          <p:nvPr/>
        </p:nvCxnSpPr>
        <p:spPr>
          <a:xfrm>
            <a:off x="11951664" y="724778"/>
            <a:ext cx="0" cy="5687700"/>
          </a:xfrm>
          <a:prstGeom prst="straightConnector1">
            <a:avLst/>
          </a:prstGeom>
          <a:noFill/>
          <a:ln w="9525" cap="flat" cmpd="sng">
            <a:solidFill>
              <a:srgbClr val="FFFFFF"/>
            </a:solidFill>
            <a:prstDash val="solid"/>
            <a:round/>
            <a:headEnd type="none" w="sm" len="sm"/>
            <a:tailEnd type="none" w="sm" len="sm"/>
          </a:ln>
        </p:spPr>
      </p:cxnSp>
      <p:sp>
        <p:nvSpPr>
          <p:cNvPr id="165" name="Google Shape;165;p39"/>
          <p:cNvSpPr txBox="1">
            <a:spLocks noGrp="1"/>
          </p:cNvSpPr>
          <p:nvPr>
            <p:ph type="subTitle" idx="2"/>
          </p:nvPr>
        </p:nvSpPr>
        <p:spPr>
          <a:xfrm>
            <a:off x="282572" y="117675"/>
            <a:ext cx="10582500" cy="5655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800"/>
              <a:buNone/>
              <a:defRPr sz="1500">
                <a:solidFill>
                  <a:srgbClr val="B7B7B7"/>
                </a:solidFill>
              </a:defRPr>
            </a:lvl1pPr>
            <a:lvl2pPr lvl="1" algn="l">
              <a:lnSpc>
                <a:spcPct val="90000"/>
              </a:lnSpc>
              <a:spcBef>
                <a:spcPts val="1000"/>
              </a:spcBef>
              <a:spcAft>
                <a:spcPts val="0"/>
              </a:spcAft>
              <a:buSzPts val="2400"/>
              <a:buNone/>
              <a:defRPr sz="1500">
                <a:solidFill>
                  <a:srgbClr val="B7B7B7"/>
                </a:solidFill>
              </a:defRPr>
            </a:lvl2pPr>
            <a:lvl3pPr lvl="2" algn="l">
              <a:lnSpc>
                <a:spcPct val="90000"/>
              </a:lnSpc>
              <a:spcBef>
                <a:spcPts val="1000"/>
              </a:spcBef>
              <a:spcAft>
                <a:spcPts val="0"/>
              </a:spcAft>
              <a:buSzPts val="2000"/>
              <a:buNone/>
              <a:defRPr sz="1500">
                <a:solidFill>
                  <a:srgbClr val="B7B7B7"/>
                </a:solidFill>
              </a:defRPr>
            </a:lvl3pPr>
            <a:lvl4pPr lvl="3" algn="l">
              <a:lnSpc>
                <a:spcPct val="90000"/>
              </a:lnSpc>
              <a:spcBef>
                <a:spcPts val="1000"/>
              </a:spcBef>
              <a:spcAft>
                <a:spcPts val="0"/>
              </a:spcAft>
              <a:buSzPts val="1800"/>
              <a:buNone/>
              <a:defRPr sz="1500">
                <a:solidFill>
                  <a:srgbClr val="B7B7B7"/>
                </a:solidFill>
              </a:defRPr>
            </a:lvl4pPr>
            <a:lvl5pPr lvl="4" algn="l">
              <a:lnSpc>
                <a:spcPct val="90000"/>
              </a:lnSpc>
              <a:spcBef>
                <a:spcPts val="1000"/>
              </a:spcBef>
              <a:spcAft>
                <a:spcPts val="0"/>
              </a:spcAft>
              <a:buSzPts val="1800"/>
              <a:buNone/>
              <a:defRPr sz="1500">
                <a:solidFill>
                  <a:srgbClr val="B7B7B7"/>
                </a:solidFill>
              </a:defRPr>
            </a:lvl5pPr>
            <a:lvl6pPr lvl="5" algn="l">
              <a:lnSpc>
                <a:spcPct val="90000"/>
              </a:lnSpc>
              <a:spcBef>
                <a:spcPts val="1000"/>
              </a:spcBef>
              <a:spcAft>
                <a:spcPts val="0"/>
              </a:spcAft>
              <a:buSzPts val="1800"/>
              <a:buNone/>
              <a:defRPr sz="1500">
                <a:solidFill>
                  <a:srgbClr val="B7B7B7"/>
                </a:solidFill>
              </a:defRPr>
            </a:lvl6pPr>
            <a:lvl7pPr lvl="6" algn="l">
              <a:lnSpc>
                <a:spcPct val="90000"/>
              </a:lnSpc>
              <a:spcBef>
                <a:spcPts val="1000"/>
              </a:spcBef>
              <a:spcAft>
                <a:spcPts val="0"/>
              </a:spcAft>
              <a:buSzPts val="1800"/>
              <a:buNone/>
              <a:defRPr sz="1500">
                <a:solidFill>
                  <a:srgbClr val="B7B7B7"/>
                </a:solidFill>
              </a:defRPr>
            </a:lvl7pPr>
            <a:lvl8pPr lvl="7" algn="l">
              <a:lnSpc>
                <a:spcPct val="90000"/>
              </a:lnSpc>
              <a:spcBef>
                <a:spcPts val="1000"/>
              </a:spcBef>
              <a:spcAft>
                <a:spcPts val="0"/>
              </a:spcAft>
              <a:buSzPts val="1800"/>
              <a:buNone/>
              <a:defRPr sz="1500">
                <a:solidFill>
                  <a:srgbClr val="B7B7B7"/>
                </a:solidFill>
              </a:defRPr>
            </a:lvl8pPr>
            <a:lvl9pPr lvl="8" algn="l">
              <a:lnSpc>
                <a:spcPct val="90000"/>
              </a:lnSpc>
              <a:spcBef>
                <a:spcPts val="1000"/>
              </a:spcBef>
              <a:spcAft>
                <a:spcPts val="0"/>
              </a:spcAft>
              <a:buSzPts val="1800"/>
              <a:buNone/>
              <a:defRPr sz="1500">
                <a:solidFill>
                  <a:srgbClr val="B7B7B7"/>
                </a:solidFill>
              </a:defRPr>
            </a:lvl9pPr>
          </a:lstStyle>
          <a:p>
            <a:endParaRPr/>
          </a:p>
        </p:txBody>
      </p:sp>
    </p:spTree>
    <p:extLst>
      <p:ext uri="{BB962C8B-B14F-4D97-AF65-F5344CB8AC3E}">
        <p14:creationId xmlns:p14="http://schemas.microsoft.com/office/powerpoint/2010/main" val="42646148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1"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2EC00178-3B47-4802-83A6-85942859B967}"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0286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66"/>
        <p:cNvGrpSpPr/>
        <p:nvPr/>
      </p:nvGrpSpPr>
      <p:grpSpPr>
        <a:xfrm>
          <a:off x="0" y="0"/>
          <a:ext cx="0" cy="0"/>
          <a:chOff x="0" y="0"/>
          <a:chExt cx="0" cy="0"/>
        </a:xfrm>
      </p:grpSpPr>
      <p:cxnSp>
        <p:nvCxnSpPr>
          <p:cNvPr id="167" name="Google Shape;167;p40"/>
          <p:cNvCxnSpPr/>
          <p:nvPr/>
        </p:nvCxnSpPr>
        <p:spPr>
          <a:xfrm>
            <a:off x="609600" y="1219200"/>
            <a:ext cx="10972800" cy="0"/>
          </a:xfrm>
          <a:prstGeom prst="straightConnector1">
            <a:avLst/>
          </a:prstGeom>
          <a:noFill/>
          <a:ln w="9525" cap="flat" cmpd="sng">
            <a:solidFill>
              <a:srgbClr val="595959"/>
            </a:solidFill>
            <a:prstDash val="solid"/>
            <a:round/>
            <a:headEnd type="none" w="sm" len="sm"/>
            <a:tailEnd type="none" w="sm" len="sm"/>
          </a:ln>
          <a:effectLst>
            <a:outerShdw blurRad="40000" dist="20000" dir="5400000" rotWithShape="0">
              <a:srgbClr val="000000">
                <a:alpha val="35686"/>
              </a:srgbClr>
            </a:outerShdw>
          </a:effectLst>
        </p:spPr>
      </p:cxnSp>
      <p:sp>
        <p:nvSpPr>
          <p:cNvPr id="168" name="Google Shape;168;p40"/>
          <p:cNvSpPr txBox="1">
            <a:spLocks noGrp="1"/>
          </p:cNvSpPr>
          <p:nvPr>
            <p:ph type="title"/>
          </p:nvPr>
        </p:nvSpPr>
        <p:spPr>
          <a:xfrm>
            <a:off x="609600" y="274638"/>
            <a:ext cx="10972800" cy="944700"/>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SzPts val="1900"/>
              <a:buNone/>
              <a:defRPr b="1">
                <a:solidFill>
                  <a:srgbClr val="002060"/>
                </a:solidFill>
                <a:latin typeface="Libre Baskerville"/>
                <a:ea typeface="Libre Baskerville"/>
                <a:cs typeface="Libre Baskerville"/>
                <a:sym typeface="Libre Baskervill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69" name="Google Shape;169;p40"/>
          <p:cNvSpPr txBox="1">
            <a:spLocks noGrp="1"/>
          </p:cNvSpPr>
          <p:nvPr>
            <p:ph type="body" idx="1"/>
          </p:nvPr>
        </p:nvSpPr>
        <p:spPr>
          <a:xfrm>
            <a:off x="609600" y="1371600"/>
            <a:ext cx="10972800" cy="4754700"/>
          </a:xfrm>
          <a:prstGeom prst="rect">
            <a:avLst/>
          </a:prstGeom>
          <a:noFill/>
          <a:ln>
            <a:noFill/>
          </a:ln>
        </p:spPr>
        <p:txBody>
          <a:bodyPr spcFirstLastPara="1" wrap="square" lIns="121900" tIns="60925" rIns="121900" bIns="60925" anchor="t" anchorCtr="0">
            <a:noAutofit/>
          </a:bodyPr>
          <a:lstStyle>
            <a:lvl1pPr marL="457200" lvl="0" indent="-431800" algn="l">
              <a:lnSpc>
                <a:spcPct val="100000"/>
              </a:lnSpc>
              <a:spcBef>
                <a:spcPts val="600"/>
              </a:spcBef>
              <a:spcAft>
                <a:spcPts val="0"/>
              </a:spcAft>
              <a:buClr>
                <a:srgbClr val="404040"/>
              </a:buClr>
              <a:buSzPts val="3200"/>
              <a:buChar char="•"/>
              <a:defRPr>
                <a:latin typeface="Libre Baskerville"/>
                <a:ea typeface="Libre Baskerville"/>
                <a:cs typeface="Libre Baskerville"/>
                <a:sym typeface="Libre Baskerville"/>
              </a:defRPr>
            </a:lvl1pPr>
            <a:lvl2pPr marL="914400" lvl="1" indent="-400050" algn="l">
              <a:lnSpc>
                <a:spcPct val="100000"/>
              </a:lnSpc>
              <a:spcBef>
                <a:spcPts val="500"/>
              </a:spcBef>
              <a:spcAft>
                <a:spcPts val="0"/>
              </a:spcAft>
              <a:buClr>
                <a:srgbClr val="404040"/>
              </a:buClr>
              <a:buSzPts val="2700"/>
              <a:buChar char="▪"/>
              <a:defRPr>
                <a:latin typeface="Libre Baskerville"/>
                <a:ea typeface="Libre Baskerville"/>
                <a:cs typeface="Libre Baskerville"/>
                <a:sym typeface="Libre Baskerville"/>
              </a:defRPr>
            </a:lvl2pPr>
            <a:lvl3pPr marL="1371600" lvl="2" indent="-381000" algn="l">
              <a:lnSpc>
                <a:spcPct val="100000"/>
              </a:lnSpc>
              <a:spcBef>
                <a:spcPts val="500"/>
              </a:spcBef>
              <a:spcAft>
                <a:spcPts val="0"/>
              </a:spcAft>
              <a:buClr>
                <a:srgbClr val="404040"/>
              </a:buClr>
              <a:buSzPts val="2400"/>
              <a:buChar char="•"/>
              <a:defRPr>
                <a:latin typeface="Libre Baskerville"/>
                <a:ea typeface="Libre Baskerville"/>
                <a:cs typeface="Libre Baskerville"/>
                <a:sym typeface="Libre Baskerville"/>
              </a:defRPr>
            </a:lvl3pPr>
            <a:lvl4pPr marL="1828800" lvl="3" indent="-381000" algn="l">
              <a:lnSpc>
                <a:spcPct val="100000"/>
              </a:lnSpc>
              <a:spcBef>
                <a:spcPts val="500"/>
              </a:spcBef>
              <a:spcAft>
                <a:spcPts val="0"/>
              </a:spcAft>
              <a:buClr>
                <a:srgbClr val="404040"/>
              </a:buClr>
              <a:buSzPts val="2400"/>
              <a:buChar char="–"/>
              <a:defRPr>
                <a:latin typeface="Libre Baskerville"/>
                <a:ea typeface="Libre Baskerville"/>
                <a:cs typeface="Libre Baskerville"/>
                <a:sym typeface="Libre Baskerville"/>
              </a:defRPr>
            </a:lvl4pPr>
            <a:lvl5pPr marL="2286000" lvl="4" indent="-381000" algn="l">
              <a:lnSpc>
                <a:spcPct val="100000"/>
              </a:lnSpc>
              <a:spcBef>
                <a:spcPts val="500"/>
              </a:spcBef>
              <a:spcAft>
                <a:spcPts val="0"/>
              </a:spcAft>
              <a:buClr>
                <a:srgbClr val="404040"/>
              </a:buClr>
              <a:buSzPts val="2400"/>
              <a:buChar char="»"/>
              <a:defRPr>
                <a:latin typeface="Libre Baskerville"/>
                <a:ea typeface="Libre Baskerville"/>
                <a:cs typeface="Libre Baskerville"/>
                <a:sym typeface="Libre Baskerville"/>
              </a:defRPr>
            </a:lvl5pPr>
            <a:lvl6pPr marL="2743200" lvl="5" indent="-381000" algn="l">
              <a:lnSpc>
                <a:spcPct val="100000"/>
              </a:lnSpc>
              <a:spcBef>
                <a:spcPts val="500"/>
              </a:spcBef>
              <a:spcAft>
                <a:spcPts val="0"/>
              </a:spcAft>
              <a:buClr>
                <a:schemeClr val="dk1"/>
              </a:buClr>
              <a:buSzPts val="2400"/>
              <a:buChar char="•"/>
              <a:defRPr/>
            </a:lvl6pPr>
            <a:lvl7pPr marL="3200400" lvl="6" indent="-381000" algn="l">
              <a:lnSpc>
                <a:spcPct val="100000"/>
              </a:lnSpc>
              <a:spcBef>
                <a:spcPts val="500"/>
              </a:spcBef>
              <a:spcAft>
                <a:spcPts val="0"/>
              </a:spcAft>
              <a:buClr>
                <a:schemeClr val="dk1"/>
              </a:buClr>
              <a:buSzPts val="2400"/>
              <a:buChar char="•"/>
              <a:defRPr/>
            </a:lvl7pPr>
            <a:lvl8pPr marL="3657600" lvl="7" indent="-381000" algn="l">
              <a:lnSpc>
                <a:spcPct val="100000"/>
              </a:lnSpc>
              <a:spcBef>
                <a:spcPts val="500"/>
              </a:spcBef>
              <a:spcAft>
                <a:spcPts val="0"/>
              </a:spcAft>
              <a:buClr>
                <a:schemeClr val="dk1"/>
              </a:buClr>
              <a:buSzPts val="2400"/>
              <a:buChar char="•"/>
              <a:defRPr/>
            </a:lvl8pPr>
            <a:lvl9pPr marL="4114800" lvl="8" indent="-381000" algn="l">
              <a:lnSpc>
                <a:spcPct val="100000"/>
              </a:lnSpc>
              <a:spcBef>
                <a:spcPts val="500"/>
              </a:spcBef>
              <a:spcAft>
                <a:spcPts val="0"/>
              </a:spcAft>
              <a:buClr>
                <a:schemeClr val="dk1"/>
              </a:buClr>
              <a:buSzPts val="2400"/>
              <a:buChar char="•"/>
              <a:defRPr/>
            </a:lvl9pPr>
          </a:lstStyle>
          <a:p>
            <a:endParaRPr/>
          </a:p>
        </p:txBody>
      </p:sp>
      <p:sp>
        <p:nvSpPr>
          <p:cNvPr id="170" name="Google Shape;170;p40"/>
          <p:cNvSpPr txBox="1">
            <a:spLocks noGrp="1"/>
          </p:cNvSpPr>
          <p:nvPr>
            <p:ph type="sldNum" idx="12"/>
          </p:nvPr>
        </p:nvSpPr>
        <p:spPr>
          <a:xfrm>
            <a:off x="11176000" y="5715000"/>
            <a:ext cx="8127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71" name="Google Shape;171;p40" descr="bottom_line"/>
          <p:cNvPicPr preferRelativeResize="0"/>
          <p:nvPr/>
        </p:nvPicPr>
        <p:blipFill rotWithShape="1">
          <a:blip r:embed="rId2">
            <a:alphaModFix/>
          </a:blip>
          <a:srcRect/>
          <a:stretch/>
        </p:blipFill>
        <p:spPr>
          <a:xfrm>
            <a:off x="0" y="6151563"/>
            <a:ext cx="9167811" cy="706437"/>
          </a:xfrm>
          <a:prstGeom prst="rect">
            <a:avLst/>
          </a:prstGeom>
          <a:noFill/>
          <a:ln>
            <a:noFill/>
          </a:ln>
        </p:spPr>
      </p:pic>
    </p:spTree>
    <p:extLst>
      <p:ext uri="{BB962C8B-B14F-4D97-AF65-F5344CB8AC3E}">
        <p14:creationId xmlns:p14="http://schemas.microsoft.com/office/powerpoint/2010/main" val="428849596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and one column 2">
  <p:cSld name="Title and one column 2">
    <p:bg>
      <p:bgPr>
        <a:solidFill>
          <a:srgbClr val="FFFFFF"/>
        </a:solidFill>
        <a:effectLst/>
      </p:bgPr>
    </p:bg>
    <p:spTree>
      <p:nvGrpSpPr>
        <p:cNvPr id="1" name="Shape 172"/>
        <p:cNvGrpSpPr/>
        <p:nvPr/>
      </p:nvGrpSpPr>
      <p:grpSpPr>
        <a:xfrm>
          <a:off x="0" y="0"/>
          <a:ext cx="0" cy="0"/>
          <a:chOff x="0" y="0"/>
          <a:chExt cx="0" cy="0"/>
        </a:xfrm>
      </p:grpSpPr>
      <p:sp>
        <p:nvSpPr>
          <p:cNvPr id="173" name="Google Shape;173;p41"/>
          <p:cNvSpPr txBox="1">
            <a:spLocks noGrp="1"/>
          </p:cNvSpPr>
          <p:nvPr>
            <p:ph type="body" idx="1"/>
          </p:nvPr>
        </p:nvSpPr>
        <p:spPr>
          <a:xfrm>
            <a:off x="487680" y="1950733"/>
            <a:ext cx="5361300" cy="39051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74" name="Google Shape;174;p41"/>
          <p:cNvSpPr txBox="1">
            <a:spLocks noGrp="1"/>
          </p:cNvSpPr>
          <p:nvPr>
            <p:ph type="sldNum" idx="12"/>
          </p:nvPr>
        </p:nvSpPr>
        <p:spPr>
          <a:xfrm>
            <a:off x="11094720" y="6425184"/>
            <a:ext cx="731700" cy="5247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75" name="Google Shape;175;p41"/>
          <p:cNvSpPr txBox="1">
            <a:spLocks noGrp="1"/>
          </p:cNvSpPr>
          <p:nvPr>
            <p:ph type="title"/>
          </p:nvPr>
        </p:nvSpPr>
        <p:spPr>
          <a:xfrm>
            <a:off x="487667" y="552967"/>
            <a:ext cx="11204400" cy="422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3500"/>
              <a:buNone/>
              <a:defRPr sz="3500"/>
            </a:lvl1pPr>
            <a:lvl2pPr lvl="1" algn="l">
              <a:lnSpc>
                <a:spcPct val="100000"/>
              </a:lnSpc>
              <a:spcBef>
                <a:spcPts val="0"/>
              </a:spcBef>
              <a:spcAft>
                <a:spcPts val="0"/>
              </a:spcAft>
              <a:buClr>
                <a:schemeClr val="dk1"/>
              </a:buClr>
              <a:buSzPts val="3500"/>
              <a:buNone/>
              <a:defRPr sz="3500">
                <a:solidFill>
                  <a:schemeClr val="dk1"/>
                </a:solidFill>
              </a:defRPr>
            </a:lvl2pPr>
            <a:lvl3pPr lvl="2" algn="l">
              <a:lnSpc>
                <a:spcPct val="100000"/>
              </a:lnSpc>
              <a:spcBef>
                <a:spcPts val="0"/>
              </a:spcBef>
              <a:spcAft>
                <a:spcPts val="0"/>
              </a:spcAft>
              <a:buClr>
                <a:schemeClr val="dk1"/>
              </a:buClr>
              <a:buSzPts val="3500"/>
              <a:buNone/>
              <a:defRPr sz="3500">
                <a:solidFill>
                  <a:schemeClr val="dk1"/>
                </a:solidFill>
              </a:defRPr>
            </a:lvl3pPr>
            <a:lvl4pPr lvl="3" algn="l">
              <a:lnSpc>
                <a:spcPct val="100000"/>
              </a:lnSpc>
              <a:spcBef>
                <a:spcPts val="0"/>
              </a:spcBef>
              <a:spcAft>
                <a:spcPts val="0"/>
              </a:spcAft>
              <a:buClr>
                <a:schemeClr val="dk1"/>
              </a:buClr>
              <a:buSzPts val="3500"/>
              <a:buNone/>
              <a:defRPr sz="3500">
                <a:solidFill>
                  <a:schemeClr val="dk1"/>
                </a:solidFill>
              </a:defRPr>
            </a:lvl4pPr>
            <a:lvl5pPr lvl="4" algn="l">
              <a:lnSpc>
                <a:spcPct val="100000"/>
              </a:lnSpc>
              <a:spcBef>
                <a:spcPts val="0"/>
              </a:spcBef>
              <a:spcAft>
                <a:spcPts val="0"/>
              </a:spcAft>
              <a:buClr>
                <a:schemeClr val="dk1"/>
              </a:buClr>
              <a:buSzPts val="3500"/>
              <a:buNone/>
              <a:defRPr sz="3500">
                <a:solidFill>
                  <a:schemeClr val="dk1"/>
                </a:solidFill>
              </a:defRPr>
            </a:lvl5pPr>
            <a:lvl6pPr lvl="5" algn="l">
              <a:lnSpc>
                <a:spcPct val="100000"/>
              </a:lnSpc>
              <a:spcBef>
                <a:spcPts val="0"/>
              </a:spcBef>
              <a:spcAft>
                <a:spcPts val="0"/>
              </a:spcAft>
              <a:buClr>
                <a:schemeClr val="dk1"/>
              </a:buClr>
              <a:buSzPts val="3500"/>
              <a:buNone/>
              <a:defRPr sz="3500">
                <a:solidFill>
                  <a:schemeClr val="dk1"/>
                </a:solidFill>
              </a:defRPr>
            </a:lvl6pPr>
            <a:lvl7pPr lvl="6" algn="l">
              <a:lnSpc>
                <a:spcPct val="100000"/>
              </a:lnSpc>
              <a:spcBef>
                <a:spcPts val="0"/>
              </a:spcBef>
              <a:spcAft>
                <a:spcPts val="0"/>
              </a:spcAft>
              <a:buClr>
                <a:schemeClr val="dk1"/>
              </a:buClr>
              <a:buSzPts val="3500"/>
              <a:buNone/>
              <a:defRPr sz="3500">
                <a:solidFill>
                  <a:schemeClr val="dk1"/>
                </a:solidFill>
              </a:defRPr>
            </a:lvl7pPr>
            <a:lvl8pPr lvl="7" algn="l">
              <a:lnSpc>
                <a:spcPct val="100000"/>
              </a:lnSpc>
              <a:spcBef>
                <a:spcPts val="0"/>
              </a:spcBef>
              <a:spcAft>
                <a:spcPts val="0"/>
              </a:spcAft>
              <a:buClr>
                <a:schemeClr val="dk1"/>
              </a:buClr>
              <a:buSzPts val="3500"/>
              <a:buNone/>
              <a:defRPr sz="3500">
                <a:solidFill>
                  <a:schemeClr val="dk1"/>
                </a:solidFill>
              </a:defRPr>
            </a:lvl8pPr>
            <a:lvl9pPr lvl="8" algn="l">
              <a:lnSpc>
                <a:spcPct val="100000"/>
              </a:lnSpc>
              <a:spcBef>
                <a:spcPts val="0"/>
              </a:spcBef>
              <a:spcAft>
                <a:spcPts val="0"/>
              </a:spcAft>
              <a:buClr>
                <a:schemeClr val="dk1"/>
              </a:buClr>
              <a:buSzPts val="3500"/>
              <a:buNone/>
              <a:defRPr sz="3500">
                <a:solidFill>
                  <a:schemeClr val="dk1"/>
                </a:solidFill>
              </a:defRPr>
            </a:lvl9pPr>
          </a:lstStyle>
          <a:p>
            <a:endParaRPr/>
          </a:p>
        </p:txBody>
      </p:sp>
      <p:sp>
        <p:nvSpPr>
          <p:cNvPr id="176" name="Google Shape;176;p41"/>
          <p:cNvSpPr txBox="1">
            <a:spLocks noGrp="1"/>
          </p:cNvSpPr>
          <p:nvPr>
            <p:ph type="title" idx="2"/>
          </p:nvPr>
        </p:nvSpPr>
        <p:spPr>
          <a:xfrm>
            <a:off x="499867" y="1232633"/>
            <a:ext cx="11204400" cy="230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900"/>
              <a:buFont typeface="Nunito Sans Light"/>
              <a:buNone/>
              <a:defRPr sz="1900" b="0">
                <a:latin typeface="Nunito Sans Light"/>
                <a:ea typeface="Nunito Sans Light"/>
                <a:cs typeface="Nunito Sans Light"/>
                <a:sym typeface="Nunito Sans Light"/>
              </a:defRPr>
            </a:lvl1pPr>
            <a:lvl2pPr lvl="1" algn="l">
              <a:lnSpc>
                <a:spcPct val="100000"/>
              </a:lnSpc>
              <a:spcBef>
                <a:spcPts val="0"/>
              </a:spcBef>
              <a:spcAft>
                <a:spcPts val="0"/>
              </a:spcAft>
              <a:buClr>
                <a:schemeClr val="dk1"/>
              </a:buClr>
              <a:buSzPts val="3500"/>
              <a:buNone/>
              <a:defRPr sz="3500">
                <a:solidFill>
                  <a:schemeClr val="dk1"/>
                </a:solidFill>
              </a:defRPr>
            </a:lvl2pPr>
            <a:lvl3pPr lvl="2" algn="l">
              <a:lnSpc>
                <a:spcPct val="100000"/>
              </a:lnSpc>
              <a:spcBef>
                <a:spcPts val="0"/>
              </a:spcBef>
              <a:spcAft>
                <a:spcPts val="0"/>
              </a:spcAft>
              <a:buClr>
                <a:schemeClr val="dk1"/>
              </a:buClr>
              <a:buSzPts val="3500"/>
              <a:buNone/>
              <a:defRPr sz="3500">
                <a:solidFill>
                  <a:schemeClr val="dk1"/>
                </a:solidFill>
              </a:defRPr>
            </a:lvl3pPr>
            <a:lvl4pPr lvl="3" algn="l">
              <a:lnSpc>
                <a:spcPct val="100000"/>
              </a:lnSpc>
              <a:spcBef>
                <a:spcPts val="0"/>
              </a:spcBef>
              <a:spcAft>
                <a:spcPts val="0"/>
              </a:spcAft>
              <a:buClr>
                <a:schemeClr val="dk1"/>
              </a:buClr>
              <a:buSzPts val="3500"/>
              <a:buNone/>
              <a:defRPr sz="3500">
                <a:solidFill>
                  <a:schemeClr val="dk1"/>
                </a:solidFill>
              </a:defRPr>
            </a:lvl4pPr>
            <a:lvl5pPr lvl="4" algn="l">
              <a:lnSpc>
                <a:spcPct val="100000"/>
              </a:lnSpc>
              <a:spcBef>
                <a:spcPts val="0"/>
              </a:spcBef>
              <a:spcAft>
                <a:spcPts val="0"/>
              </a:spcAft>
              <a:buClr>
                <a:schemeClr val="dk1"/>
              </a:buClr>
              <a:buSzPts val="3500"/>
              <a:buNone/>
              <a:defRPr sz="3500">
                <a:solidFill>
                  <a:schemeClr val="dk1"/>
                </a:solidFill>
              </a:defRPr>
            </a:lvl5pPr>
            <a:lvl6pPr lvl="5" algn="l">
              <a:lnSpc>
                <a:spcPct val="100000"/>
              </a:lnSpc>
              <a:spcBef>
                <a:spcPts val="0"/>
              </a:spcBef>
              <a:spcAft>
                <a:spcPts val="0"/>
              </a:spcAft>
              <a:buClr>
                <a:schemeClr val="dk1"/>
              </a:buClr>
              <a:buSzPts val="3500"/>
              <a:buNone/>
              <a:defRPr sz="3500">
                <a:solidFill>
                  <a:schemeClr val="dk1"/>
                </a:solidFill>
              </a:defRPr>
            </a:lvl6pPr>
            <a:lvl7pPr lvl="6" algn="l">
              <a:lnSpc>
                <a:spcPct val="100000"/>
              </a:lnSpc>
              <a:spcBef>
                <a:spcPts val="0"/>
              </a:spcBef>
              <a:spcAft>
                <a:spcPts val="0"/>
              </a:spcAft>
              <a:buClr>
                <a:schemeClr val="dk1"/>
              </a:buClr>
              <a:buSzPts val="3500"/>
              <a:buNone/>
              <a:defRPr sz="3500">
                <a:solidFill>
                  <a:schemeClr val="dk1"/>
                </a:solidFill>
              </a:defRPr>
            </a:lvl7pPr>
            <a:lvl8pPr lvl="7" algn="l">
              <a:lnSpc>
                <a:spcPct val="100000"/>
              </a:lnSpc>
              <a:spcBef>
                <a:spcPts val="0"/>
              </a:spcBef>
              <a:spcAft>
                <a:spcPts val="0"/>
              </a:spcAft>
              <a:buClr>
                <a:schemeClr val="dk1"/>
              </a:buClr>
              <a:buSzPts val="3500"/>
              <a:buNone/>
              <a:defRPr sz="3500">
                <a:solidFill>
                  <a:schemeClr val="dk1"/>
                </a:solidFill>
              </a:defRPr>
            </a:lvl8pPr>
            <a:lvl9pPr lvl="8" algn="l">
              <a:lnSpc>
                <a:spcPct val="100000"/>
              </a:lnSpc>
              <a:spcBef>
                <a:spcPts val="0"/>
              </a:spcBef>
              <a:spcAft>
                <a:spcPts val="0"/>
              </a:spcAft>
              <a:buClr>
                <a:schemeClr val="dk1"/>
              </a:buClr>
              <a:buSzPts val="3500"/>
              <a:buNone/>
              <a:defRPr sz="3500">
                <a:solidFill>
                  <a:schemeClr val="dk1"/>
                </a:solidFill>
              </a:defRPr>
            </a:lvl9pPr>
          </a:lstStyle>
          <a:p>
            <a:endParaRPr/>
          </a:p>
        </p:txBody>
      </p:sp>
    </p:spTree>
    <p:extLst>
      <p:ext uri="{BB962C8B-B14F-4D97-AF65-F5344CB8AC3E}">
        <p14:creationId xmlns:p14="http://schemas.microsoft.com/office/powerpoint/2010/main" val="176590976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rgbClr val="FFFFFF"/>
        </a:solidFill>
        <a:effectLst/>
      </p:bgPr>
    </p:bg>
    <p:spTree>
      <p:nvGrpSpPr>
        <p:cNvPr id="1" name="Shape 177"/>
        <p:cNvGrpSpPr/>
        <p:nvPr/>
      </p:nvGrpSpPr>
      <p:grpSpPr>
        <a:xfrm>
          <a:off x="0" y="0"/>
          <a:ext cx="0" cy="0"/>
          <a:chOff x="0" y="0"/>
          <a:chExt cx="0" cy="0"/>
        </a:xfrm>
      </p:grpSpPr>
      <p:sp>
        <p:nvSpPr>
          <p:cNvPr id="178" name="Google Shape;178;p42"/>
          <p:cNvSpPr txBox="1">
            <a:spLocks noGrp="1"/>
          </p:cNvSpPr>
          <p:nvPr>
            <p:ph type="sldNum" idx="12"/>
          </p:nvPr>
        </p:nvSpPr>
        <p:spPr>
          <a:xfrm>
            <a:off x="11094720" y="6425184"/>
            <a:ext cx="731700" cy="5247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79" name="Google Shape;179;p42"/>
          <p:cNvSpPr txBox="1">
            <a:spLocks noGrp="1"/>
          </p:cNvSpPr>
          <p:nvPr>
            <p:ph type="body" idx="1"/>
          </p:nvPr>
        </p:nvSpPr>
        <p:spPr>
          <a:xfrm>
            <a:off x="487667" y="1950733"/>
            <a:ext cx="3413700" cy="39051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80" name="Google Shape;180;p42"/>
          <p:cNvSpPr txBox="1">
            <a:spLocks noGrp="1"/>
          </p:cNvSpPr>
          <p:nvPr>
            <p:ph type="body" idx="2"/>
          </p:nvPr>
        </p:nvSpPr>
        <p:spPr>
          <a:xfrm>
            <a:off x="4398633" y="1950733"/>
            <a:ext cx="3413700" cy="39051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81" name="Google Shape;181;p42"/>
          <p:cNvSpPr txBox="1">
            <a:spLocks noGrp="1"/>
          </p:cNvSpPr>
          <p:nvPr>
            <p:ph type="body" idx="3"/>
          </p:nvPr>
        </p:nvSpPr>
        <p:spPr>
          <a:xfrm>
            <a:off x="8290567" y="1950733"/>
            <a:ext cx="3413700" cy="39051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82" name="Google Shape;182;p42"/>
          <p:cNvSpPr txBox="1">
            <a:spLocks noGrp="1"/>
          </p:cNvSpPr>
          <p:nvPr>
            <p:ph type="title"/>
          </p:nvPr>
        </p:nvSpPr>
        <p:spPr>
          <a:xfrm>
            <a:off x="487667" y="552967"/>
            <a:ext cx="11204400" cy="422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3500"/>
              <a:buNone/>
              <a:defRPr sz="3500"/>
            </a:lvl1pPr>
            <a:lvl2pPr lvl="1" algn="l">
              <a:lnSpc>
                <a:spcPct val="100000"/>
              </a:lnSpc>
              <a:spcBef>
                <a:spcPts val="0"/>
              </a:spcBef>
              <a:spcAft>
                <a:spcPts val="0"/>
              </a:spcAft>
              <a:buClr>
                <a:schemeClr val="dk1"/>
              </a:buClr>
              <a:buSzPts val="3500"/>
              <a:buNone/>
              <a:defRPr sz="3500">
                <a:solidFill>
                  <a:schemeClr val="dk1"/>
                </a:solidFill>
              </a:defRPr>
            </a:lvl2pPr>
            <a:lvl3pPr lvl="2" algn="l">
              <a:lnSpc>
                <a:spcPct val="100000"/>
              </a:lnSpc>
              <a:spcBef>
                <a:spcPts val="0"/>
              </a:spcBef>
              <a:spcAft>
                <a:spcPts val="0"/>
              </a:spcAft>
              <a:buClr>
                <a:schemeClr val="dk1"/>
              </a:buClr>
              <a:buSzPts val="3500"/>
              <a:buNone/>
              <a:defRPr sz="3500">
                <a:solidFill>
                  <a:schemeClr val="dk1"/>
                </a:solidFill>
              </a:defRPr>
            </a:lvl3pPr>
            <a:lvl4pPr lvl="3" algn="l">
              <a:lnSpc>
                <a:spcPct val="100000"/>
              </a:lnSpc>
              <a:spcBef>
                <a:spcPts val="0"/>
              </a:spcBef>
              <a:spcAft>
                <a:spcPts val="0"/>
              </a:spcAft>
              <a:buClr>
                <a:schemeClr val="dk1"/>
              </a:buClr>
              <a:buSzPts val="3500"/>
              <a:buNone/>
              <a:defRPr sz="3500">
                <a:solidFill>
                  <a:schemeClr val="dk1"/>
                </a:solidFill>
              </a:defRPr>
            </a:lvl4pPr>
            <a:lvl5pPr lvl="4" algn="l">
              <a:lnSpc>
                <a:spcPct val="100000"/>
              </a:lnSpc>
              <a:spcBef>
                <a:spcPts val="0"/>
              </a:spcBef>
              <a:spcAft>
                <a:spcPts val="0"/>
              </a:spcAft>
              <a:buClr>
                <a:schemeClr val="dk1"/>
              </a:buClr>
              <a:buSzPts val="3500"/>
              <a:buNone/>
              <a:defRPr sz="3500">
                <a:solidFill>
                  <a:schemeClr val="dk1"/>
                </a:solidFill>
              </a:defRPr>
            </a:lvl5pPr>
            <a:lvl6pPr lvl="5" algn="l">
              <a:lnSpc>
                <a:spcPct val="100000"/>
              </a:lnSpc>
              <a:spcBef>
                <a:spcPts val="0"/>
              </a:spcBef>
              <a:spcAft>
                <a:spcPts val="0"/>
              </a:spcAft>
              <a:buClr>
                <a:schemeClr val="dk1"/>
              </a:buClr>
              <a:buSzPts val="3500"/>
              <a:buNone/>
              <a:defRPr sz="3500">
                <a:solidFill>
                  <a:schemeClr val="dk1"/>
                </a:solidFill>
              </a:defRPr>
            </a:lvl6pPr>
            <a:lvl7pPr lvl="6" algn="l">
              <a:lnSpc>
                <a:spcPct val="100000"/>
              </a:lnSpc>
              <a:spcBef>
                <a:spcPts val="0"/>
              </a:spcBef>
              <a:spcAft>
                <a:spcPts val="0"/>
              </a:spcAft>
              <a:buClr>
                <a:schemeClr val="dk1"/>
              </a:buClr>
              <a:buSzPts val="3500"/>
              <a:buNone/>
              <a:defRPr sz="3500">
                <a:solidFill>
                  <a:schemeClr val="dk1"/>
                </a:solidFill>
              </a:defRPr>
            </a:lvl7pPr>
            <a:lvl8pPr lvl="7" algn="l">
              <a:lnSpc>
                <a:spcPct val="100000"/>
              </a:lnSpc>
              <a:spcBef>
                <a:spcPts val="0"/>
              </a:spcBef>
              <a:spcAft>
                <a:spcPts val="0"/>
              </a:spcAft>
              <a:buClr>
                <a:schemeClr val="dk1"/>
              </a:buClr>
              <a:buSzPts val="3500"/>
              <a:buNone/>
              <a:defRPr sz="3500">
                <a:solidFill>
                  <a:schemeClr val="dk1"/>
                </a:solidFill>
              </a:defRPr>
            </a:lvl8pPr>
            <a:lvl9pPr lvl="8" algn="l">
              <a:lnSpc>
                <a:spcPct val="100000"/>
              </a:lnSpc>
              <a:spcBef>
                <a:spcPts val="0"/>
              </a:spcBef>
              <a:spcAft>
                <a:spcPts val="0"/>
              </a:spcAft>
              <a:buClr>
                <a:schemeClr val="dk1"/>
              </a:buClr>
              <a:buSzPts val="3500"/>
              <a:buNone/>
              <a:defRPr sz="3500">
                <a:solidFill>
                  <a:schemeClr val="dk1"/>
                </a:solidFill>
              </a:defRPr>
            </a:lvl9pPr>
          </a:lstStyle>
          <a:p>
            <a:endParaRPr/>
          </a:p>
        </p:txBody>
      </p:sp>
      <p:sp>
        <p:nvSpPr>
          <p:cNvPr id="183" name="Google Shape;183;p42"/>
          <p:cNvSpPr txBox="1">
            <a:spLocks noGrp="1"/>
          </p:cNvSpPr>
          <p:nvPr>
            <p:ph type="title" idx="4"/>
          </p:nvPr>
        </p:nvSpPr>
        <p:spPr>
          <a:xfrm>
            <a:off x="499867" y="1232633"/>
            <a:ext cx="11204400" cy="230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900"/>
              <a:buFont typeface="Nunito Sans Light"/>
              <a:buNone/>
              <a:defRPr sz="1900" b="0">
                <a:latin typeface="Nunito Sans Light"/>
                <a:ea typeface="Nunito Sans Light"/>
                <a:cs typeface="Nunito Sans Light"/>
                <a:sym typeface="Nunito Sans Light"/>
              </a:defRPr>
            </a:lvl1pPr>
            <a:lvl2pPr lvl="1" algn="l">
              <a:lnSpc>
                <a:spcPct val="100000"/>
              </a:lnSpc>
              <a:spcBef>
                <a:spcPts val="0"/>
              </a:spcBef>
              <a:spcAft>
                <a:spcPts val="0"/>
              </a:spcAft>
              <a:buClr>
                <a:schemeClr val="dk1"/>
              </a:buClr>
              <a:buSzPts val="3500"/>
              <a:buNone/>
              <a:defRPr sz="3500">
                <a:solidFill>
                  <a:schemeClr val="dk1"/>
                </a:solidFill>
              </a:defRPr>
            </a:lvl2pPr>
            <a:lvl3pPr lvl="2" algn="l">
              <a:lnSpc>
                <a:spcPct val="100000"/>
              </a:lnSpc>
              <a:spcBef>
                <a:spcPts val="0"/>
              </a:spcBef>
              <a:spcAft>
                <a:spcPts val="0"/>
              </a:spcAft>
              <a:buClr>
                <a:schemeClr val="dk1"/>
              </a:buClr>
              <a:buSzPts val="3500"/>
              <a:buNone/>
              <a:defRPr sz="3500">
                <a:solidFill>
                  <a:schemeClr val="dk1"/>
                </a:solidFill>
              </a:defRPr>
            </a:lvl3pPr>
            <a:lvl4pPr lvl="3" algn="l">
              <a:lnSpc>
                <a:spcPct val="100000"/>
              </a:lnSpc>
              <a:spcBef>
                <a:spcPts val="0"/>
              </a:spcBef>
              <a:spcAft>
                <a:spcPts val="0"/>
              </a:spcAft>
              <a:buClr>
                <a:schemeClr val="dk1"/>
              </a:buClr>
              <a:buSzPts val="3500"/>
              <a:buNone/>
              <a:defRPr sz="3500">
                <a:solidFill>
                  <a:schemeClr val="dk1"/>
                </a:solidFill>
              </a:defRPr>
            </a:lvl4pPr>
            <a:lvl5pPr lvl="4" algn="l">
              <a:lnSpc>
                <a:spcPct val="100000"/>
              </a:lnSpc>
              <a:spcBef>
                <a:spcPts val="0"/>
              </a:spcBef>
              <a:spcAft>
                <a:spcPts val="0"/>
              </a:spcAft>
              <a:buClr>
                <a:schemeClr val="dk1"/>
              </a:buClr>
              <a:buSzPts val="3500"/>
              <a:buNone/>
              <a:defRPr sz="3500">
                <a:solidFill>
                  <a:schemeClr val="dk1"/>
                </a:solidFill>
              </a:defRPr>
            </a:lvl5pPr>
            <a:lvl6pPr lvl="5" algn="l">
              <a:lnSpc>
                <a:spcPct val="100000"/>
              </a:lnSpc>
              <a:spcBef>
                <a:spcPts val="0"/>
              </a:spcBef>
              <a:spcAft>
                <a:spcPts val="0"/>
              </a:spcAft>
              <a:buClr>
                <a:schemeClr val="dk1"/>
              </a:buClr>
              <a:buSzPts val="3500"/>
              <a:buNone/>
              <a:defRPr sz="3500">
                <a:solidFill>
                  <a:schemeClr val="dk1"/>
                </a:solidFill>
              </a:defRPr>
            </a:lvl6pPr>
            <a:lvl7pPr lvl="6" algn="l">
              <a:lnSpc>
                <a:spcPct val="100000"/>
              </a:lnSpc>
              <a:spcBef>
                <a:spcPts val="0"/>
              </a:spcBef>
              <a:spcAft>
                <a:spcPts val="0"/>
              </a:spcAft>
              <a:buClr>
                <a:schemeClr val="dk1"/>
              </a:buClr>
              <a:buSzPts val="3500"/>
              <a:buNone/>
              <a:defRPr sz="3500">
                <a:solidFill>
                  <a:schemeClr val="dk1"/>
                </a:solidFill>
              </a:defRPr>
            </a:lvl7pPr>
            <a:lvl8pPr lvl="7" algn="l">
              <a:lnSpc>
                <a:spcPct val="100000"/>
              </a:lnSpc>
              <a:spcBef>
                <a:spcPts val="0"/>
              </a:spcBef>
              <a:spcAft>
                <a:spcPts val="0"/>
              </a:spcAft>
              <a:buClr>
                <a:schemeClr val="dk1"/>
              </a:buClr>
              <a:buSzPts val="3500"/>
              <a:buNone/>
              <a:defRPr sz="3500">
                <a:solidFill>
                  <a:schemeClr val="dk1"/>
                </a:solidFill>
              </a:defRPr>
            </a:lvl8pPr>
            <a:lvl9pPr lvl="8" algn="l">
              <a:lnSpc>
                <a:spcPct val="100000"/>
              </a:lnSpc>
              <a:spcBef>
                <a:spcPts val="0"/>
              </a:spcBef>
              <a:spcAft>
                <a:spcPts val="0"/>
              </a:spcAft>
              <a:buClr>
                <a:schemeClr val="dk1"/>
              </a:buClr>
              <a:buSzPts val="3500"/>
              <a:buNone/>
              <a:defRPr sz="3500">
                <a:solidFill>
                  <a:schemeClr val="dk1"/>
                </a:solidFill>
              </a:defRPr>
            </a:lvl9pPr>
          </a:lstStyle>
          <a:p>
            <a:endParaRPr/>
          </a:p>
        </p:txBody>
      </p:sp>
    </p:spTree>
    <p:extLst>
      <p:ext uri="{BB962C8B-B14F-4D97-AF65-F5344CB8AC3E}">
        <p14:creationId xmlns:p14="http://schemas.microsoft.com/office/powerpoint/2010/main" val="187535520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itle and list with image left">
  <p:cSld name="Title and list with image left">
    <p:bg>
      <p:bgPr>
        <a:solidFill>
          <a:srgbClr val="FFFFFF"/>
        </a:solidFill>
        <a:effectLst/>
      </p:bgPr>
    </p:bg>
    <p:spTree>
      <p:nvGrpSpPr>
        <p:cNvPr id="1" name="Shape 184"/>
        <p:cNvGrpSpPr/>
        <p:nvPr/>
      </p:nvGrpSpPr>
      <p:grpSpPr>
        <a:xfrm>
          <a:off x="0" y="0"/>
          <a:ext cx="0" cy="0"/>
          <a:chOff x="0" y="0"/>
          <a:chExt cx="0" cy="0"/>
        </a:xfrm>
      </p:grpSpPr>
      <p:sp>
        <p:nvSpPr>
          <p:cNvPr id="185" name="Google Shape;185;p43"/>
          <p:cNvSpPr/>
          <p:nvPr/>
        </p:nvSpPr>
        <p:spPr>
          <a:xfrm>
            <a:off x="0" y="0"/>
            <a:ext cx="2925900" cy="6858000"/>
          </a:xfrm>
          <a:prstGeom prst="rect">
            <a:avLst/>
          </a:prstGeom>
          <a:solidFill>
            <a:srgbClr val="AFAFA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Image placeholder</a:t>
            </a:r>
            <a:endParaRPr sz="800" b="0" i="0" u="none" strike="noStrike" cap="none">
              <a:solidFill>
                <a:srgbClr val="000000"/>
              </a:solidFill>
              <a:latin typeface="Arial"/>
              <a:ea typeface="Arial"/>
              <a:cs typeface="Arial"/>
              <a:sym typeface="Arial"/>
            </a:endParaRPr>
          </a:p>
        </p:txBody>
      </p:sp>
      <p:sp>
        <p:nvSpPr>
          <p:cNvPr id="186" name="Google Shape;186;p43"/>
          <p:cNvSpPr txBox="1">
            <a:spLocks noGrp="1"/>
          </p:cNvSpPr>
          <p:nvPr>
            <p:ph type="sldNum" idx="12"/>
          </p:nvPr>
        </p:nvSpPr>
        <p:spPr>
          <a:xfrm>
            <a:off x="11094720" y="6425184"/>
            <a:ext cx="731700" cy="5247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87" name="Google Shape;187;p43"/>
          <p:cNvSpPr/>
          <p:nvPr/>
        </p:nvSpPr>
        <p:spPr>
          <a:xfrm>
            <a:off x="3413767" y="1950733"/>
            <a:ext cx="312000" cy="312000"/>
          </a:xfrm>
          <a:prstGeom prst="ellipse">
            <a:avLst/>
          </a:prstGeom>
          <a:solidFill>
            <a:schemeClr val="dk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Arial"/>
                <a:ea typeface="Arial"/>
                <a:cs typeface="Arial"/>
                <a:sym typeface="Arial"/>
              </a:rPr>
              <a:t>1</a:t>
            </a:r>
            <a:endParaRPr sz="1100" b="1" i="0" u="none" strike="noStrike" cap="none">
              <a:solidFill>
                <a:srgbClr val="FFFFFF"/>
              </a:solidFill>
              <a:latin typeface="Arial"/>
              <a:ea typeface="Arial"/>
              <a:cs typeface="Arial"/>
              <a:sym typeface="Arial"/>
            </a:endParaRPr>
          </a:p>
        </p:txBody>
      </p:sp>
      <p:sp>
        <p:nvSpPr>
          <p:cNvPr id="188" name="Google Shape;188;p43"/>
          <p:cNvSpPr/>
          <p:nvPr/>
        </p:nvSpPr>
        <p:spPr>
          <a:xfrm>
            <a:off x="3413767" y="3901433"/>
            <a:ext cx="312000" cy="312000"/>
          </a:xfrm>
          <a:prstGeom prst="ellipse">
            <a:avLst/>
          </a:prstGeom>
          <a:solidFill>
            <a:schemeClr val="dk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Arial"/>
                <a:ea typeface="Arial"/>
                <a:cs typeface="Arial"/>
                <a:sym typeface="Arial"/>
              </a:rPr>
              <a:t>2</a:t>
            </a:r>
            <a:endParaRPr sz="1100" b="1" i="0" u="none" strike="noStrike" cap="none">
              <a:solidFill>
                <a:srgbClr val="FFFFFF"/>
              </a:solidFill>
              <a:latin typeface="Arial"/>
              <a:ea typeface="Arial"/>
              <a:cs typeface="Arial"/>
              <a:sym typeface="Arial"/>
            </a:endParaRPr>
          </a:p>
        </p:txBody>
      </p:sp>
      <p:sp>
        <p:nvSpPr>
          <p:cNvPr id="189" name="Google Shape;189;p43"/>
          <p:cNvSpPr txBox="1">
            <a:spLocks noGrp="1"/>
          </p:cNvSpPr>
          <p:nvPr>
            <p:ph type="body" idx="1"/>
          </p:nvPr>
        </p:nvSpPr>
        <p:spPr>
          <a:xfrm>
            <a:off x="3901467" y="3901633"/>
            <a:ext cx="3404700" cy="1462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90" name="Google Shape;190;p43"/>
          <p:cNvSpPr/>
          <p:nvPr/>
        </p:nvSpPr>
        <p:spPr>
          <a:xfrm>
            <a:off x="7802900" y="1950733"/>
            <a:ext cx="312000" cy="312000"/>
          </a:xfrm>
          <a:prstGeom prst="ellipse">
            <a:avLst/>
          </a:prstGeom>
          <a:solidFill>
            <a:schemeClr val="dk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Arial"/>
                <a:ea typeface="Arial"/>
                <a:cs typeface="Arial"/>
                <a:sym typeface="Arial"/>
              </a:rPr>
              <a:t>3</a:t>
            </a:r>
            <a:endParaRPr sz="1100" b="1" i="0" u="none" strike="noStrike" cap="none">
              <a:solidFill>
                <a:srgbClr val="FFFFFF"/>
              </a:solidFill>
              <a:latin typeface="Arial"/>
              <a:ea typeface="Arial"/>
              <a:cs typeface="Arial"/>
              <a:sym typeface="Arial"/>
            </a:endParaRPr>
          </a:p>
        </p:txBody>
      </p:sp>
      <p:sp>
        <p:nvSpPr>
          <p:cNvPr id="191" name="Google Shape;191;p43"/>
          <p:cNvSpPr/>
          <p:nvPr/>
        </p:nvSpPr>
        <p:spPr>
          <a:xfrm>
            <a:off x="7802900" y="3901433"/>
            <a:ext cx="312000" cy="312000"/>
          </a:xfrm>
          <a:prstGeom prst="ellipse">
            <a:avLst/>
          </a:prstGeom>
          <a:solidFill>
            <a:schemeClr val="dk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Arial"/>
                <a:ea typeface="Arial"/>
                <a:cs typeface="Arial"/>
                <a:sym typeface="Arial"/>
              </a:rPr>
              <a:t>4</a:t>
            </a:r>
            <a:endParaRPr sz="1100" b="1" i="0" u="none" strike="noStrike" cap="none">
              <a:solidFill>
                <a:srgbClr val="FFFFFF"/>
              </a:solidFill>
              <a:latin typeface="Arial"/>
              <a:ea typeface="Arial"/>
              <a:cs typeface="Arial"/>
              <a:sym typeface="Arial"/>
            </a:endParaRPr>
          </a:p>
        </p:txBody>
      </p:sp>
      <p:sp>
        <p:nvSpPr>
          <p:cNvPr id="192" name="Google Shape;192;p43"/>
          <p:cNvSpPr txBox="1">
            <a:spLocks noGrp="1"/>
          </p:cNvSpPr>
          <p:nvPr>
            <p:ph type="body" idx="2"/>
          </p:nvPr>
        </p:nvSpPr>
        <p:spPr>
          <a:xfrm>
            <a:off x="8290567" y="3901633"/>
            <a:ext cx="3404700" cy="1462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93" name="Google Shape;193;p43"/>
          <p:cNvSpPr txBox="1">
            <a:spLocks noGrp="1"/>
          </p:cNvSpPr>
          <p:nvPr>
            <p:ph type="title"/>
          </p:nvPr>
        </p:nvSpPr>
        <p:spPr>
          <a:xfrm>
            <a:off x="3413767" y="552967"/>
            <a:ext cx="8281500" cy="422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3500"/>
              <a:buNone/>
              <a:defRPr sz="3500"/>
            </a:lvl1pPr>
            <a:lvl2pPr lvl="1" algn="l">
              <a:lnSpc>
                <a:spcPct val="100000"/>
              </a:lnSpc>
              <a:spcBef>
                <a:spcPts val="0"/>
              </a:spcBef>
              <a:spcAft>
                <a:spcPts val="0"/>
              </a:spcAft>
              <a:buClr>
                <a:schemeClr val="dk1"/>
              </a:buClr>
              <a:buSzPts val="3500"/>
              <a:buNone/>
              <a:defRPr sz="3500">
                <a:solidFill>
                  <a:schemeClr val="dk1"/>
                </a:solidFill>
              </a:defRPr>
            </a:lvl2pPr>
            <a:lvl3pPr lvl="2" algn="l">
              <a:lnSpc>
                <a:spcPct val="100000"/>
              </a:lnSpc>
              <a:spcBef>
                <a:spcPts val="0"/>
              </a:spcBef>
              <a:spcAft>
                <a:spcPts val="0"/>
              </a:spcAft>
              <a:buClr>
                <a:schemeClr val="dk1"/>
              </a:buClr>
              <a:buSzPts val="3500"/>
              <a:buNone/>
              <a:defRPr sz="3500">
                <a:solidFill>
                  <a:schemeClr val="dk1"/>
                </a:solidFill>
              </a:defRPr>
            </a:lvl3pPr>
            <a:lvl4pPr lvl="3" algn="l">
              <a:lnSpc>
                <a:spcPct val="100000"/>
              </a:lnSpc>
              <a:spcBef>
                <a:spcPts val="0"/>
              </a:spcBef>
              <a:spcAft>
                <a:spcPts val="0"/>
              </a:spcAft>
              <a:buClr>
                <a:schemeClr val="dk1"/>
              </a:buClr>
              <a:buSzPts val="3500"/>
              <a:buNone/>
              <a:defRPr sz="3500">
                <a:solidFill>
                  <a:schemeClr val="dk1"/>
                </a:solidFill>
              </a:defRPr>
            </a:lvl4pPr>
            <a:lvl5pPr lvl="4" algn="l">
              <a:lnSpc>
                <a:spcPct val="100000"/>
              </a:lnSpc>
              <a:spcBef>
                <a:spcPts val="0"/>
              </a:spcBef>
              <a:spcAft>
                <a:spcPts val="0"/>
              </a:spcAft>
              <a:buClr>
                <a:schemeClr val="dk1"/>
              </a:buClr>
              <a:buSzPts val="3500"/>
              <a:buNone/>
              <a:defRPr sz="3500">
                <a:solidFill>
                  <a:schemeClr val="dk1"/>
                </a:solidFill>
              </a:defRPr>
            </a:lvl5pPr>
            <a:lvl6pPr lvl="5" algn="l">
              <a:lnSpc>
                <a:spcPct val="100000"/>
              </a:lnSpc>
              <a:spcBef>
                <a:spcPts val="0"/>
              </a:spcBef>
              <a:spcAft>
                <a:spcPts val="0"/>
              </a:spcAft>
              <a:buClr>
                <a:schemeClr val="dk1"/>
              </a:buClr>
              <a:buSzPts val="3500"/>
              <a:buNone/>
              <a:defRPr sz="3500">
                <a:solidFill>
                  <a:schemeClr val="dk1"/>
                </a:solidFill>
              </a:defRPr>
            </a:lvl6pPr>
            <a:lvl7pPr lvl="6" algn="l">
              <a:lnSpc>
                <a:spcPct val="100000"/>
              </a:lnSpc>
              <a:spcBef>
                <a:spcPts val="0"/>
              </a:spcBef>
              <a:spcAft>
                <a:spcPts val="0"/>
              </a:spcAft>
              <a:buClr>
                <a:schemeClr val="dk1"/>
              </a:buClr>
              <a:buSzPts val="3500"/>
              <a:buNone/>
              <a:defRPr sz="3500">
                <a:solidFill>
                  <a:schemeClr val="dk1"/>
                </a:solidFill>
              </a:defRPr>
            </a:lvl7pPr>
            <a:lvl8pPr lvl="7" algn="l">
              <a:lnSpc>
                <a:spcPct val="100000"/>
              </a:lnSpc>
              <a:spcBef>
                <a:spcPts val="0"/>
              </a:spcBef>
              <a:spcAft>
                <a:spcPts val="0"/>
              </a:spcAft>
              <a:buClr>
                <a:schemeClr val="dk1"/>
              </a:buClr>
              <a:buSzPts val="3500"/>
              <a:buNone/>
              <a:defRPr sz="3500">
                <a:solidFill>
                  <a:schemeClr val="dk1"/>
                </a:solidFill>
              </a:defRPr>
            </a:lvl8pPr>
            <a:lvl9pPr lvl="8" algn="l">
              <a:lnSpc>
                <a:spcPct val="100000"/>
              </a:lnSpc>
              <a:spcBef>
                <a:spcPts val="0"/>
              </a:spcBef>
              <a:spcAft>
                <a:spcPts val="0"/>
              </a:spcAft>
              <a:buClr>
                <a:schemeClr val="dk1"/>
              </a:buClr>
              <a:buSzPts val="3500"/>
              <a:buNone/>
              <a:defRPr sz="3500">
                <a:solidFill>
                  <a:schemeClr val="dk1"/>
                </a:solidFill>
              </a:defRPr>
            </a:lvl9pPr>
          </a:lstStyle>
          <a:p>
            <a:endParaRPr/>
          </a:p>
        </p:txBody>
      </p:sp>
      <p:sp>
        <p:nvSpPr>
          <p:cNvPr id="194" name="Google Shape;194;p43"/>
          <p:cNvSpPr txBox="1">
            <a:spLocks noGrp="1"/>
          </p:cNvSpPr>
          <p:nvPr>
            <p:ph type="title" idx="3"/>
          </p:nvPr>
        </p:nvSpPr>
        <p:spPr>
          <a:xfrm>
            <a:off x="3422784" y="1232633"/>
            <a:ext cx="8281500" cy="230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900"/>
              <a:buFont typeface="Nunito Sans Light"/>
              <a:buNone/>
              <a:defRPr sz="1900" b="0">
                <a:latin typeface="Nunito Sans Light"/>
                <a:ea typeface="Nunito Sans Light"/>
                <a:cs typeface="Nunito Sans Light"/>
                <a:sym typeface="Nunito Sans Light"/>
              </a:defRPr>
            </a:lvl1pPr>
            <a:lvl2pPr lvl="1" algn="l">
              <a:lnSpc>
                <a:spcPct val="100000"/>
              </a:lnSpc>
              <a:spcBef>
                <a:spcPts val="0"/>
              </a:spcBef>
              <a:spcAft>
                <a:spcPts val="0"/>
              </a:spcAft>
              <a:buClr>
                <a:schemeClr val="dk1"/>
              </a:buClr>
              <a:buSzPts val="3500"/>
              <a:buNone/>
              <a:defRPr sz="3500">
                <a:solidFill>
                  <a:schemeClr val="dk1"/>
                </a:solidFill>
              </a:defRPr>
            </a:lvl2pPr>
            <a:lvl3pPr lvl="2" algn="l">
              <a:lnSpc>
                <a:spcPct val="100000"/>
              </a:lnSpc>
              <a:spcBef>
                <a:spcPts val="0"/>
              </a:spcBef>
              <a:spcAft>
                <a:spcPts val="0"/>
              </a:spcAft>
              <a:buClr>
                <a:schemeClr val="dk1"/>
              </a:buClr>
              <a:buSzPts val="3500"/>
              <a:buNone/>
              <a:defRPr sz="3500">
                <a:solidFill>
                  <a:schemeClr val="dk1"/>
                </a:solidFill>
              </a:defRPr>
            </a:lvl3pPr>
            <a:lvl4pPr lvl="3" algn="l">
              <a:lnSpc>
                <a:spcPct val="100000"/>
              </a:lnSpc>
              <a:spcBef>
                <a:spcPts val="0"/>
              </a:spcBef>
              <a:spcAft>
                <a:spcPts val="0"/>
              </a:spcAft>
              <a:buClr>
                <a:schemeClr val="dk1"/>
              </a:buClr>
              <a:buSzPts val="3500"/>
              <a:buNone/>
              <a:defRPr sz="3500">
                <a:solidFill>
                  <a:schemeClr val="dk1"/>
                </a:solidFill>
              </a:defRPr>
            </a:lvl4pPr>
            <a:lvl5pPr lvl="4" algn="l">
              <a:lnSpc>
                <a:spcPct val="100000"/>
              </a:lnSpc>
              <a:spcBef>
                <a:spcPts val="0"/>
              </a:spcBef>
              <a:spcAft>
                <a:spcPts val="0"/>
              </a:spcAft>
              <a:buClr>
                <a:schemeClr val="dk1"/>
              </a:buClr>
              <a:buSzPts val="3500"/>
              <a:buNone/>
              <a:defRPr sz="3500">
                <a:solidFill>
                  <a:schemeClr val="dk1"/>
                </a:solidFill>
              </a:defRPr>
            </a:lvl5pPr>
            <a:lvl6pPr lvl="5" algn="l">
              <a:lnSpc>
                <a:spcPct val="100000"/>
              </a:lnSpc>
              <a:spcBef>
                <a:spcPts val="0"/>
              </a:spcBef>
              <a:spcAft>
                <a:spcPts val="0"/>
              </a:spcAft>
              <a:buClr>
                <a:schemeClr val="dk1"/>
              </a:buClr>
              <a:buSzPts val="3500"/>
              <a:buNone/>
              <a:defRPr sz="3500">
                <a:solidFill>
                  <a:schemeClr val="dk1"/>
                </a:solidFill>
              </a:defRPr>
            </a:lvl6pPr>
            <a:lvl7pPr lvl="6" algn="l">
              <a:lnSpc>
                <a:spcPct val="100000"/>
              </a:lnSpc>
              <a:spcBef>
                <a:spcPts val="0"/>
              </a:spcBef>
              <a:spcAft>
                <a:spcPts val="0"/>
              </a:spcAft>
              <a:buClr>
                <a:schemeClr val="dk1"/>
              </a:buClr>
              <a:buSzPts val="3500"/>
              <a:buNone/>
              <a:defRPr sz="3500">
                <a:solidFill>
                  <a:schemeClr val="dk1"/>
                </a:solidFill>
              </a:defRPr>
            </a:lvl7pPr>
            <a:lvl8pPr lvl="7" algn="l">
              <a:lnSpc>
                <a:spcPct val="100000"/>
              </a:lnSpc>
              <a:spcBef>
                <a:spcPts val="0"/>
              </a:spcBef>
              <a:spcAft>
                <a:spcPts val="0"/>
              </a:spcAft>
              <a:buClr>
                <a:schemeClr val="dk1"/>
              </a:buClr>
              <a:buSzPts val="3500"/>
              <a:buNone/>
              <a:defRPr sz="3500">
                <a:solidFill>
                  <a:schemeClr val="dk1"/>
                </a:solidFill>
              </a:defRPr>
            </a:lvl8pPr>
            <a:lvl9pPr lvl="8" algn="l">
              <a:lnSpc>
                <a:spcPct val="100000"/>
              </a:lnSpc>
              <a:spcBef>
                <a:spcPts val="0"/>
              </a:spcBef>
              <a:spcAft>
                <a:spcPts val="0"/>
              </a:spcAft>
              <a:buClr>
                <a:schemeClr val="dk1"/>
              </a:buClr>
              <a:buSzPts val="3500"/>
              <a:buNone/>
              <a:defRPr sz="3500">
                <a:solidFill>
                  <a:schemeClr val="dk1"/>
                </a:solidFill>
              </a:defRPr>
            </a:lvl9pPr>
          </a:lstStyle>
          <a:p>
            <a:endParaRPr/>
          </a:p>
        </p:txBody>
      </p:sp>
      <p:sp>
        <p:nvSpPr>
          <p:cNvPr id="195" name="Google Shape;195;p43"/>
          <p:cNvSpPr txBox="1">
            <a:spLocks noGrp="1"/>
          </p:cNvSpPr>
          <p:nvPr>
            <p:ph type="body" idx="4"/>
          </p:nvPr>
        </p:nvSpPr>
        <p:spPr>
          <a:xfrm>
            <a:off x="3901467" y="1950733"/>
            <a:ext cx="3413700" cy="14631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96" name="Google Shape;196;p43"/>
          <p:cNvSpPr txBox="1">
            <a:spLocks noGrp="1"/>
          </p:cNvSpPr>
          <p:nvPr>
            <p:ph type="body" idx="5"/>
          </p:nvPr>
        </p:nvSpPr>
        <p:spPr>
          <a:xfrm>
            <a:off x="8290567" y="1950733"/>
            <a:ext cx="3413700" cy="14631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extLst>
      <p:ext uri="{BB962C8B-B14F-4D97-AF65-F5344CB8AC3E}">
        <p14:creationId xmlns:p14="http://schemas.microsoft.com/office/powerpoint/2010/main" val="278121571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itle and one column 3">
  <p:cSld name="Title and one column 3">
    <p:bg>
      <p:bgPr>
        <a:solidFill>
          <a:srgbClr val="FFFFFF"/>
        </a:solidFill>
        <a:effectLst/>
      </p:bgPr>
    </p:bg>
    <p:spTree>
      <p:nvGrpSpPr>
        <p:cNvPr id="1" name="Shape 197"/>
        <p:cNvGrpSpPr/>
        <p:nvPr/>
      </p:nvGrpSpPr>
      <p:grpSpPr>
        <a:xfrm>
          <a:off x="0" y="0"/>
          <a:ext cx="0" cy="0"/>
          <a:chOff x="0" y="0"/>
          <a:chExt cx="0" cy="0"/>
        </a:xfrm>
      </p:grpSpPr>
      <p:sp>
        <p:nvSpPr>
          <p:cNvPr id="198" name="Google Shape;198;p44"/>
          <p:cNvSpPr txBox="1">
            <a:spLocks noGrp="1"/>
          </p:cNvSpPr>
          <p:nvPr>
            <p:ph type="body" idx="1"/>
          </p:nvPr>
        </p:nvSpPr>
        <p:spPr>
          <a:xfrm>
            <a:off x="487680" y="1950733"/>
            <a:ext cx="5361300" cy="39051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99" name="Google Shape;199;p44"/>
          <p:cNvSpPr txBox="1">
            <a:spLocks noGrp="1"/>
          </p:cNvSpPr>
          <p:nvPr>
            <p:ph type="sldNum" idx="12"/>
          </p:nvPr>
        </p:nvSpPr>
        <p:spPr>
          <a:xfrm>
            <a:off x="11094720" y="6425184"/>
            <a:ext cx="731700" cy="5247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00" name="Google Shape;200;p44"/>
          <p:cNvSpPr txBox="1">
            <a:spLocks noGrp="1"/>
          </p:cNvSpPr>
          <p:nvPr>
            <p:ph type="title"/>
          </p:nvPr>
        </p:nvSpPr>
        <p:spPr>
          <a:xfrm>
            <a:off x="487667" y="552967"/>
            <a:ext cx="11204400" cy="422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3500"/>
              <a:buNone/>
              <a:defRPr sz="3500"/>
            </a:lvl1pPr>
            <a:lvl2pPr lvl="1" algn="l">
              <a:lnSpc>
                <a:spcPct val="100000"/>
              </a:lnSpc>
              <a:spcBef>
                <a:spcPts val="0"/>
              </a:spcBef>
              <a:spcAft>
                <a:spcPts val="0"/>
              </a:spcAft>
              <a:buClr>
                <a:schemeClr val="dk1"/>
              </a:buClr>
              <a:buSzPts val="3500"/>
              <a:buNone/>
              <a:defRPr sz="3500">
                <a:solidFill>
                  <a:schemeClr val="dk1"/>
                </a:solidFill>
              </a:defRPr>
            </a:lvl2pPr>
            <a:lvl3pPr lvl="2" algn="l">
              <a:lnSpc>
                <a:spcPct val="100000"/>
              </a:lnSpc>
              <a:spcBef>
                <a:spcPts val="0"/>
              </a:spcBef>
              <a:spcAft>
                <a:spcPts val="0"/>
              </a:spcAft>
              <a:buClr>
                <a:schemeClr val="dk1"/>
              </a:buClr>
              <a:buSzPts val="3500"/>
              <a:buNone/>
              <a:defRPr sz="3500">
                <a:solidFill>
                  <a:schemeClr val="dk1"/>
                </a:solidFill>
              </a:defRPr>
            </a:lvl3pPr>
            <a:lvl4pPr lvl="3" algn="l">
              <a:lnSpc>
                <a:spcPct val="100000"/>
              </a:lnSpc>
              <a:spcBef>
                <a:spcPts val="0"/>
              </a:spcBef>
              <a:spcAft>
                <a:spcPts val="0"/>
              </a:spcAft>
              <a:buClr>
                <a:schemeClr val="dk1"/>
              </a:buClr>
              <a:buSzPts val="3500"/>
              <a:buNone/>
              <a:defRPr sz="3500">
                <a:solidFill>
                  <a:schemeClr val="dk1"/>
                </a:solidFill>
              </a:defRPr>
            </a:lvl4pPr>
            <a:lvl5pPr lvl="4" algn="l">
              <a:lnSpc>
                <a:spcPct val="100000"/>
              </a:lnSpc>
              <a:spcBef>
                <a:spcPts val="0"/>
              </a:spcBef>
              <a:spcAft>
                <a:spcPts val="0"/>
              </a:spcAft>
              <a:buClr>
                <a:schemeClr val="dk1"/>
              </a:buClr>
              <a:buSzPts val="3500"/>
              <a:buNone/>
              <a:defRPr sz="3500">
                <a:solidFill>
                  <a:schemeClr val="dk1"/>
                </a:solidFill>
              </a:defRPr>
            </a:lvl5pPr>
            <a:lvl6pPr lvl="5" algn="l">
              <a:lnSpc>
                <a:spcPct val="100000"/>
              </a:lnSpc>
              <a:spcBef>
                <a:spcPts val="0"/>
              </a:spcBef>
              <a:spcAft>
                <a:spcPts val="0"/>
              </a:spcAft>
              <a:buClr>
                <a:schemeClr val="dk1"/>
              </a:buClr>
              <a:buSzPts val="3500"/>
              <a:buNone/>
              <a:defRPr sz="3500">
                <a:solidFill>
                  <a:schemeClr val="dk1"/>
                </a:solidFill>
              </a:defRPr>
            </a:lvl6pPr>
            <a:lvl7pPr lvl="6" algn="l">
              <a:lnSpc>
                <a:spcPct val="100000"/>
              </a:lnSpc>
              <a:spcBef>
                <a:spcPts val="0"/>
              </a:spcBef>
              <a:spcAft>
                <a:spcPts val="0"/>
              </a:spcAft>
              <a:buClr>
                <a:schemeClr val="dk1"/>
              </a:buClr>
              <a:buSzPts val="3500"/>
              <a:buNone/>
              <a:defRPr sz="3500">
                <a:solidFill>
                  <a:schemeClr val="dk1"/>
                </a:solidFill>
              </a:defRPr>
            </a:lvl7pPr>
            <a:lvl8pPr lvl="7" algn="l">
              <a:lnSpc>
                <a:spcPct val="100000"/>
              </a:lnSpc>
              <a:spcBef>
                <a:spcPts val="0"/>
              </a:spcBef>
              <a:spcAft>
                <a:spcPts val="0"/>
              </a:spcAft>
              <a:buClr>
                <a:schemeClr val="dk1"/>
              </a:buClr>
              <a:buSzPts val="3500"/>
              <a:buNone/>
              <a:defRPr sz="3500">
                <a:solidFill>
                  <a:schemeClr val="dk1"/>
                </a:solidFill>
              </a:defRPr>
            </a:lvl8pPr>
            <a:lvl9pPr lvl="8" algn="l">
              <a:lnSpc>
                <a:spcPct val="100000"/>
              </a:lnSpc>
              <a:spcBef>
                <a:spcPts val="0"/>
              </a:spcBef>
              <a:spcAft>
                <a:spcPts val="0"/>
              </a:spcAft>
              <a:buClr>
                <a:schemeClr val="dk1"/>
              </a:buClr>
              <a:buSzPts val="3500"/>
              <a:buNone/>
              <a:defRPr sz="3500">
                <a:solidFill>
                  <a:schemeClr val="dk1"/>
                </a:solidFill>
              </a:defRPr>
            </a:lvl9pPr>
          </a:lstStyle>
          <a:p>
            <a:endParaRPr/>
          </a:p>
        </p:txBody>
      </p:sp>
      <p:sp>
        <p:nvSpPr>
          <p:cNvPr id="201" name="Google Shape;201;p44"/>
          <p:cNvSpPr txBox="1">
            <a:spLocks noGrp="1"/>
          </p:cNvSpPr>
          <p:nvPr>
            <p:ph type="title" idx="2"/>
          </p:nvPr>
        </p:nvSpPr>
        <p:spPr>
          <a:xfrm>
            <a:off x="499867" y="1232633"/>
            <a:ext cx="11204400" cy="230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900"/>
              <a:buFont typeface="Nunito Sans Light"/>
              <a:buNone/>
              <a:defRPr sz="1900" b="0">
                <a:latin typeface="Nunito Sans Light"/>
                <a:ea typeface="Nunito Sans Light"/>
                <a:cs typeface="Nunito Sans Light"/>
                <a:sym typeface="Nunito Sans Light"/>
              </a:defRPr>
            </a:lvl1pPr>
            <a:lvl2pPr lvl="1" algn="l">
              <a:lnSpc>
                <a:spcPct val="100000"/>
              </a:lnSpc>
              <a:spcBef>
                <a:spcPts val="0"/>
              </a:spcBef>
              <a:spcAft>
                <a:spcPts val="0"/>
              </a:spcAft>
              <a:buClr>
                <a:schemeClr val="dk1"/>
              </a:buClr>
              <a:buSzPts val="3500"/>
              <a:buNone/>
              <a:defRPr sz="3500">
                <a:solidFill>
                  <a:schemeClr val="dk1"/>
                </a:solidFill>
              </a:defRPr>
            </a:lvl2pPr>
            <a:lvl3pPr lvl="2" algn="l">
              <a:lnSpc>
                <a:spcPct val="100000"/>
              </a:lnSpc>
              <a:spcBef>
                <a:spcPts val="0"/>
              </a:spcBef>
              <a:spcAft>
                <a:spcPts val="0"/>
              </a:spcAft>
              <a:buClr>
                <a:schemeClr val="dk1"/>
              </a:buClr>
              <a:buSzPts val="3500"/>
              <a:buNone/>
              <a:defRPr sz="3500">
                <a:solidFill>
                  <a:schemeClr val="dk1"/>
                </a:solidFill>
              </a:defRPr>
            </a:lvl3pPr>
            <a:lvl4pPr lvl="3" algn="l">
              <a:lnSpc>
                <a:spcPct val="100000"/>
              </a:lnSpc>
              <a:spcBef>
                <a:spcPts val="0"/>
              </a:spcBef>
              <a:spcAft>
                <a:spcPts val="0"/>
              </a:spcAft>
              <a:buClr>
                <a:schemeClr val="dk1"/>
              </a:buClr>
              <a:buSzPts val="3500"/>
              <a:buNone/>
              <a:defRPr sz="3500">
                <a:solidFill>
                  <a:schemeClr val="dk1"/>
                </a:solidFill>
              </a:defRPr>
            </a:lvl4pPr>
            <a:lvl5pPr lvl="4" algn="l">
              <a:lnSpc>
                <a:spcPct val="100000"/>
              </a:lnSpc>
              <a:spcBef>
                <a:spcPts val="0"/>
              </a:spcBef>
              <a:spcAft>
                <a:spcPts val="0"/>
              </a:spcAft>
              <a:buClr>
                <a:schemeClr val="dk1"/>
              </a:buClr>
              <a:buSzPts val="3500"/>
              <a:buNone/>
              <a:defRPr sz="3500">
                <a:solidFill>
                  <a:schemeClr val="dk1"/>
                </a:solidFill>
              </a:defRPr>
            </a:lvl5pPr>
            <a:lvl6pPr lvl="5" algn="l">
              <a:lnSpc>
                <a:spcPct val="100000"/>
              </a:lnSpc>
              <a:spcBef>
                <a:spcPts val="0"/>
              </a:spcBef>
              <a:spcAft>
                <a:spcPts val="0"/>
              </a:spcAft>
              <a:buClr>
                <a:schemeClr val="dk1"/>
              </a:buClr>
              <a:buSzPts val="3500"/>
              <a:buNone/>
              <a:defRPr sz="3500">
                <a:solidFill>
                  <a:schemeClr val="dk1"/>
                </a:solidFill>
              </a:defRPr>
            </a:lvl6pPr>
            <a:lvl7pPr lvl="6" algn="l">
              <a:lnSpc>
                <a:spcPct val="100000"/>
              </a:lnSpc>
              <a:spcBef>
                <a:spcPts val="0"/>
              </a:spcBef>
              <a:spcAft>
                <a:spcPts val="0"/>
              </a:spcAft>
              <a:buClr>
                <a:schemeClr val="dk1"/>
              </a:buClr>
              <a:buSzPts val="3500"/>
              <a:buNone/>
              <a:defRPr sz="3500">
                <a:solidFill>
                  <a:schemeClr val="dk1"/>
                </a:solidFill>
              </a:defRPr>
            </a:lvl7pPr>
            <a:lvl8pPr lvl="7" algn="l">
              <a:lnSpc>
                <a:spcPct val="100000"/>
              </a:lnSpc>
              <a:spcBef>
                <a:spcPts val="0"/>
              </a:spcBef>
              <a:spcAft>
                <a:spcPts val="0"/>
              </a:spcAft>
              <a:buClr>
                <a:schemeClr val="dk1"/>
              </a:buClr>
              <a:buSzPts val="3500"/>
              <a:buNone/>
              <a:defRPr sz="3500">
                <a:solidFill>
                  <a:schemeClr val="dk1"/>
                </a:solidFill>
              </a:defRPr>
            </a:lvl8pPr>
            <a:lvl9pPr lvl="8" algn="l">
              <a:lnSpc>
                <a:spcPct val="100000"/>
              </a:lnSpc>
              <a:spcBef>
                <a:spcPts val="0"/>
              </a:spcBef>
              <a:spcAft>
                <a:spcPts val="0"/>
              </a:spcAft>
              <a:buClr>
                <a:schemeClr val="dk1"/>
              </a:buClr>
              <a:buSzPts val="3500"/>
              <a:buNone/>
              <a:defRPr sz="3500">
                <a:solidFill>
                  <a:schemeClr val="dk1"/>
                </a:solidFill>
              </a:defRPr>
            </a:lvl9pPr>
          </a:lstStyle>
          <a:p>
            <a:endParaRPr/>
          </a:p>
        </p:txBody>
      </p:sp>
    </p:spTree>
    <p:extLst>
      <p:ext uri="{BB962C8B-B14F-4D97-AF65-F5344CB8AC3E}">
        <p14:creationId xmlns:p14="http://schemas.microsoft.com/office/powerpoint/2010/main" val="158623806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fld id="{F1EC8EE0-3E7F-48A6-9EA4-89ADFE529114}"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EFAA34-11BA-4865-86A4-19C7411EC51E}"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87065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EC8EE0-3E7F-48A6-9EA4-89ADFE529114}"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EFAA34-11BA-4865-86A4-19C7411EC51E}" type="slidenum">
              <a:rPr lang="en-US" smtClean="0"/>
              <a:t>‹#›</a:t>
            </a:fld>
            <a:endParaRPr lang="en-US"/>
          </a:p>
        </p:txBody>
      </p:sp>
    </p:spTree>
    <p:extLst>
      <p:ext uri="{BB962C8B-B14F-4D97-AF65-F5344CB8AC3E}">
        <p14:creationId xmlns:p14="http://schemas.microsoft.com/office/powerpoint/2010/main" val="315686206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EC8EE0-3E7F-48A6-9EA4-89ADFE529114}"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EFAA34-11BA-4865-86A4-19C7411EC51E}"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63816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EC8EE0-3E7F-48A6-9EA4-89ADFE529114}"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EFAA34-11BA-4865-86A4-19C7411EC51E}" type="slidenum">
              <a:rPr lang="en-US" smtClean="0"/>
              <a:t>‹#›</a:t>
            </a:fld>
            <a:endParaRPr lang="en-US"/>
          </a:p>
        </p:txBody>
      </p:sp>
    </p:spTree>
    <p:extLst>
      <p:ext uri="{BB962C8B-B14F-4D97-AF65-F5344CB8AC3E}">
        <p14:creationId xmlns:p14="http://schemas.microsoft.com/office/powerpoint/2010/main" val="357593817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EC8EE0-3E7F-48A6-9EA4-89ADFE529114}" type="datetimeFigureOut">
              <a:rPr lang="en-US" smtClean="0"/>
              <a:t>3/14/2024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EFAA34-11BA-4865-86A4-19C7411EC51E}" type="slidenum">
              <a:rPr lang="en-US" smtClean="0"/>
              <a:t>‹#›</a:t>
            </a:fld>
            <a:endParaRPr lang="en-US"/>
          </a:p>
        </p:txBody>
      </p:sp>
    </p:spTree>
    <p:extLst>
      <p:ext uri="{BB962C8B-B14F-4D97-AF65-F5344CB8AC3E}">
        <p14:creationId xmlns:p14="http://schemas.microsoft.com/office/powerpoint/2010/main" val="3458090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C00178-3B47-4802-83A6-85942859B967}"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24801299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EC8EE0-3E7F-48A6-9EA4-89ADFE529114}" type="datetimeFigureOut">
              <a:rPr lang="en-US" smtClean="0"/>
              <a:t>3/14/2024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EFAA34-11BA-4865-86A4-19C7411EC51E}" type="slidenum">
              <a:rPr lang="en-US" smtClean="0"/>
              <a:t>‹#›</a:t>
            </a:fld>
            <a:endParaRPr lang="en-US"/>
          </a:p>
        </p:txBody>
      </p:sp>
    </p:spTree>
    <p:extLst>
      <p:ext uri="{BB962C8B-B14F-4D97-AF65-F5344CB8AC3E}">
        <p14:creationId xmlns:p14="http://schemas.microsoft.com/office/powerpoint/2010/main" val="248908648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EC8EE0-3E7F-48A6-9EA4-89ADFE529114}" type="datetimeFigureOut">
              <a:rPr lang="en-US" smtClean="0"/>
              <a:t>3/14/2024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EFAA34-11BA-4865-86A4-19C7411EC51E}" type="slidenum">
              <a:rPr lang="en-US" smtClean="0"/>
              <a:t>‹#›</a:t>
            </a:fld>
            <a:endParaRPr lang="en-US"/>
          </a:p>
        </p:txBody>
      </p:sp>
    </p:spTree>
    <p:extLst>
      <p:ext uri="{BB962C8B-B14F-4D97-AF65-F5344CB8AC3E}">
        <p14:creationId xmlns:p14="http://schemas.microsoft.com/office/powerpoint/2010/main" val="76544937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EC8EE0-3E7F-48A6-9EA4-89ADFE529114}"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EFAA34-11BA-4865-86A4-19C7411EC51E}" type="slidenum">
              <a:rPr lang="en-US" smtClean="0"/>
              <a:t>‹#›</a:t>
            </a:fld>
            <a:endParaRPr lang="en-US"/>
          </a:p>
        </p:txBody>
      </p:sp>
    </p:spTree>
    <p:extLst>
      <p:ext uri="{BB962C8B-B14F-4D97-AF65-F5344CB8AC3E}">
        <p14:creationId xmlns:p14="http://schemas.microsoft.com/office/powerpoint/2010/main" val="298875347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EC8EE0-3E7F-48A6-9EA4-89ADFE529114}"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EFAA34-11BA-4865-86A4-19C7411EC51E}"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62898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EC8EE0-3E7F-48A6-9EA4-89ADFE529114}"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EFAA34-11BA-4865-86A4-19C7411EC51E}" type="slidenum">
              <a:rPr lang="en-US" smtClean="0"/>
              <a:t>‹#›</a:t>
            </a:fld>
            <a:endParaRPr lang="en-US"/>
          </a:p>
        </p:txBody>
      </p:sp>
    </p:spTree>
    <p:extLst>
      <p:ext uri="{BB962C8B-B14F-4D97-AF65-F5344CB8AC3E}">
        <p14:creationId xmlns:p14="http://schemas.microsoft.com/office/powerpoint/2010/main" val="422301639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EC8EE0-3E7F-48A6-9EA4-89ADFE529114}"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EFAA34-11BA-4865-86A4-19C7411EC51E}"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996501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99" y="364503"/>
            <a:ext cx="9769791" cy="1325563"/>
          </a:xfrm>
        </p:spPr>
        <p:txBody>
          <a:bodyPr>
            <a:normAutofit/>
          </a:bodyPr>
          <a:lstStyle>
            <a:lvl1pPr>
              <a:defRPr sz="3600" b="1">
                <a:solidFill>
                  <a:srgbClr val="2AABE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1273" y="1845425"/>
            <a:ext cx="10522527" cy="4331538"/>
          </a:xfrm>
        </p:spPr>
        <p:txBody>
          <a:bodyPr/>
          <a:lstStyle>
            <a:lvl1pPr marL="228600" indent="-228600">
              <a:lnSpc>
                <a:spcPct val="150000"/>
              </a:lnSpc>
              <a:buFontTx/>
              <a:buBlip>
                <a:blip r:embed="rId3"/>
              </a:buBlip>
              <a:defRPr>
                <a:solidFill>
                  <a:srgbClr val="6E6E6E"/>
                </a:solidFill>
                <a:latin typeface="Arial" panose="020B0604020202020204" pitchFamily="34" charset="0"/>
                <a:cs typeface="Arial" panose="020B0604020202020204" pitchFamily="34" charset="0"/>
              </a:defRPr>
            </a:lvl1pPr>
            <a:lvl2pPr marL="685800" indent="-228600">
              <a:lnSpc>
                <a:spcPct val="150000"/>
              </a:lnSpc>
              <a:buFontTx/>
              <a:buBlip>
                <a:blip r:embed="rId3"/>
              </a:buBlip>
              <a:defRPr>
                <a:solidFill>
                  <a:srgbClr val="6E6E6E"/>
                </a:solidFill>
                <a:latin typeface="Arial" panose="020B0604020202020204" pitchFamily="34" charset="0"/>
                <a:cs typeface="Arial" panose="020B0604020202020204" pitchFamily="34" charset="0"/>
              </a:defRPr>
            </a:lvl2pPr>
            <a:lvl3pPr>
              <a:lnSpc>
                <a:spcPct val="150000"/>
              </a:lnSpc>
              <a:defRPr>
                <a:solidFill>
                  <a:srgbClr val="6E6E6E"/>
                </a:solidFill>
                <a:latin typeface="Arial" panose="020B0604020202020204" pitchFamily="34" charset="0"/>
                <a:cs typeface="Arial" panose="020B0604020202020204" pitchFamily="34" charset="0"/>
              </a:defRPr>
            </a:lvl3pPr>
            <a:lvl4pPr>
              <a:lnSpc>
                <a:spcPct val="150000"/>
              </a:lnSpc>
              <a:defRPr>
                <a:solidFill>
                  <a:srgbClr val="6E6E6E"/>
                </a:solidFill>
                <a:latin typeface="Arial" panose="020B0604020202020204" pitchFamily="34" charset="0"/>
                <a:cs typeface="Arial" panose="020B0604020202020204" pitchFamily="34" charset="0"/>
              </a:defRPr>
            </a:lvl4pPr>
            <a:lvl5pPr>
              <a:lnSpc>
                <a:spcPct val="150000"/>
              </a:lnSpc>
              <a:defRPr>
                <a:solidFill>
                  <a:srgbClr val="6E6E6E"/>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D6C2D1-37F6-431D-BE06-AEB1D95169F6}"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2B578A-0669-46B5-A5E7-378F25B4725A}" type="slidenum">
              <a:rPr lang="en-US" smtClean="0"/>
              <a:t>‹#›</a:t>
            </a:fld>
            <a:endParaRPr lang="en-US"/>
          </a:p>
        </p:txBody>
      </p:sp>
    </p:spTree>
    <p:custDataLst>
      <p:tags r:id="rId1"/>
    </p:custDataLst>
    <p:extLst>
      <p:ext uri="{BB962C8B-B14F-4D97-AF65-F5344CB8AC3E}">
        <p14:creationId xmlns:p14="http://schemas.microsoft.com/office/powerpoint/2010/main" val="120146122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99" y="364503"/>
            <a:ext cx="9769791" cy="1325563"/>
          </a:xfrm>
        </p:spPr>
        <p:txBody>
          <a:bodyPr>
            <a:normAutofit/>
          </a:bodyPr>
          <a:lstStyle>
            <a:lvl1pPr>
              <a:defRPr sz="3600" b="1">
                <a:solidFill>
                  <a:srgbClr val="2AABE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1273" y="1845425"/>
            <a:ext cx="10522527" cy="4331538"/>
          </a:xfrm>
        </p:spPr>
        <p:txBody>
          <a:bodyPr/>
          <a:lstStyle>
            <a:lvl1pPr marL="228600" indent="-228600">
              <a:lnSpc>
                <a:spcPct val="150000"/>
              </a:lnSpc>
              <a:buFontTx/>
              <a:buBlip>
                <a:blip r:embed="rId3"/>
              </a:buBlip>
              <a:defRPr>
                <a:solidFill>
                  <a:srgbClr val="6E6E6E"/>
                </a:solidFill>
                <a:latin typeface="Arial" panose="020B0604020202020204" pitchFamily="34" charset="0"/>
                <a:cs typeface="Arial" panose="020B0604020202020204" pitchFamily="34" charset="0"/>
              </a:defRPr>
            </a:lvl1pPr>
            <a:lvl2pPr marL="685800" indent="-228600">
              <a:lnSpc>
                <a:spcPct val="150000"/>
              </a:lnSpc>
              <a:buFontTx/>
              <a:buBlip>
                <a:blip r:embed="rId3"/>
              </a:buBlip>
              <a:defRPr>
                <a:solidFill>
                  <a:srgbClr val="6E6E6E"/>
                </a:solidFill>
                <a:latin typeface="Arial" panose="020B0604020202020204" pitchFamily="34" charset="0"/>
                <a:cs typeface="Arial" panose="020B0604020202020204" pitchFamily="34" charset="0"/>
              </a:defRPr>
            </a:lvl2pPr>
            <a:lvl3pPr>
              <a:lnSpc>
                <a:spcPct val="150000"/>
              </a:lnSpc>
              <a:defRPr>
                <a:solidFill>
                  <a:srgbClr val="6E6E6E"/>
                </a:solidFill>
                <a:latin typeface="Arial" panose="020B0604020202020204" pitchFamily="34" charset="0"/>
                <a:cs typeface="Arial" panose="020B0604020202020204" pitchFamily="34" charset="0"/>
              </a:defRPr>
            </a:lvl3pPr>
            <a:lvl4pPr>
              <a:lnSpc>
                <a:spcPct val="150000"/>
              </a:lnSpc>
              <a:defRPr>
                <a:solidFill>
                  <a:srgbClr val="6E6E6E"/>
                </a:solidFill>
                <a:latin typeface="Arial" panose="020B0604020202020204" pitchFamily="34" charset="0"/>
                <a:cs typeface="Arial" panose="020B0604020202020204" pitchFamily="34" charset="0"/>
              </a:defRPr>
            </a:lvl4pPr>
            <a:lvl5pPr>
              <a:lnSpc>
                <a:spcPct val="150000"/>
              </a:lnSpc>
              <a:defRPr>
                <a:solidFill>
                  <a:srgbClr val="6E6E6E"/>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D6C2D1-37F6-431D-BE06-AEB1D95169F6}"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2B578A-0669-46B5-A5E7-378F25B4725A}" type="slidenum">
              <a:rPr lang="en-US" smtClean="0"/>
              <a:t>‹#›</a:t>
            </a:fld>
            <a:endParaRPr lang="en-US"/>
          </a:p>
        </p:txBody>
      </p:sp>
      <p:pic>
        <p:nvPicPr>
          <p:cNvPr id="9" name="Picture 8"/>
          <p:cNvPicPr>
            <a:picLocks noChangeAspect="1"/>
          </p:cNvPicPr>
          <p:nvPr userDrawn="1"/>
        </p:nvPicPr>
        <p:blipFill>
          <a:blip r:embed="rId4"/>
          <a:stretch>
            <a:fillRect/>
          </a:stretch>
        </p:blipFill>
        <p:spPr>
          <a:xfrm>
            <a:off x="10186197" y="230188"/>
            <a:ext cx="1777203" cy="502253"/>
          </a:xfrm>
          <a:prstGeom prst="rect">
            <a:avLst/>
          </a:prstGeom>
        </p:spPr>
      </p:pic>
      <p:grpSp>
        <p:nvGrpSpPr>
          <p:cNvPr id="12" name="Group 11"/>
          <p:cNvGrpSpPr/>
          <p:nvPr userDrawn="1"/>
        </p:nvGrpSpPr>
        <p:grpSpPr>
          <a:xfrm>
            <a:off x="0" y="0"/>
            <a:ext cx="525780" cy="6858000"/>
            <a:chOff x="0" y="0"/>
            <a:chExt cx="525780" cy="6858000"/>
          </a:xfrm>
        </p:grpSpPr>
        <p:sp>
          <p:nvSpPr>
            <p:cNvPr id="13" name="Rectangle 12"/>
            <p:cNvSpPr/>
            <p:nvPr userDrawn="1"/>
          </p:nvSpPr>
          <p:spPr>
            <a:xfrm>
              <a:off x="0" y="0"/>
              <a:ext cx="350520" cy="6858000"/>
            </a:xfrm>
            <a:prstGeom prst="rect">
              <a:avLst/>
            </a:prstGeom>
            <a:solidFill>
              <a:srgbClr val="2AAB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213360" y="0"/>
              <a:ext cx="312420" cy="6858000"/>
            </a:xfrm>
            <a:prstGeom prst="rect">
              <a:avLst/>
            </a:prstGeom>
            <a:gradFill flip="none" rotWithShape="1">
              <a:gsLst>
                <a:gs pos="0">
                  <a:srgbClr val="6E6E6E">
                    <a:shade val="30000"/>
                    <a:satMod val="115000"/>
                  </a:srgbClr>
                </a:gs>
                <a:gs pos="50000">
                  <a:srgbClr val="6E6E6E">
                    <a:shade val="67500"/>
                    <a:satMod val="115000"/>
                  </a:srgbClr>
                </a:gs>
                <a:gs pos="100000">
                  <a:srgbClr val="6E6E6E">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95852291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D6C2D1-37F6-431D-BE06-AEB1D95169F6}" type="datetimeFigureOut">
              <a:rPr lang="en-US" smtClean="0"/>
              <a:t>3/14/2024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2B578A-0669-46B5-A5E7-378F25B4725A}" type="slidenum">
              <a:rPr lang="en-US" smtClean="0"/>
              <a:t>‹#›</a:t>
            </a:fld>
            <a:endParaRPr lang="en-US"/>
          </a:p>
        </p:txBody>
      </p:sp>
      <p:pic>
        <p:nvPicPr>
          <p:cNvPr id="7" name="Picture 6"/>
          <p:cNvPicPr>
            <a:picLocks noChangeAspect="1"/>
          </p:cNvPicPr>
          <p:nvPr userDrawn="1"/>
        </p:nvPicPr>
        <p:blipFill>
          <a:blip r:embed="rId3"/>
          <a:stretch>
            <a:fillRect/>
          </a:stretch>
        </p:blipFill>
        <p:spPr>
          <a:xfrm>
            <a:off x="10186197" y="230188"/>
            <a:ext cx="1777203" cy="502253"/>
          </a:xfrm>
          <a:prstGeom prst="rect">
            <a:avLst/>
          </a:prstGeom>
        </p:spPr>
      </p:pic>
      <p:grpSp>
        <p:nvGrpSpPr>
          <p:cNvPr id="8" name="Group 7"/>
          <p:cNvGrpSpPr/>
          <p:nvPr userDrawn="1"/>
        </p:nvGrpSpPr>
        <p:grpSpPr>
          <a:xfrm>
            <a:off x="0" y="0"/>
            <a:ext cx="525780" cy="6858000"/>
            <a:chOff x="0" y="0"/>
            <a:chExt cx="525780" cy="6858000"/>
          </a:xfrm>
        </p:grpSpPr>
        <p:sp>
          <p:nvSpPr>
            <p:cNvPr id="9" name="Rectangle 8"/>
            <p:cNvSpPr/>
            <p:nvPr userDrawn="1"/>
          </p:nvSpPr>
          <p:spPr>
            <a:xfrm>
              <a:off x="0" y="0"/>
              <a:ext cx="350520" cy="6858000"/>
            </a:xfrm>
            <a:prstGeom prst="rect">
              <a:avLst/>
            </a:prstGeom>
            <a:solidFill>
              <a:srgbClr val="2AAB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213360" y="0"/>
              <a:ext cx="312420" cy="6858000"/>
            </a:xfrm>
            <a:prstGeom prst="rect">
              <a:avLst/>
            </a:prstGeom>
            <a:gradFill flip="none" rotWithShape="1">
              <a:gsLst>
                <a:gs pos="0">
                  <a:srgbClr val="6E6E6E">
                    <a:shade val="30000"/>
                    <a:satMod val="115000"/>
                  </a:srgbClr>
                </a:gs>
                <a:gs pos="50000">
                  <a:srgbClr val="6E6E6E">
                    <a:shade val="67500"/>
                    <a:satMod val="115000"/>
                  </a:srgbClr>
                </a:gs>
                <a:gs pos="100000">
                  <a:srgbClr val="6E6E6E">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4135208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C00178-3B47-4802-83A6-85942859B967}"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1293909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C00178-3B47-4802-83A6-85942859B967}" type="datetimeFigureOut">
              <a:rPr lang="en-US" smtClean="0"/>
              <a:t>3/14/2024</a:t>
            </a:fld>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sp>
        <p:nvSpPr>
          <p:cNvPr id="7" name="Rectangle 6">
            <a:extLst>
              <a:ext uri="{FF2B5EF4-FFF2-40B4-BE49-F238E27FC236}">
                <a16:creationId xmlns:a16="http://schemas.microsoft.com/office/drawing/2014/main" id="{E8D244FD-55A4-4FFF-8D69-99024280077A}"/>
              </a:ext>
            </a:extLst>
          </p:cNvPr>
          <p:cNvSpPr/>
          <p:nvPr userDrawn="1"/>
        </p:nvSpPr>
        <p:spPr>
          <a:xfrm>
            <a:off x="5408762" y="6599208"/>
            <a:ext cx="1312025" cy="2257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01299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C00178-3B47-4802-83A6-85942859B967}"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31588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C00178-3B47-4802-83A6-85942859B967}"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27094456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3"/>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3"/>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5"/>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C00178-3B47-4802-83A6-85942859B967}" type="datetimeFigureOut">
              <a:rPr lang="en-US" smtClean="0"/>
              <a:t>3/14/2024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4223079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C00178-3B47-4802-83A6-85942859B967}" type="datetimeFigureOut">
              <a:rPr lang="en-US" smtClean="0"/>
              <a:t>3/14/2024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573351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EC00178-3B47-4802-83A6-85942859B967}" type="datetimeFigureOut">
              <a:rPr lang="en-US" smtClean="0"/>
              <a:t>3/14/2024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31327126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73351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EC00178-3B47-4802-83A6-85942859B967}" type="datetimeFigureOut">
              <a:rPr lang="en-US" smtClean="0"/>
              <a:t>3/14/2024</a:t>
            </a:fld>
            <a:endParaRPr lang="en-US"/>
          </a:p>
        </p:txBody>
      </p:sp>
      <p:sp>
        <p:nvSpPr>
          <p:cNvPr id="8" name="Footer Placeholder 7"/>
          <p:cNvSpPr>
            <a:spLocks noGrp="1"/>
          </p:cNvSpPr>
          <p:nvPr>
            <p:ph type="ftr" sz="quarter" idx="11"/>
          </p:nvPr>
        </p:nvSpPr>
        <p:spPr>
          <a:xfrm>
            <a:off x="3799645" y="6446837"/>
            <a:ext cx="4822804" cy="365125"/>
          </a:xfr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31327126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1"/>
            <a:ext cx="3200400" cy="3379124"/>
          </a:xfrm>
        </p:spPr>
        <p:txBody>
          <a:bodyPr lIns="91440" rIns="91440">
            <a:normAutofit/>
          </a:bodyPr>
          <a:lstStyle>
            <a:lvl1pPr marL="0" indent="0">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3" y="6459786"/>
            <a:ext cx="2618511" cy="365125"/>
          </a:xfrm>
        </p:spPr>
        <p:txBody>
          <a:bodyPr/>
          <a:lstStyle>
            <a:lvl1pPr algn="l">
              <a:defRPr/>
            </a:lvl1pPr>
          </a:lstStyle>
          <a:p>
            <a:fld id="{2EC00178-3B47-4802-83A6-85942859B967}" type="datetimeFigureOut">
              <a:rPr lang="en-US" smtClean="0"/>
              <a:t>3/14/2024</a:t>
            </a:fld>
            <a:endParaRPr lang="en-US"/>
          </a:p>
        </p:txBody>
      </p:sp>
      <p:sp>
        <p:nvSpPr>
          <p:cNvPr id="6" name="Footer Placeholder 5"/>
          <p:cNvSpPr>
            <a:spLocks noGrp="1"/>
          </p:cNvSpPr>
          <p:nvPr>
            <p:ph type="ftr" sz="quarter" idx="11"/>
          </p:nvPr>
        </p:nvSpPr>
        <p:spPr>
          <a:xfrm>
            <a:off x="4800600" y="6459786"/>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7E19AD9-0C2E-4AEF-B6FD-BA94EAF79C78}" type="slidenum">
              <a:rPr lang="en-US" smtClean="0"/>
              <a:t>‹#›</a:t>
            </a:fld>
            <a:endParaRPr lang="en-US"/>
          </a:p>
        </p:txBody>
      </p:sp>
    </p:spTree>
    <p:extLst>
      <p:ext uri="{BB962C8B-B14F-4D97-AF65-F5344CB8AC3E}">
        <p14:creationId xmlns:p14="http://schemas.microsoft.com/office/powerpoint/2010/main" val="31178207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rgbClr val="00B0F0"/>
        </a:solidFill>
        <a:effectLst/>
      </p:bgPr>
    </p:bg>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7" y="1"/>
            <a:ext cx="12191985" cy="4915076"/>
          </a:xfrm>
          <a:solidFill>
            <a:schemeClr val="bg2">
              <a:lumMod val="90000"/>
            </a:schemeClr>
          </a:solidFill>
        </p:spPr>
        <p:txBody>
          <a:bodyPr lIns="457200" tIns="457200"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C00178-3B47-4802-83A6-85942859B967}"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35432618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C00178-3B47-4802-83A6-85942859B967}" type="datetimeFigureOut">
              <a:rPr lang="en-US" smtClean="0"/>
              <a:t>3/14/2024</a:t>
            </a:fld>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sp>
        <p:nvSpPr>
          <p:cNvPr id="7" name="Rectangle 6">
            <a:extLst>
              <a:ext uri="{FF2B5EF4-FFF2-40B4-BE49-F238E27FC236}">
                <a16:creationId xmlns:a16="http://schemas.microsoft.com/office/drawing/2014/main" id="{E8D244FD-55A4-4FFF-8D69-99024280077A}"/>
              </a:ext>
            </a:extLst>
          </p:cNvPr>
          <p:cNvSpPr/>
          <p:nvPr userDrawn="1"/>
        </p:nvSpPr>
        <p:spPr>
          <a:xfrm>
            <a:off x="5408762" y="6599208"/>
            <a:ext cx="1312025" cy="2257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58725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C00178-3B47-4802-83A6-85942859B967}"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34462559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2301"/>
            <a:ext cx="2628900" cy="575989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412301"/>
            <a:ext cx="7734300" cy="5759899"/>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C00178-3B47-4802-83A6-85942859B967}"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21126005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D62ADE-84EE-1D43-A24B-D76FB1F99A6E}"/>
              </a:ext>
            </a:extLst>
          </p:cNvPr>
          <p:cNvSpPr/>
          <p:nvPr userDrawn="1"/>
        </p:nvSpPr>
        <p:spPr>
          <a:xfrm>
            <a:off x="0" y="2563"/>
            <a:ext cx="811807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33D39F0E-AA40-5A4B-8FDF-00E8393CC49C}"/>
              </a:ext>
            </a:extLst>
          </p:cNvPr>
          <p:cNvCxnSpPr>
            <a:cxnSpLocks/>
          </p:cNvCxnSpPr>
          <p:nvPr userDrawn="1"/>
        </p:nvCxnSpPr>
        <p:spPr>
          <a:xfrm>
            <a:off x="653406" y="0"/>
            <a:ext cx="0" cy="762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B2ECCD4-703B-B747-9C2B-456AA024E500}"/>
              </a:ext>
            </a:extLst>
          </p:cNvPr>
          <p:cNvSpPr>
            <a:spLocks noGrp="1"/>
          </p:cNvSpPr>
          <p:nvPr>
            <p:ph type="title" hasCustomPrompt="1"/>
          </p:nvPr>
        </p:nvSpPr>
        <p:spPr>
          <a:xfrm>
            <a:off x="804209" y="2105860"/>
            <a:ext cx="4915273" cy="2206164"/>
          </a:xfrm>
        </p:spPr>
        <p:txBody>
          <a:bodyPr>
            <a:normAutofit/>
          </a:bodyPr>
          <a:lstStyle>
            <a:lvl1pPr marL="0" algn="l" defTabSz="914400" rtl="0" eaLnBrk="1" latinLnBrk="0" hangingPunct="1">
              <a:lnSpc>
                <a:spcPct val="90000"/>
              </a:lnSpc>
              <a:spcBef>
                <a:spcPct val="0"/>
              </a:spcBef>
              <a:buNone/>
              <a:defRPr lang="en-US" sz="4400" b="1" kern="1200" spc="100" dirty="0">
                <a:solidFill>
                  <a:schemeClr val="bg1"/>
                </a:solidFill>
                <a:latin typeface="Calibri" panose="020F0502020204030204" pitchFamily="34" charset="0"/>
                <a:ea typeface="+mj-ea"/>
                <a:cs typeface="Calibri" panose="020F0502020204030204" pitchFamily="34" charset="0"/>
              </a:defRPr>
            </a:lvl1pPr>
          </a:lstStyle>
          <a:p>
            <a:r>
              <a:rPr lang="en-US"/>
              <a:t>Section Title</a:t>
            </a:r>
            <a:br>
              <a:rPr lang="en-US"/>
            </a:br>
            <a:r>
              <a:rPr lang="en-US"/>
              <a:t>Use Up to Three</a:t>
            </a:r>
            <a:br>
              <a:rPr lang="en-US"/>
            </a:br>
            <a:r>
              <a:rPr lang="en-US"/>
              <a:t>Lines of Text</a:t>
            </a:r>
          </a:p>
        </p:txBody>
      </p:sp>
      <p:sp>
        <p:nvSpPr>
          <p:cNvPr id="8" name="TextBox 7">
            <a:extLst>
              <a:ext uri="{FF2B5EF4-FFF2-40B4-BE49-F238E27FC236}">
                <a16:creationId xmlns:a16="http://schemas.microsoft.com/office/drawing/2014/main" id="{F4B14CEA-CAC6-7C42-8D89-03C573E45A6D}"/>
              </a:ext>
            </a:extLst>
          </p:cNvPr>
          <p:cNvSpPr txBox="1"/>
          <p:nvPr userDrawn="1"/>
        </p:nvSpPr>
        <p:spPr>
          <a:xfrm>
            <a:off x="793321" y="6302467"/>
            <a:ext cx="1574470" cy="230832"/>
          </a:xfrm>
          <a:prstGeom prst="rect">
            <a:avLst/>
          </a:prstGeom>
          <a:noFill/>
        </p:spPr>
        <p:txBody>
          <a:bodyPr wrap="none" rtlCol="0" anchor="t">
            <a:spAutoFit/>
          </a:bodyPr>
          <a:lstStyle/>
          <a:p>
            <a:r>
              <a:rPr lang="en-US" sz="900" spc="200">
                <a:solidFill>
                  <a:schemeClr val="bg1"/>
                </a:solidFill>
                <a:latin typeface="Calibri" panose="020F0502020204030204" pitchFamily="34" charset="0"/>
                <a:cs typeface="Calibri" panose="020F0502020204030204" pitchFamily="34" charset="0"/>
              </a:rPr>
              <a:t>© 2020 RELIAS LLC ​</a:t>
            </a:r>
          </a:p>
        </p:txBody>
      </p:sp>
      <p:sp>
        <p:nvSpPr>
          <p:cNvPr id="9" name="Text Placeholder 10">
            <a:extLst>
              <a:ext uri="{FF2B5EF4-FFF2-40B4-BE49-F238E27FC236}">
                <a16:creationId xmlns:a16="http://schemas.microsoft.com/office/drawing/2014/main" id="{6D4C17F2-B781-D840-AF0F-63A1BCEDC23E}"/>
              </a:ext>
            </a:extLst>
          </p:cNvPr>
          <p:cNvSpPr>
            <a:spLocks noGrp="1"/>
          </p:cNvSpPr>
          <p:nvPr>
            <p:ph type="body" sz="quarter" idx="10" hasCustomPrompt="1"/>
          </p:nvPr>
        </p:nvSpPr>
        <p:spPr>
          <a:xfrm>
            <a:off x="793321" y="529808"/>
            <a:ext cx="6154271" cy="312874"/>
          </a:xfrm>
        </p:spPr>
        <p:txBody>
          <a:bodyPr>
            <a:noAutofit/>
          </a:bodyPr>
          <a:lstStyle>
            <a:lvl1pPr>
              <a:defRPr lang="en-US" sz="1400" b="1" kern="1200" spc="400" baseline="0" dirty="0">
                <a:solidFill>
                  <a:schemeClr val="bg1"/>
                </a:solidFill>
                <a:latin typeface="Calibri" panose="020F0502020204030204" pitchFamily="34" charset="0"/>
                <a:ea typeface="+mn-ea"/>
                <a:cs typeface="Calibri" panose="020F0502020204030204" pitchFamily="34" charset="0"/>
              </a:defRPr>
            </a:lvl1pPr>
          </a:lstStyle>
          <a:p>
            <a:pPr lvl="0"/>
            <a:r>
              <a:rPr lang="en-US"/>
              <a:t>01 SECTION HEADER</a:t>
            </a:r>
          </a:p>
        </p:txBody>
      </p:sp>
      <p:sp>
        <p:nvSpPr>
          <p:cNvPr id="11" name="Text Placeholder 10">
            <a:extLst>
              <a:ext uri="{FF2B5EF4-FFF2-40B4-BE49-F238E27FC236}">
                <a16:creationId xmlns:a16="http://schemas.microsoft.com/office/drawing/2014/main" id="{91850C21-4350-FB4F-9FA9-7F5926014859}"/>
              </a:ext>
            </a:extLst>
          </p:cNvPr>
          <p:cNvSpPr>
            <a:spLocks noGrp="1"/>
          </p:cNvSpPr>
          <p:nvPr>
            <p:ph type="body" sz="quarter" idx="11" hasCustomPrompt="1"/>
          </p:nvPr>
        </p:nvSpPr>
        <p:spPr>
          <a:xfrm>
            <a:off x="793750" y="4548620"/>
            <a:ext cx="3103333" cy="954107"/>
          </a:xfrm>
        </p:spPr>
        <p:txBody>
          <a:bodyPr>
            <a:normAutofit/>
          </a:bodyPr>
          <a:lstStyle>
            <a:lvl1pPr marL="0" algn="l" defTabSz="914400" rtl="0" eaLnBrk="1" latinLnBrk="0" hangingPunct="1">
              <a:defRPr lang="en-US" sz="1400" kern="1200" dirty="0">
                <a:solidFill>
                  <a:schemeClr val="bg1"/>
                </a:solidFill>
                <a:latin typeface="+mn-lt"/>
                <a:ea typeface="+mn-ea"/>
                <a:cs typeface="+mn-cs"/>
              </a:defRPr>
            </a:lvl1pPr>
          </a:lstStyle>
          <a:p>
            <a:pPr lvl="0"/>
            <a:r>
              <a:rPr lang="en-US"/>
              <a:t>Quick intro text. If needed, one or two sentences. Quick intro text. If needed, one or two sentences.</a:t>
            </a:r>
          </a:p>
        </p:txBody>
      </p:sp>
    </p:spTree>
    <p:extLst>
      <p:ext uri="{BB962C8B-B14F-4D97-AF65-F5344CB8AC3E}">
        <p14:creationId xmlns:p14="http://schemas.microsoft.com/office/powerpoint/2010/main" val="29411756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340C6CD2-5153-5648-A3E3-63AF391AED63}"/>
              </a:ext>
            </a:extLst>
          </p:cNvPr>
          <p:cNvSpPr>
            <a:spLocks noGrp="1"/>
          </p:cNvSpPr>
          <p:nvPr>
            <p:ph type="title"/>
          </p:nvPr>
        </p:nvSpPr>
        <p:spPr>
          <a:xfrm>
            <a:off x="685800" y="1140477"/>
            <a:ext cx="10515600" cy="1325563"/>
          </a:xfrm>
          <a:prstGeom prst="rect">
            <a:avLst/>
          </a:prstGeom>
        </p:spPr>
        <p:txBody>
          <a:bodyPr vert="horz" lIns="91440" tIns="45720" rIns="91440" bIns="45720" rtlCol="0" anchor="ctr">
            <a:normAutofit/>
          </a:bodyPr>
          <a:lstStyle/>
          <a:p>
            <a:r>
              <a:rPr lang="en-US"/>
              <a:t>Slide Title</a:t>
            </a:r>
          </a:p>
        </p:txBody>
      </p:sp>
      <p:sp>
        <p:nvSpPr>
          <p:cNvPr id="11" name="Text Placeholder 10">
            <a:extLst>
              <a:ext uri="{FF2B5EF4-FFF2-40B4-BE49-F238E27FC236}">
                <a16:creationId xmlns:a16="http://schemas.microsoft.com/office/drawing/2014/main" id="{52C9DC89-7E5B-8E42-8A0D-7BCB6EAD8849}"/>
              </a:ext>
            </a:extLst>
          </p:cNvPr>
          <p:cNvSpPr>
            <a:spLocks noGrp="1"/>
          </p:cNvSpPr>
          <p:nvPr>
            <p:ph type="body" sz="quarter" idx="10" hasCustomPrompt="1"/>
          </p:nvPr>
        </p:nvSpPr>
        <p:spPr>
          <a:xfrm>
            <a:off x="685800" y="529808"/>
            <a:ext cx="6154271" cy="223837"/>
          </a:xfrm>
        </p:spPr>
        <p:txBody>
          <a:bodyPr>
            <a:noAutofit/>
          </a:bodyPr>
          <a:lstStyle>
            <a:lvl1pPr>
              <a:defRPr lang="en-US" sz="1200" kern="1200" spc="300" dirty="0">
                <a:solidFill>
                  <a:srgbClr val="67A33B"/>
                </a:solidFill>
                <a:latin typeface="+mn-lt"/>
                <a:ea typeface="+mn-ea"/>
                <a:cs typeface="+mn-cs"/>
              </a:defRPr>
            </a:lvl1pPr>
          </a:lstStyle>
          <a:p>
            <a:pPr lvl="0"/>
            <a:r>
              <a:rPr lang="en-US"/>
              <a:t>SECTION HEADER</a:t>
            </a:r>
          </a:p>
        </p:txBody>
      </p:sp>
      <p:sp>
        <p:nvSpPr>
          <p:cNvPr id="15" name="Text Placeholder 14">
            <a:extLst>
              <a:ext uri="{FF2B5EF4-FFF2-40B4-BE49-F238E27FC236}">
                <a16:creationId xmlns:a16="http://schemas.microsoft.com/office/drawing/2014/main" id="{F2ADD40C-0F08-E54D-931D-55977A10474C}"/>
              </a:ext>
            </a:extLst>
          </p:cNvPr>
          <p:cNvSpPr>
            <a:spLocks noGrp="1"/>
          </p:cNvSpPr>
          <p:nvPr>
            <p:ph type="body" sz="quarter" idx="11"/>
          </p:nvPr>
        </p:nvSpPr>
        <p:spPr>
          <a:xfrm>
            <a:off x="685800" y="2465388"/>
            <a:ext cx="5024437" cy="2913062"/>
          </a:xfrm>
        </p:spPr>
        <p:txBody>
          <a:bodyPr/>
          <a:lstStyle/>
          <a:p>
            <a:pPr lvl="0"/>
            <a:r>
              <a:rPr lang="en-US"/>
              <a:t>Click to edit Master text style</a:t>
            </a:r>
          </a:p>
        </p:txBody>
      </p:sp>
    </p:spTree>
    <p:extLst>
      <p:ext uri="{BB962C8B-B14F-4D97-AF65-F5344CB8AC3E}">
        <p14:creationId xmlns:p14="http://schemas.microsoft.com/office/powerpoint/2010/main" val="26348429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D62ADE-84EE-1D43-A24B-D76FB1F99A6E}"/>
              </a:ext>
            </a:extLst>
          </p:cNvPr>
          <p:cNvSpPr/>
          <p:nvPr userDrawn="1"/>
        </p:nvSpPr>
        <p:spPr>
          <a:xfrm>
            <a:off x="0" y="2563"/>
            <a:ext cx="811807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33D39F0E-AA40-5A4B-8FDF-00E8393CC49C}"/>
              </a:ext>
            </a:extLst>
          </p:cNvPr>
          <p:cNvCxnSpPr>
            <a:cxnSpLocks/>
          </p:cNvCxnSpPr>
          <p:nvPr userDrawn="1"/>
        </p:nvCxnSpPr>
        <p:spPr>
          <a:xfrm>
            <a:off x="653406" y="0"/>
            <a:ext cx="0" cy="762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B2ECCD4-703B-B747-9C2B-456AA024E500}"/>
              </a:ext>
            </a:extLst>
          </p:cNvPr>
          <p:cNvSpPr>
            <a:spLocks noGrp="1"/>
          </p:cNvSpPr>
          <p:nvPr>
            <p:ph type="title" hasCustomPrompt="1"/>
          </p:nvPr>
        </p:nvSpPr>
        <p:spPr>
          <a:xfrm>
            <a:off x="804209" y="2105860"/>
            <a:ext cx="4915273" cy="2206164"/>
          </a:xfrm>
        </p:spPr>
        <p:txBody>
          <a:bodyPr>
            <a:normAutofit/>
          </a:bodyPr>
          <a:lstStyle>
            <a:lvl1pPr marL="0" algn="l" defTabSz="914400" rtl="0" eaLnBrk="1" latinLnBrk="0" hangingPunct="1">
              <a:lnSpc>
                <a:spcPct val="90000"/>
              </a:lnSpc>
              <a:spcBef>
                <a:spcPct val="0"/>
              </a:spcBef>
              <a:buNone/>
              <a:defRPr lang="en-US" sz="4400" b="1" kern="1200" spc="100" dirty="0">
                <a:solidFill>
                  <a:schemeClr val="bg1"/>
                </a:solidFill>
                <a:latin typeface="Calibri" panose="020F0502020204030204" pitchFamily="34" charset="0"/>
                <a:ea typeface="+mj-ea"/>
                <a:cs typeface="Calibri" panose="020F0502020204030204" pitchFamily="34" charset="0"/>
              </a:defRPr>
            </a:lvl1pPr>
          </a:lstStyle>
          <a:p>
            <a:r>
              <a:rPr lang="en-US"/>
              <a:t>Section Title</a:t>
            </a:r>
            <a:br>
              <a:rPr lang="en-US"/>
            </a:br>
            <a:r>
              <a:rPr lang="en-US"/>
              <a:t>Use Up to Three</a:t>
            </a:r>
            <a:br>
              <a:rPr lang="en-US"/>
            </a:br>
            <a:r>
              <a:rPr lang="en-US"/>
              <a:t>Lines of Text</a:t>
            </a:r>
          </a:p>
        </p:txBody>
      </p:sp>
      <p:sp>
        <p:nvSpPr>
          <p:cNvPr id="8" name="TextBox 7">
            <a:extLst>
              <a:ext uri="{FF2B5EF4-FFF2-40B4-BE49-F238E27FC236}">
                <a16:creationId xmlns:a16="http://schemas.microsoft.com/office/drawing/2014/main" id="{F4B14CEA-CAC6-7C42-8D89-03C573E45A6D}"/>
              </a:ext>
            </a:extLst>
          </p:cNvPr>
          <p:cNvSpPr txBox="1"/>
          <p:nvPr userDrawn="1"/>
        </p:nvSpPr>
        <p:spPr>
          <a:xfrm>
            <a:off x="793321" y="6302467"/>
            <a:ext cx="1574470" cy="230832"/>
          </a:xfrm>
          <a:prstGeom prst="rect">
            <a:avLst/>
          </a:prstGeom>
          <a:noFill/>
        </p:spPr>
        <p:txBody>
          <a:bodyPr wrap="none" rtlCol="0" anchor="t">
            <a:spAutoFit/>
          </a:bodyPr>
          <a:lstStyle/>
          <a:p>
            <a:r>
              <a:rPr lang="en-US" sz="900" spc="200">
                <a:solidFill>
                  <a:schemeClr val="bg1"/>
                </a:solidFill>
                <a:latin typeface="Calibri" panose="020F0502020204030204" pitchFamily="34" charset="0"/>
                <a:cs typeface="Calibri" panose="020F0502020204030204" pitchFamily="34" charset="0"/>
              </a:rPr>
              <a:t>© 2020 RELIAS LLC ​</a:t>
            </a:r>
          </a:p>
        </p:txBody>
      </p:sp>
      <p:sp>
        <p:nvSpPr>
          <p:cNvPr id="9" name="Text Placeholder 10">
            <a:extLst>
              <a:ext uri="{FF2B5EF4-FFF2-40B4-BE49-F238E27FC236}">
                <a16:creationId xmlns:a16="http://schemas.microsoft.com/office/drawing/2014/main" id="{6D4C17F2-B781-D840-AF0F-63A1BCEDC23E}"/>
              </a:ext>
            </a:extLst>
          </p:cNvPr>
          <p:cNvSpPr>
            <a:spLocks noGrp="1"/>
          </p:cNvSpPr>
          <p:nvPr>
            <p:ph type="body" sz="quarter" idx="10" hasCustomPrompt="1"/>
          </p:nvPr>
        </p:nvSpPr>
        <p:spPr>
          <a:xfrm>
            <a:off x="793321" y="529808"/>
            <a:ext cx="6154271" cy="312874"/>
          </a:xfrm>
        </p:spPr>
        <p:txBody>
          <a:bodyPr>
            <a:noAutofit/>
          </a:bodyPr>
          <a:lstStyle>
            <a:lvl1pPr>
              <a:defRPr lang="en-US" sz="1400" b="1" kern="1200" spc="400" baseline="0" dirty="0">
                <a:solidFill>
                  <a:schemeClr val="bg1"/>
                </a:solidFill>
                <a:latin typeface="Calibri" panose="020F0502020204030204" pitchFamily="34" charset="0"/>
                <a:ea typeface="+mn-ea"/>
                <a:cs typeface="Calibri" panose="020F0502020204030204" pitchFamily="34" charset="0"/>
              </a:defRPr>
            </a:lvl1pPr>
          </a:lstStyle>
          <a:p>
            <a:pPr lvl="0"/>
            <a:r>
              <a:rPr lang="en-US"/>
              <a:t>01 SECTION HEADER</a:t>
            </a:r>
          </a:p>
        </p:txBody>
      </p:sp>
      <p:sp>
        <p:nvSpPr>
          <p:cNvPr id="11" name="Text Placeholder 10">
            <a:extLst>
              <a:ext uri="{FF2B5EF4-FFF2-40B4-BE49-F238E27FC236}">
                <a16:creationId xmlns:a16="http://schemas.microsoft.com/office/drawing/2014/main" id="{91850C21-4350-FB4F-9FA9-7F5926014859}"/>
              </a:ext>
            </a:extLst>
          </p:cNvPr>
          <p:cNvSpPr>
            <a:spLocks noGrp="1"/>
          </p:cNvSpPr>
          <p:nvPr>
            <p:ph type="body" sz="quarter" idx="11" hasCustomPrompt="1"/>
          </p:nvPr>
        </p:nvSpPr>
        <p:spPr>
          <a:xfrm>
            <a:off x="793750" y="4548620"/>
            <a:ext cx="3103333" cy="954107"/>
          </a:xfrm>
        </p:spPr>
        <p:txBody>
          <a:bodyPr>
            <a:normAutofit/>
          </a:bodyPr>
          <a:lstStyle>
            <a:lvl1pPr marL="0" algn="l" defTabSz="914400" rtl="0" eaLnBrk="1" latinLnBrk="0" hangingPunct="1">
              <a:defRPr lang="en-US" sz="1400" kern="1200" dirty="0">
                <a:solidFill>
                  <a:schemeClr val="bg1"/>
                </a:solidFill>
                <a:latin typeface="+mn-lt"/>
                <a:ea typeface="+mn-ea"/>
                <a:cs typeface="+mn-cs"/>
              </a:defRPr>
            </a:lvl1pPr>
          </a:lstStyle>
          <a:p>
            <a:pPr lvl="0"/>
            <a:r>
              <a:rPr lang="en-US"/>
              <a:t>Quick intro text. If needed, one or two sentences. Quick intro text. If needed, one or two sentences.</a:t>
            </a:r>
          </a:p>
        </p:txBody>
      </p:sp>
    </p:spTree>
    <p:extLst>
      <p:ext uri="{BB962C8B-B14F-4D97-AF65-F5344CB8AC3E}">
        <p14:creationId xmlns:p14="http://schemas.microsoft.com/office/powerpoint/2010/main" val="16556586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340C6CD2-5153-5648-A3E3-63AF391AED63}"/>
              </a:ext>
            </a:extLst>
          </p:cNvPr>
          <p:cNvSpPr>
            <a:spLocks noGrp="1"/>
          </p:cNvSpPr>
          <p:nvPr>
            <p:ph type="title"/>
          </p:nvPr>
        </p:nvSpPr>
        <p:spPr>
          <a:xfrm>
            <a:off x="685800" y="1140477"/>
            <a:ext cx="10515600" cy="1325563"/>
          </a:xfrm>
          <a:prstGeom prst="rect">
            <a:avLst/>
          </a:prstGeom>
        </p:spPr>
        <p:txBody>
          <a:bodyPr vert="horz" lIns="91440" tIns="45720" rIns="91440" bIns="45720" rtlCol="0" anchor="ctr">
            <a:normAutofit/>
          </a:bodyPr>
          <a:lstStyle/>
          <a:p>
            <a:r>
              <a:rPr lang="en-US"/>
              <a:t>Slide Title</a:t>
            </a:r>
          </a:p>
        </p:txBody>
      </p:sp>
      <p:sp>
        <p:nvSpPr>
          <p:cNvPr id="11" name="Text Placeholder 10">
            <a:extLst>
              <a:ext uri="{FF2B5EF4-FFF2-40B4-BE49-F238E27FC236}">
                <a16:creationId xmlns:a16="http://schemas.microsoft.com/office/drawing/2014/main" id="{52C9DC89-7E5B-8E42-8A0D-7BCB6EAD8849}"/>
              </a:ext>
            </a:extLst>
          </p:cNvPr>
          <p:cNvSpPr>
            <a:spLocks noGrp="1"/>
          </p:cNvSpPr>
          <p:nvPr>
            <p:ph type="body" sz="quarter" idx="10" hasCustomPrompt="1"/>
          </p:nvPr>
        </p:nvSpPr>
        <p:spPr>
          <a:xfrm>
            <a:off x="685800" y="529808"/>
            <a:ext cx="6154271" cy="223837"/>
          </a:xfrm>
        </p:spPr>
        <p:txBody>
          <a:bodyPr>
            <a:noAutofit/>
          </a:bodyPr>
          <a:lstStyle>
            <a:lvl1pPr>
              <a:defRPr lang="en-US" sz="1200" kern="1200" spc="300" dirty="0">
                <a:solidFill>
                  <a:schemeClr val="accent3"/>
                </a:solidFill>
                <a:latin typeface="+mn-lt"/>
                <a:ea typeface="+mn-ea"/>
                <a:cs typeface="+mn-cs"/>
              </a:defRPr>
            </a:lvl1pPr>
          </a:lstStyle>
          <a:p>
            <a:pPr lvl="0"/>
            <a:r>
              <a:rPr lang="en-US"/>
              <a:t>SECTION HEADER</a:t>
            </a:r>
          </a:p>
        </p:txBody>
      </p:sp>
      <p:sp>
        <p:nvSpPr>
          <p:cNvPr id="15" name="Text Placeholder 14">
            <a:extLst>
              <a:ext uri="{FF2B5EF4-FFF2-40B4-BE49-F238E27FC236}">
                <a16:creationId xmlns:a16="http://schemas.microsoft.com/office/drawing/2014/main" id="{F2ADD40C-0F08-E54D-931D-55977A10474C}"/>
              </a:ext>
            </a:extLst>
          </p:cNvPr>
          <p:cNvSpPr>
            <a:spLocks noGrp="1"/>
          </p:cNvSpPr>
          <p:nvPr>
            <p:ph type="body" sz="quarter" idx="11"/>
          </p:nvPr>
        </p:nvSpPr>
        <p:spPr>
          <a:xfrm>
            <a:off x="685800" y="2465388"/>
            <a:ext cx="5024437" cy="2913062"/>
          </a:xfrm>
        </p:spPr>
        <p:txBody>
          <a:bodyPr/>
          <a:lstStyle/>
          <a:p>
            <a:pPr lvl="0"/>
            <a:r>
              <a:rPr lang="en-US"/>
              <a:t>Click to edit Master text style</a:t>
            </a:r>
          </a:p>
        </p:txBody>
      </p:sp>
    </p:spTree>
    <p:extLst>
      <p:ext uri="{BB962C8B-B14F-4D97-AF65-F5344CB8AC3E}">
        <p14:creationId xmlns:p14="http://schemas.microsoft.com/office/powerpoint/2010/main" val="5171799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and Char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340C6CD2-5153-5648-A3E3-63AF391AED63}"/>
              </a:ext>
            </a:extLst>
          </p:cNvPr>
          <p:cNvSpPr>
            <a:spLocks noGrp="1"/>
          </p:cNvSpPr>
          <p:nvPr>
            <p:ph type="title"/>
          </p:nvPr>
        </p:nvSpPr>
        <p:spPr>
          <a:xfrm>
            <a:off x="685800" y="1140477"/>
            <a:ext cx="10515600" cy="1325563"/>
          </a:xfrm>
          <a:prstGeom prst="rect">
            <a:avLst/>
          </a:prstGeom>
        </p:spPr>
        <p:txBody>
          <a:bodyPr vert="horz" lIns="91440" tIns="45720" rIns="91440" bIns="45720" rtlCol="0" anchor="ctr">
            <a:normAutofit/>
          </a:bodyPr>
          <a:lstStyle/>
          <a:p>
            <a:r>
              <a:rPr lang="en-US"/>
              <a:t>Slide Title</a:t>
            </a:r>
          </a:p>
        </p:txBody>
      </p:sp>
      <p:sp>
        <p:nvSpPr>
          <p:cNvPr id="11" name="Text Placeholder 10">
            <a:extLst>
              <a:ext uri="{FF2B5EF4-FFF2-40B4-BE49-F238E27FC236}">
                <a16:creationId xmlns:a16="http://schemas.microsoft.com/office/drawing/2014/main" id="{52C9DC89-7E5B-8E42-8A0D-7BCB6EAD8849}"/>
              </a:ext>
            </a:extLst>
          </p:cNvPr>
          <p:cNvSpPr>
            <a:spLocks noGrp="1"/>
          </p:cNvSpPr>
          <p:nvPr>
            <p:ph type="body" sz="quarter" idx="10" hasCustomPrompt="1"/>
          </p:nvPr>
        </p:nvSpPr>
        <p:spPr>
          <a:xfrm>
            <a:off x="685800" y="529808"/>
            <a:ext cx="6154271" cy="223837"/>
          </a:xfrm>
        </p:spPr>
        <p:txBody>
          <a:bodyPr>
            <a:noAutofit/>
          </a:bodyPr>
          <a:lstStyle>
            <a:lvl1pPr>
              <a:defRPr lang="en-US" sz="1200" kern="1200" spc="300" dirty="0">
                <a:solidFill>
                  <a:schemeClr val="accent3"/>
                </a:solidFill>
                <a:latin typeface="+mn-lt"/>
                <a:ea typeface="+mn-ea"/>
                <a:cs typeface="+mn-cs"/>
              </a:defRPr>
            </a:lvl1pPr>
          </a:lstStyle>
          <a:p>
            <a:pPr lvl="0"/>
            <a:r>
              <a:rPr lang="en-US"/>
              <a:t>SECTION HEADER</a:t>
            </a:r>
          </a:p>
        </p:txBody>
      </p:sp>
      <p:sp>
        <p:nvSpPr>
          <p:cNvPr id="15" name="Text Placeholder 14">
            <a:extLst>
              <a:ext uri="{FF2B5EF4-FFF2-40B4-BE49-F238E27FC236}">
                <a16:creationId xmlns:a16="http://schemas.microsoft.com/office/drawing/2014/main" id="{F2ADD40C-0F08-E54D-931D-55977A10474C}"/>
              </a:ext>
            </a:extLst>
          </p:cNvPr>
          <p:cNvSpPr>
            <a:spLocks noGrp="1"/>
          </p:cNvSpPr>
          <p:nvPr>
            <p:ph type="body" sz="quarter" idx="11"/>
          </p:nvPr>
        </p:nvSpPr>
        <p:spPr>
          <a:xfrm>
            <a:off x="685800" y="2465388"/>
            <a:ext cx="2794951" cy="2913062"/>
          </a:xfrm>
        </p:spPr>
        <p:txBody>
          <a:bodyPr>
            <a:normAutofit/>
          </a:bodyPr>
          <a:lstStyle>
            <a:lvl1pPr>
              <a:defRPr lang="en-US" sz="1600" kern="1200" dirty="0" smtClean="0">
                <a:solidFill>
                  <a:srgbClr val="485865"/>
                </a:solidFill>
                <a:latin typeface="Calibri" panose="020F0502020204030204" pitchFamily="34" charset="0"/>
                <a:ea typeface="+mn-ea"/>
                <a:cs typeface="Calibri" panose="020F0502020204030204" pitchFamily="34" charset="0"/>
              </a:defRPr>
            </a:lvl1pPr>
          </a:lstStyle>
          <a:p>
            <a:pPr lvl="0"/>
            <a:r>
              <a:rPr lang="en-US"/>
              <a:t>Click to edit Master text style</a:t>
            </a:r>
          </a:p>
        </p:txBody>
      </p:sp>
    </p:spTree>
    <p:extLst>
      <p:ext uri="{BB962C8B-B14F-4D97-AF65-F5344CB8AC3E}">
        <p14:creationId xmlns:p14="http://schemas.microsoft.com/office/powerpoint/2010/main" val="19440314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C2844A3-4FE2-1D4D-B20F-4A7301C5643C}"/>
              </a:ext>
            </a:extLst>
          </p:cNvPr>
          <p:cNvSpPr>
            <a:spLocks noGrp="1"/>
          </p:cNvSpPr>
          <p:nvPr>
            <p:ph type="title" hasCustomPrompt="1"/>
          </p:nvPr>
        </p:nvSpPr>
        <p:spPr>
          <a:xfrm>
            <a:off x="685800" y="995681"/>
            <a:ext cx="10515600" cy="802640"/>
          </a:xfrm>
          <a:prstGeom prst="rect">
            <a:avLst/>
          </a:prstGeom>
        </p:spPr>
        <p:txBody>
          <a:bodyPr vert="horz" lIns="91440" tIns="45720" rIns="91440" bIns="45720" rtlCol="0" anchor="ctr">
            <a:normAutofit/>
          </a:bodyPr>
          <a:lstStyle/>
          <a:p>
            <a:r>
              <a:rPr lang="en-US"/>
              <a:t>Chart Title</a:t>
            </a:r>
          </a:p>
        </p:txBody>
      </p:sp>
      <p:sp>
        <p:nvSpPr>
          <p:cNvPr id="5" name="Text Placeholder 10">
            <a:extLst>
              <a:ext uri="{FF2B5EF4-FFF2-40B4-BE49-F238E27FC236}">
                <a16:creationId xmlns:a16="http://schemas.microsoft.com/office/drawing/2014/main" id="{B84CC502-8E91-974C-91B6-A2B16519F36F}"/>
              </a:ext>
            </a:extLst>
          </p:cNvPr>
          <p:cNvSpPr>
            <a:spLocks noGrp="1"/>
          </p:cNvSpPr>
          <p:nvPr>
            <p:ph type="body" sz="quarter" idx="10" hasCustomPrompt="1"/>
          </p:nvPr>
        </p:nvSpPr>
        <p:spPr>
          <a:xfrm>
            <a:off x="685800" y="529808"/>
            <a:ext cx="6154271" cy="223837"/>
          </a:xfrm>
        </p:spPr>
        <p:txBody>
          <a:bodyPr>
            <a:noAutofit/>
          </a:bodyPr>
          <a:lstStyle>
            <a:lvl1pPr>
              <a:defRPr lang="en-US" sz="1200" kern="1200" spc="300" dirty="0">
                <a:solidFill>
                  <a:schemeClr val="accent3"/>
                </a:solidFill>
                <a:latin typeface="+mn-lt"/>
                <a:ea typeface="+mn-ea"/>
                <a:cs typeface="+mn-cs"/>
              </a:defRPr>
            </a:lvl1pPr>
          </a:lstStyle>
          <a:p>
            <a:pPr lvl="0"/>
            <a:r>
              <a:rPr lang="en-US"/>
              <a:t>SECTION HEADER</a:t>
            </a:r>
          </a:p>
        </p:txBody>
      </p:sp>
    </p:spTree>
    <p:extLst>
      <p:ext uri="{BB962C8B-B14F-4D97-AF65-F5344CB8AC3E}">
        <p14:creationId xmlns:p14="http://schemas.microsoft.com/office/powerpoint/2010/main" val="28143422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585C266-4D5A-8145-A004-D83CC63F6CA6}"/>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7A33B"/>
              </a:solidFill>
            </a:endParaRPr>
          </a:p>
        </p:txBody>
      </p:sp>
      <p:pic>
        <p:nvPicPr>
          <p:cNvPr id="4" name="Picture 3">
            <a:extLst>
              <a:ext uri="{FF2B5EF4-FFF2-40B4-BE49-F238E27FC236}">
                <a16:creationId xmlns:a16="http://schemas.microsoft.com/office/drawing/2014/main" id="{4A19A2CB-3CC8-194A-BDE9-BE75F60A47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1685" y="6228114"/>
            <a:ext cx="903248" cy="240781"/>
          </a:xfrm>
          <a:prstGeom prst="rect">
            <a:avLst/>
          </a:prstGeom>
        </p:spPr>
      </p:pic>
      <p:cxnSp>
        <p:nvCxnSpPr>
          <p:cNvPr id="5" name="Straight Connector 4">
            <a:extLst>
              <a:ext uri="{FF2B5EF4-FFF2-40B4-BE49-F238E27FC236}">
                <a16:creationId xmlns:a16="http://schemas.microsoft.com/office/drawing/2014/main" id="{1A6BDAFE-2023-3B4C-8324-133ADA91C1BD}"/>
              </a:ext>
            </a:extLst>
          </p:cNvPr>
          <p:cNvCxnSpPr>
            <a:cxnSpLocks/>
          </p:cNvCxnSpPr>
          <p:nvPr userDrawn="1"/>
        </p:nvCxnSpPr>
        <p:spPr>
          <a:xfrm>
            <a:off x="656925" y="2209800"/>
            <a:ext cx="0" cy="2057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1BEC934-4AD9-FE49-BB5F-8EF5A9624451}"/>
              </a:ext>
            </a:extLst>
          </p:cNvPr>
          <p:cNvSpPr txBox="1"/>
          <p:nvPr userDrawn="1"/>
        </p:nvSpPr>
        <p:spPr>
          <a:xfrm>
            <a:off x="1712258" y="6228114"/>
            <a:ext cx="4292450" cy="230832"/>
          </a:xfrm>
          <a:prstGeom prst="rect">
            <a:avLst/>
          </a:prstGeom>
          <a:noFill/>
        </p:spPr>
        <p:txBody>
          <a:bodyPr wrap="square" rtlCol="0" anchor="t">
            <a:spAutoFit/>
          </a:bodyPr>
          <a:lstStyle/>
          <a:p>
            <a:r>
              <a:rPr lang="en-US" sz="900" spc="200">
                <a:solidFill>
                  <a:schemeClr val="bg1"/>
                </a:solidFill>
                <a:latin typeface="Calibri" panose="020F0502020204030204" pitchFamily="34" charset="0"/>
                <a:cs typeface="Calibri" panose="020F0502020204030204" pitchFamily="34" charset="0"/>
              </a:rPr>
              <a:t>© 2020 RELIAS LLC</a:t>
            </a:r>
          </a:p>
        </p:txBody>
      </p:sp>
      <p:sp>
        <p:nvSpPr>
          <p:cNvPr id="2" name="Title 1">
            <a:extLst>
              <a:ext uri="{FF2B5EF4-FFF2-40B4-BE49-F238E27FC236}">
                <a16:creationId xmlns:a16="http://schemas.microsoft.com/office/drawing/2014/main" id="{28B73B38-C8E2-C943-BD15-CFEB160A6945}"/>
              </a:ext>
            </a:extLst>
          </p:cNvPr>
          <p:cNvSpPr>
            <a:spLocks noGrp="1"/>
          </p:cNvSpPr>
          <p:nvPr>
            <p:ph type="title"/>
          </p:nvPr>
        </p:nvSpPr>
        <p:spPr>
          <a:xfrm>
            <a:off x="800096" y="2209800"/>
            <a:ext cx="4952998" cy="2057400"/>
          </a:xfrm>
        </p:spPr>
        <p:txBody>
          <a:bodyPr>
            <a:normAutofit/>
          </a:bodyPr>
          <a:lstStyle>
            <a:lvl1pPr>
              <a:defRPr lang="en-US" sz="2800" b="0" kern="1200" dirty="0">
                <a:solidFill>
                  <a:schemeClr val="bg1"/>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8" name="Picture Placeholder 7">
            <a:extLst>
              <a:ext uri="{FF2B5EF4-FFF2-40B4-BE49-F238E27FC236}">
                <a16:creationId xmlns:a16="http://schemas.microsoft.com/office/drawing/2014/main" id="{1E16042A-B907-E041-A09A-5285382456D0}"/>
              </a:ext>
            </a:extLst>
          </p:cNvPr>
          <p:cNvSpPr>
            <a:spLocks noGrp="1"/>
          </p:cNvSpPr>
          <p:nvPr>
            <p:ph type="pic" sz="quarter" idx="10" hasCustomPrompt="1"/>
          </p:nvPr>
        </p:nvSpPr>
        <p:spPr>
          <a:xfrm>
            <a:off x="6096000" y="0"/>
            <a:ext cx="6096000" cy="6858000"/>
          </a:xfrm>
        </p:spPr>
        <p:txBody>
          <a:bodyPr/>
          <a:lstStyle/>
          <a:p>
            <a:r>
              <a:rPr lang="en-US"/>
              <a:t>Add image here (optional)</a:t>
            </a:r>
          </a:p>
        </p:txBody>
      </p:sp>
    </p:spTree>
    <p:extLst>
      <p:ext uri="{BB962C8B-B14F-4D97-AF65-F5344CB8AC3E}">
        <p14:creationId xmlns:p14="http://schemas.microsoft.com/office/powerpoint/2010/main" val="3002108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0B4D11-FE99-D149-8D92-3DDA8A1810E4}"/>
              </a:ext>
            </a:extLst>
          </p:cNvPr>
          <p:cNvSpPr txBox="1"/>
          <p:nvPr userDrawn="1"/>
        </p:nvSpPr>
        <p:spPr>
          <a:xfrm>
            <a:off x="1712258" y="6228114"/>
            <a:ext cx="4292450" cy="230832"/>
          </a:xfrm>
          <a:prstGeom prst="rect">
            <a:avLst/>
          </a:prstGeom>
          <a:noFill/>
        </p:spPr>
        <p:txBody>
          <a:bodyPr wrap="square" rtlCol="0" anchor="t">
            <a:spAutoFit/>
          </a:bodyPr>
          <a:lstStyle/>
          <a:p>
            <a:r>
              <a:rPr lang="en-US" sz="900" spc="200">
                <a:solidFill>
                  <a:srgbClr val="485865"/>
                </a:solidFill>
                <a:latin typeface="Calibri" panose="020F0502020204030204" pitchFamily="34" charset="0"/>
                <a:cs typeface="Calibri" panose="020F0502020204030204" pitchFamily="34" charset="0"/>
              </a:rPr>
              <a:t>© 2020 RELIAS LLC</a:t>
            </a:r>
          </a:p>
        </p:txBody>
      </p:sp>
      <p:pic>
        <p:nvPicPr>
          <p:cNvPr id="6" name="Picture 5">
            <a:extLst>
              <a:ext uri="{FF2B5EF4-FFF2-40B4-BE49-F238E27FC236}">
                <a16:creationId xmlns:a16="http://schemas.microsoft.com/office/drawing/2014/main" id="{FE7B2EFB-7D4F-EC4E-8869-1889BD3F05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1685" y="6228114"/>
            <a:ext cx="903248" cy="240642"/>
          </a:xfrm>
          <a:prstGeom prst="rect">
            <a:avLst/>
          </a:prstGeom>
        </p:spPr>
      </p:pic>
    </p:spTree>
    <p:extLst>
      <p:ext uri="{BB962C8B-B14F-4D97-AF65-F5344CB8AC3E}">
        <p14:creationId xmlns:p14="http://schemas.microsoft.com/office/powerpoint/2010/main" val="19480707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C00178-3B47-4802-83A6-85942859B967}"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72709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89B3BC-A5AC-9D4E-B6EE-6AB906EAE5A9}"/>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C8909D3-F154-AB41-9BCD-DBF788FE16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6023727"/>
            <a:ext cx="1311871" cy="349709"/>
          </a:xfrm>
          <a:prstGeom prst="rect">
            <a:avLst/>
          </a:prstGeom>
        </p:spPr>
      </p:pic>
      <p:sp>
        <p:nvSpPr>
          <p:cNvPr id="2" name="Title 1">
            <a:extLst>
              <a:ext uri="{FF2B5EF4-FFF2-40B4-BE49-F238E27FC236}">
                <a16:creationId xmlns:a16="http://schemas.microsoft.com/office/drawing/2014/main" id="{AF2C1B8F-5E56-8140-A224-7E5CFC0DC881}"/>
              </a:ext>
            </a:extLst>
          </p:cNvPr>
          <p:cNvSpPr>
            <a:spLocks noGrp="1"/>
          </p:cNvSpPr>
          <p:nvPr>
            <p:ph type="title" hasCustomPrompt="1"/>
          </p:nvPr>
        </p:nvSpPr>
        <p:spPr>
          <a:xfrm>
            <a:off x="838200" y="2570348"/>
            <a:ext cx="10515600" cy="1325563"/>
          </a:xfrm>
        </p:spPr>
        <p:txBody>
          <a:bodyPr/>
          <a:lstStyle>
            <a:lvl1pPr algn="ctr">
              <a:defRPr>
                <a:solidFill>
                  <a:schemeClr val="bg1"/>
                </a:solidFill>
              </a:defRPr>
            </a:lvl1pPr>
          </a:lstStyle>
          <a:p>
            <a:r>
              <a:rPr lang="en-US"/>
              <a:t>THANK YOU</a:t>
            </a:r>
          </a:p>
        </p:txBody>
      </p:sp>
    </p:spTree>
    <p:extLst>
      <p:ext uri="{BB962C8B-B14F-4D97-AF65-F5344CB8AC3E}">
        <p14:creationId xmlns:p14="http://schemas.microsoft.com/office/powerpoint/2010/main" val="4945077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5162189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0933F19B-2226-4118-BD25-4800BCBFF4E4}" type="datetimeFigureOut">
              <a:rPr lang="en-US"/>
              <a:pPr>
                <a:defRPr/>
              </a:pPr>
              <a:t>3/14/2024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2551490E-A6F4-4A5F-BC2F-2C2CD722508A}" type="slidenum">
              <a:rPr lang="en-US"/>
              <a:pPr>
                <a:defRPr/>
              </a:pPr>
              <a:t>‹#›</a:t>
            </a:fld>
            <a:endParaRPr lang="en-US"/>
          </a:p>
        </p:txBody>
      </p:sp>
    </p:spTree>
    <p:extLst>
      <p:ext uri="{BB962C8B-B14F-4D97-AF65-F5344CB8AC3E}">
        <p14:creationId xmlns:p14="http://schemas.microsoft.com/office/powerpoint/2010/main" val="38705750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691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10379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49153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108459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3240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904366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571000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C00178-3B47-4802-83A6-85942859B967}"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23016580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36554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83721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 Row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3 row icon | Type insightful headline in sentence case | 1 line</a:t>
            </a:r>
          </a:p>
        </p:txBody>
      </p:sp>
      <p:sp>
        <p:nvSpPr>
          <p:cNvPr id="3" name="Date Placeholder 2"/>
          <p:cNvSpPr>
            <a:spLocks noGrp="1"/>
          </p:cNvSpPr>
          <p:nvPr>
            <p:ph type="dt" sz="half" idx="10"/>
          </p:nvPr>
        </p:nvSpPr>
        <p:spPr/>
        <p:txBody>
          <a:bodyPr/>
          <a:lstStyle/>
          <a:p>
            <a:fld id="{9BD1AE46-959B-3A40-A449-10D5E9AFE6CE}" type="datetime1">
              <a:rPr lang="en-US" smtClean="0"/>
              <a:t>3/14/2024</a:t>
            </a:fld>
            <a:endParaRPr lang="en-US"/>
          </a:p>
        </p:txBody>
      </p:sp>
      <p:sp>
        <p:nvSpPr>
          <p:cNvPr id="4" name="Footer Placeholder 3"/>
          <p:cNvSpPr>
            <a:spLocks noGrp="1"/>
          </p:cNvSpPr>
          <p:nvPr>
            <p:ph type="ftr" sz="quarter" idx="11"/>
          </p:nvPr>
        </p:nvSpPr>
        <p:spPr/>
        <p:txBody>
          <a:bodyPr/>
          <a:lstStyle/>
          <a:p>
            <a:r>
              <a:rPr lang="en-US"/>
              <a:t>Confidential property of Optum. Do not distribute or reproduce without express permission from Optum.</a:t>
            </a:r>
          </a:p>
        </p:txBody>
      </p:sp>
      <p:sp>
        <p:nvSpPr>
          <p:cNvPr id="5" name="Slide Number Placeholder 4"/>
          <p:cNvSpPr>
            <a:spLocks noGrp="1"/>
          </p:cNvSpPr>
          <p:nvPr>
            <p:ph type="sldNum" sz="quarter" idx="12"/>
          </p:nvPr>
        </p:nvSpPr>
        <p:spPr/>
        <p:txBody>
          <a:bodyPr/>
          <a:lstStyle/>
          <a:p>
            <a:fld id="{3310D8EA-3107-4873-B9AB-DD7D3E79053A}" type="slidenum">
              <a:rPr lang="en-US" smtClean="0"/>
              <a:t>‹#›</a:t>
            </a:fld>
            <a:endParaRPr lang="en-US"/>
          </a:p>
        </p:txBody>
      </p:sp>
      <p:sp>
        <p:nvSpPr>
          <p:cNvPr id="6" name="Text Placeholder 7"/>
          <p:cNvSpPr>
            <a:spLocks noGrp="1"/>
          </p:cNvSpPr>
          <p:nvPr>
            <p:ph type="body" sz="quarter" idx="13" hasCustomPrompt="1"/>
          </p:nvPr>
        </p:nvSpPr>
        <p:spPr>
          <a:xfrm>
            <a:off x="495301" y="1118284"/>
            <a:ext cx="11315700" cy="492125"/>
          </a:xfrm>
        </p:spPr>
        <p:txBody>
          <a:bodyPr/>
          <a:lstStyle>
            <a:lvl1pPr>
              <a:defRPr sz="2600">
                <a:solidFill>
                  <a:schemeClr val="accent4"/>
                </a:solidFill>
              </a:defRPr>
            </a:lvl1pPr>
          </a:lstStyle>
          <a:p>
            <a:pPr lvl="0"/>
            <a:r>
              <a:rPr lang="en-US"/>
              <a:t>Use this space for one line subhead if needed | One line</a:t>
            </a:r>
          </a:p>
        </p:txBody>
      </p:sp>
      <p:sp>
        <p:nvSpPr>
          <p:cNvPr id="8" name="Text Placeholder 7"/>
          <p:cNvSpPr>
            <a:spLocks noGrp="1"/>
          </p:cNvSpPr>
          <p:nvPr>
            <p:ph type="body" sz="quarter" idx="14" hasCustomPrompt="1"/>
          </p:nvPr>
        </p:nvSpPr>
        <p:spPr>
          <a:xfrm>
            <a:off x="495300" y="1861456"/>
            <a:ext cx="1697451" cy="1307592"/>
          </a:xfrm>
          <a:solidFill>
            <a:schemeClr val="tx2"/>
          </a:solidFill>
        </p:spPr>
        <p:txBody>
          <a:bodyPr lIns="137160" rIns="18288" anchor="ctr"/>
          <a:lstStyle>
            <a:lvl1pPr algn="l">
              <a:lnSpc>
                <a:spcPct val="90000"/>
              </a:lnSpc>
              <a:spcBef>
                <a:spcPts val="0"/>
              </a:spcBef>
              <a:spcAft>
                <a:spcPts val="0"/>
              </a:spcAft>
              <a:defRPr sz="1200">
                <a:solidFill>
                  <a:schemeClr val="tx1">
                    <a:lumMod val="20000"/>
                    <a:lumOff val="80000"/>
                  </a:schemeClr>
                </a:solidFill>
              </a:defRPr>
            </a:lvl1pPr>
          </a:lstStyle>
          <a:p>
            <a:pPr lvl="0"/>
            <a:r>
              <a:rPr lang="en-US"/>
              <a:t>[place icon here. To  remove text, place cursor then hit space bar]</a:t>
            </a:r>
          </a:p>
        </p:txBody>
      </p:sp>
      <p:sp>
        <p:nvSpPr>
          <p:cNvPr id="28" name="Text Placeholder 7"/>
          <p:cNvSpPr>
            <a:spLocks noGrp="1"/>
          </p:cNvSpPr>
          <p:nvPr>
            <p:ph type="body" sz="quarter" idx="16" hasCustomPrompt="1"/>
          </p:nvPr>
        </p:nvSpPr>
        <p:spPr>
          <a:xfrm>
            <a:off x="495300" y="3223758"/>
            <a:ext cx="1697451" cy="1307592"/>
          </a:xfrm>
          <a:solidFill>
            <a:schemeClr val="accent2"/>
          </a:solidFill>
        </p:spPr>
        <p:txBody>
          <a:bodyPr lIns="137160" rIns="18288" anchor="ctr"/>
          <a:lstStyle>
            <a:lvl1pPr algn="l">
              <a:lnSpc>
                <a:spcPct val="90000"/>
              </a:lnSpc>
              <a:spcBef>
                <a:spcPts val="0"/>
              </a:spcBef>
              <a:spcAft>
                <a:spcPts val="0"/>
              </a:spcAft>
              <a:defRPr sz="1200">
                <a:solidFill>
                  <a:schemeClr val="tx1">
                    <a:lumMod val="20000"/>
                    <a:lumOff val="80000"/>
                  </a:schemeClr>
                </a:solidFill>
              </a:defRPr>
            </a:lvl1pPr>
          </a:lstStyle>
          <a:p>
            <a:pPr lvl="0"/>
            <a:r>
              <a:rPr lang="en-US"/>
              <a:t>[place icon here. To  remove text, place cursor then hit space bar]</a:t>
            </a:r>
          </a:p>
        </p:txBody>
      </p:sp>
      <p:sp>
        <p:nvSpPr>
          <p:cNvPr id="29" name="Text Placeholder 7"/>
          <p:cNvSpPr>
            <a:spLocks noGrp="1"/>
          </p:cNvSpPr>
          <p:nvPr>
            <p:ph type="body" sz="quarter" idx="17" hasCustomPrompt="1"/>
          </p:nvPr>
        </p:nvSpPr>
        <p:spPr>
          <a:xfrm>
            <a:off x="495300" y="4586060"/>
            <a:ext cx="1697451" cy="1307592"/>
          </a:xfrm>
          <a:solidFill>
            <a:schemeClr val="accent4"/>
          </a:solidFill>
        </p:spPr>
        <p:txBody>
          <a:bodyPr lIns="137160" rIns="18288" anchor="ctr"/>
          <a:lstStyle>
            <a:lvl1pPr algn="l">
              <a:lnSpc>
                <a:spcPct val="90000"/>
              </a:lnSpc>
              <a:spcBef>
                <a:spcPts val="0"/>
              </a:spcBef>
              <a:spcAft>
                <a:spcPts val="0"/>
              </a:spcAft>
              <a:defRPr sz="1200">
                <a:solidFill>
                  <a:schemeClr val="tx1">
                    <a:lumMod val="20000"/>
                    <a:lumOff val="80000"/>
                  </a:schemeClr>
                </a:solidFill>
              </a:defRPr>
            </a:lvl1pPr>
          </a:lstStyle>
          <a:p>
            <a:pPr lvl="0"/>
            <a:r>
              <a:rPr lang="en-US"/>
              <a:t>[place icon here. To  remove text, place cursor then hit space bar]</a:t>
            </a:r>
          </a:p>
        </p:txBody>
      </p:sp>
      <p:sp>
        <p:nvSpPr>
          <p:cNvPr id="9" name="Text Placeholder 8"/>
          <p:cNvSpPr>
            <a:spLocks noGrp="1"/>
          </p:cNvSpPr>
          <p:nvPr>
            <p:ph type="body" sz="quarter" idx="18" hasCustomPrompt="1"/>
          </p:nvPr>
        </p:nvSpPr>
        <p:spPr>
          <a:xfrm>
            <a:off x="2318204" y="1861456"/>
            <a:ext cx="9489168" cy="1280160"/>
          </a:xfrm>
        </p:spPr>
        <p:txBody>
          <a:bodyPr/>
          <a:lstStyle>
            <a:lvl1pPr>
              <a:defRPr sz="1800"/>
            </a:lvl1pPr>
            <a:lvl2pPr>
              <a:defRPr sz="1600"/>
            </a:lvl2pPr>
          </a:lstStyle>
          <a:p>
            <a:pPr lvl="0"/>
            <a:r>
              <a:rPr lang="en-US"/>
              <a:t>Level 1 text is 18 pt, hit return then Tab to get to level 2 – 16 pt gray</a:t>
            </a:r>
          </a:p>
          <a:p>
            <a:pPr lvl="1"/>
            <a:r>
              <a:rPr lang="en-US"/>
              <a:t>Second level</a:t>
            </a:r>
          </a:p>
        </p:txBody>
      </p:sp>
      <p:sp>
        <p:nvSpPr>
          <p:cNvPr id="25" name="Text Placeholder 8"/>
          <p:cNvSpPr>
            <a:spLocks noGrp="1"/>
          </p:cNvSpPr>
          <p:nvPr>
            <p:ph type="body" sz="quarter" idx="19" hasCustomPrompt="1"/>
          </p:nvPr>
        </p:nvSpPr>
        <p:spPr>
          <a:xfrm>
            <a:off x="2318204" y="3242808"/>
            <a:ext cx="9489168" cy="1280160"/>
          </a:xfrm>
        </p:spPr>
        <p:txBody>
          <a:bodyPr/>
          <a:lstStyle>
            <a:lvl1pPr>
              <a:defRPr sz="1800"/>
            </a:lvl1pPr>
            <a:lvl2pPr>
              <a:defRPr sz="1600"/>
            </a:lvl2pPr>
          </a:lstStyle>
          <a:p>
            <a:pPr lvl="0"/>
            <a:r>
              <a:rPr lang="en-US"/>
              <a:t>Level 1 text is 18 pt, hit return then Tab to get to level 2 – 16 pt gray</a:t>
            </a:r>
          </a:p>
          <a:p>
            <a:pPr lvl="1"/>
            <a:r>
              <a:rPr lang="en-US"/>
              <a:t>Second level</a:t>
            </a:r>
          </a:p>
        </p:txBody>
      </p:sp>
      <p:sp>
        <p:nvSpPr>
          <p:cNvPr id="26" name="Text Placeholder 8"/>
          <p:cNvSpPr>
            <a:spLocks noGrp="1"/>
          </p:cNvSpPr>
          <p:nvPr>
            <p:ph type="body" sz="quarter" idx="20" hasCustomPrompt="1"/>
          </p:nvPr>
        </p:nvSpPr>
        <p:spPr>
          <a:xfrm>
            <a:off x="2318204" y="4624161"/>
            <a:ext cx="9489168" cy="1280160"/>
          </a:xfrm>
        </p:spPr>
        <p:txBody>
          <a:bodyPr/>
          <a:lstStyle>
            <a:lvl1pPr>
              <a:defRPr sz="1800"/>
            </a:lvl1pPr>
            <a:lvl2pPr>
              <a:defRPr sz="1600"/>
            </a:lvl2pPr>
          </a:lstStyle>
          <a:p>
            <a:pPr lvl="0"/>
            <a:r>
              <a:rPr lang="en-US"/>
              <a:t>Level 1 text is 18 pt, hit return then Tab to get to level 2 – 16 pt gray</a:t>
            </a:r>
          </a:p>
          <a:p>
            <a:pPr lvl="1"/>
            <a:r>
              <a:rPr lang="en-US"/>
              <a:t>Second level</a:t>
            </a:r>
          </a:p>
        </p:txBody>
      </p:sp>
    </p:spTree>
    <p:extLst>
      <p:ext uri="{BB962C8B-B14F-4D97-AF65-F5344CB8AC3E}">
        <p14:creationId xmlns:p14="http://schemas.microsoft.com/office/powerpoint/2010/main" val="11252915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1F311-AFED-4607-8507-365535ABE1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80FABE-C454-4CF6-913C-CFC6117066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D9AE13-5EB0-44B7-AFB3-3460A176CC6D}"/>
              </a:ext>
            </a:extLst>
          </p:cNvPr>
          <p:cNvSpPr>
            <a:spLocks noGrp="1"/>
          </p:cNvSpPr>
          <p:nvPr>
            <p:ph type="dt" sz="half" idx="10"/>
          </p:nvPr>
        </p:nvSpPr>
        <p:spPr/>
        <p:txBody>
          <a:bodyPr/>
          <a:lstStyle>
            <a:lvl1pPr>
              <a:defRPr/>
            </a:lvl1pPr>
          </a:lstStyle>
          <a:p>
            <a:endParaRPr lang="ru-RU" altLang="en-US"/>
          </a:p>
        </p:txBody>
      </p:sp>
      <p:sp>
        <p:nvSpPr>
          <p:cNvPr id="5" name="Footer Placeholder 4">
            <a:extLst>
              <a:ext uri="{FF2B5EF4-FFF2-40B4-BE49-F238E27FC236}">
                <a16:creationId xmlns:a16="http://schemas.microsoft.com/office/drawing/2014/main" id="{A0CD8C97-C6C0-4B61-91EF-B3ACF82ED8AB}"/>
              </a:ext>
            </a:extLst>
          </p:cNvPr>
          <p:cNvSpPr>
            <a:spLocks noGrp="1"/>
          </p:cNvSpPr>
          <p:nvPr>
            <p:ph type="ftr" sz="quarter" idx="11"/>
          </p:nvPr>
        </p:nvSpPr>
        <p:spPr/>
        <p:txBody>
          <a:bodyPr/>
          <a:lstStyle>
            <a:lvl1pPr>
              <a:defRPr/>
            </a:lvl1pPr>
          </a:lstStyle>
          <a:p>
            <a:endParaRPr lang="ru-RU" altLang="en-US"/>
          </a:p>
        </p:txBody>
      </p:sp>
      <p:sp>
        <p:nvSpPr>
          <p:cNvPr id="6" name="Slide Number Placeholder 5">
            <a:extLst>
              <a:ext uri="{FF2B5EF4-FFF2-40B4-BE49-F238E27FC236}">
                <a16:creationId xmlns:a16="http://schemas.microsoft.com/office/drawing/2014/main" id="{68750C96-AB54-42CA-8B34-751D1B79E09A}"/>
              </a:ext>
            </a:extLst>
          </p:cNvPr>
          <p:cNvSpPr>
            <a:spLocks noGrp="1"/>
          </p:cNvSpPr>
          <p:nvPr>
            <p:ph type="sldNum" sz="quarter" idx="12"/>
          </p:nvPr>
        </p:nvSpPr>
        <p:spPr/>
        <p:txBody>
          <a:bodyPr/>
          <a:lstStyle>
            <a:lvl1pPr>
              <a:defRPr/>
            </a:lvl1pPr>
          </a:lstStyle>
          <a:p>
            <a:fld id="{8B7DD7DA-F3BF-4373-9F83-2A959D6A7FF7}" type="slidenum">
              <a:rPr lang="ru-RU" altLang="en-US"/>
              <a:pPr/>
              <a:t>‹#›</a:t>
            </a:fld>
            <a:endParaRPr lang="ru-RU" altLang="en-US"/>
          </a:p>
        </p:txBody>
      </p:sp>
    </p:spTree>
    <p:extLst>
      <p:ext uri="{BB962C8B-B14F-4D97-AF65-F5344CB8AC3E}">
        <p14:creationId xmlns:p14="http://schemas.microsoft.com/office/powerpoint/2010/main" val="11696081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0" y="2112964"/>
            <a:ext cx="11277600" cy="3754437"/>
          </a:xfrm>
          <a:prstGeom prst="rect">
            <a:avLst/>
          </a:prstGeom>
        </p:spPr>
        <p:txBody>
          <a:bodyPr/>
          <a:lstStyle>
            <a:lvl1pPr>
              <a:defRPr>
                <a:solidFill>
                  <a:schemeClr val="accent2"/>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2"/>
          </p:nvPr>
        </p:nvSpPr>
        <p:spPr>
          <a:xfrm>
            <a:off x="8940800" y="6324601"/>
            <a:ext cx="2844800" cy="238125"/>
          </a:xfrm>
          <a:prstGeom prst="rect">
            <a:avLst/>
          </a:prstGeom>
        </p:spPr>
        <p:txBody>
          <a:bodyPr anchor="ctr" anchorCtr="0"/>
          <a:lstStyle>
            <a:lvl1pPr algn="r">
              <a:defRPr sz="1200" b="1">
                <a:solidFill>
                  <a:schemeClr val="bg1"/>
                </a:solidFill>
                <a:latin typeface="Arial"/>
                <a:cs typeface="Arial"/>
              </a:defRPr>
            </a:lvl1pPr>
          </a:lstStyle>
          <a:p>
            <a:pPr>
              <a:defRPr/>
            </a:pPr>
            <a:fld id="{838EFADD-6813-489E-8FB7-11BBF2FF54E3}" type="slidenum">
              <a:rPr lang="en-US" smtClean="0"/>
              <a:t>‹#›</a:t>
            </a:fld>
            <a:endParaRPr lang="en-US"/>
          </a:p>
        </p:txBody>
      </p:sp>
      <p:sp>
        <p:nvSpPr>
          <p:cNvPr id="5" name="Slide Number Placeholder 5"/>
          <p:cNvSpPr txBox="1">
            <a:spLocks/>
          </p:cNvSpPr>
          <p:nvPr userDrawn="1"/>
        </p:nvSpPr>
        <p:spPr>
          <a:xfrm>
            <a:off x="508000" y="6324601"/>
            <a:ext cx="2844800" cy="238125"/>
          </a:xfrm>
          <a:prstGeom prst="rect">
            <a:avLst/>
          </a:prstGeom>
        </p:spPr>
        <p:txBody>
          <a:bodyPr anchor="ctr" anchorCtr="0"/>
          <a:lstStyle>
            <a:defPPr>
              <a:defRPr lang="en-US"/>
            </a:defPPr>
            <a:lvl1pPr marL="0" algn="r" defTabSz="914400" rtl="0" eaLnBrk="1" latinLnBrk="0" hangingPunct="1">
              <a:defRPr sz="1200" b="0" kern="1200">
                <a:solidFill>
                  <a:schemeClr val="bg1"/>
                </a:solidFill>
                <a:latin typeface="Helvetica"/>
                <a:ea typeface="+mn-ea"/>
                <a:cs typeface="Helvetic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08E35B68-A2EE-4F3A-BF2A-422B0D06265F}" type="datetimeFigureOut">
              <a:rPr lang="en-US" sz="1200" b="1" smtClean="0">
                <a:latin typeface="+mn-lt"/>
              </a:rPr>
              <a:pPr algn="l">
                <a:defRPr/>
              </a:pPr>
              <a:t>3/14/2024</a:t>
            </a:fld>
            <a:endParaRPr lang="en-US" sz="1200" b="1">
              <a:latin typeface="+mn-lt"/>
              <a:cs typeface="Arial"/>
            </a:endParaRPr>
          </a:p>
        </p:txBody>
      </p:sp>
      <p:sp>
        <p:nvSpPr>
          <p:cNvPr id="11" name="Title 10"/>
          <p:cNvSpPr>
            <a:spLocks noGrp="1"/>
          </p:cNvSpPr>
          <p:nvPr>
            <p:ph type="title"/>
          </p:nvPr>
        </p:nvSpPr>
        <p:spPr>
          <a:xfrm>
            <a:off x="508000" y="685802"/>
            <a:ext cx="7620000" cy="609599"/>
          </a:xfrm>
          <a:prstGeom prst="rect">
            <a:avLst/>
          </a:prstGeom>
        </p:spPr>
        <p:txBody>
          <a:bodyPr vert="horz"/>
          <a:lstStyle>
            <a:lvl1pPr algn="l">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8507206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86383" y="1102468"/>
            <a:ext cx="11385696" cy="5090808"/>
          </a:xfrm>
        </p:spPr>
        <p:txBody>
          <a:bodyPr/>
          <a:lstStyle>
            <a:lvl1pPr marL="216286" indent="-216286">
              <a:tabLst/>
              <a:defRPr/>
            </a:lvl1pPr>
            <a:lvl2pPr marL="504999" indent="-180569">
              <a:tabLst/>
              <a:defRPr/>
            </a:lvl2pPr>
            <a:lvl3pPr marL="684576" indent="-143861">
              <a:tabLst/>
              <a:defRPr/>
            </a:lvl3pPr>
            <a:lvl4pPr marL="937571" indent="-143861">
              <a:tabLst/>
              <a:defRPr/>
            </a:lvl4pPr>
            <a:lvl5pPr marL="1190566" indent="-18056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AC80F-94B0-8B4E-A914-3569243F6FFD}" type="slidenum">
              <a:rPr lang="en-US" smtClean="0"/>
              <a:t>‹#›</a:t>
            </a:fld>
            <a:endParaRPr lang="en-US"/>
          </a:p>
        </p:txBody>
      </p:sp>
    </p:spTree>
    <p:extLst>
      <p:ext uri="{BB962C8B-B14F-4D97-AF65-F5344CB8AC3E}">
        <p14:creationId xmlns:p14="http://schemas.microsoft.com/office/powerpoint/2010/main" val="16737603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86383" y="1102468"/>
            <a:ext cx="11385696" cy="5090808"/>
          </a:xfrm>
        </p:spPr>
        <p:txBody>
          <a:bodyPr/>
          <a:lstStyle>
            <a:lvl1pPr marL="216286" indent="-216286">
              <a:tabLst/>
              <a:defRPr/>
            </a:lvl1pPr>
            <a:lvl2pPr marL="504999" indent="-180569">
              <a:tabLst/>
              <a:defRPr/>
            </a:lvl2pPr>
            <a:lvl3pPr marL="684576" indent="-143861">
              <a:tabLst/>
              <a:defRPr/>
            </a:lvl3pPr>
            <a:lvl4pPr marL="937571" indent="-143861">
              <a:tabLst/>
              <a:defRPr/>
            </a:lvl4pPr>
            <a:lvl5pPr marL="1190566" indent="-18056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AC80F-94B0-8B4E-A914-3569243F6FFD}" type="slidenum">
              <a:rPr lang="en-US" smtClean="0"/>
              <a:t>‹#›</a:t>
            </a:fld>
            <a:endParaRPr lang="en-US"/>
          </a:p>
        </p:txBody>
      </p:sp>
      <p:sp>
        <p:nvSpPr>
          <p:cNvPr id="7" name="Rectangle 6"/>
          <p:cNvSpPr>
            <a:spLocks noChangeArrowheads="1"/>
          </p:cNvSpPr>
          <p:nvPr userDrawn="1"/>
        </p:nvSpPr>
        <p:spPr bwMode="hidden">
          <a:xfrm>
            <a:off x="222539" y="-11722"/>
            <a:ext cx="123184" cy="6869723"/>
          </a:xfrm>
          <a:prstGeom prst="rect">
            <a:avLst/>
          </a:prstGeom>
          <a:solidFill>
            <a:srgbClr val="FEC920"/>
          </a:solidFill>
          <a:ln>
            <a:noFill/>
          </a:ln>
        </p:spPr>
        <p:txBody>
          <a:bodyPr wrap="none" lIns="57136" tIns="28568" rIns="57136" bIns="28568"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6pPr>
            <a:lvl7pPr marL="29718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7pPr>
            <a:lvl8pPr marL="34290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8pPr>
            <a:lvl9pPr marL="38862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9pPr>
          </a:lstStyle>
          <a:p>
            <a:pPr marL="0" marR="0" lvl="0" indent="0" defTabSz="571357" eaLnBrk="1" fontAlgn="base" latinLnBrk="0" hangingPunct="1">
              <a:lnSpc>
                <a:spcPct val="110000"/>
              </a:lnSpc>
              <a:spcBef>
                <a:spcPct val="0"/>
              </a:spcBef>
              <a:spcAft>
                <a:spcPct val="40000"/>
              </a:spcAft>
              <a:buClrTx/>
              <a:buSzTx/>
              <a:buFontTx/>
              <a:buNone/>
              <a:tabLst/>
              <a:defRPr/>
            </a:pPr>
            <a:endParaRPr kumimoji="0" lang="en-US" altLang="en-US" sz="1500" b="0" i="0" u="none" strike="noStrike" kern="0" cap="none" spc="0" normalizeH="0" baseline="0" noProof="0">
              <a:ln>
                <a:noFill/>
              </a:ln>
              <a:solidFill>
                <a:srgbClr val="000000"/>
              </a:solidFill>
              <a:effectLst/>
              <a:uLnTx/>
              <a:uFillTx/>
              <a:latin typeface="Arial" charset="0"/>
              <a:ea typeface="MS PGothic" pitchFamily="34" charset="-128"/>
            </a:endParaRPr>
          </a:p>
        </p:txBody>
      </p:sp>
    </p:spTree>
    <p:extLst>
      <p:ext uri="{BB962C8B-B14F-4D97-AF65-F5344CB8AC3E}">
        <p14:creationId xmlns:p14="http://schemas.microsoft.com/office/powerpoint/2010/main" val="35185253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729" y="1183531"/>
            <a:ext cx="5193771" cy="4993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9500" y="1183531"/>
            <a:ext cx="5193771" cy="4993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0AC80F-94B0-8B4E-A914-3569243F6FFD}" type="slidenum">
              <a:rPr lang="en-US" smtClean="0"/>
              <a:t>‹#›</a:t>
            </a:fld>
            <a:endParaRPr lang="en-US"/>
          </a:p>
        </p:txBody>
      </p:sp>
    </p:spTree>
    <p:extLst>
      <p:ext uri="{BB962C8B-B14F-4D97-AF65-F5344CB8AC3E}">
        <p14:creationId xmlns:p14="http://schemas.microsoft.com/office/powerpoint/2010/main" val="10835598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53" y="129703"/>
            <a:ext cx="10515864" cy="632298"/>
          </a:xfrm>
        </p:spPr>
        <p:txBody>
          <a:bodyPr/>
          <a:lstStyle/>
          <a:p>
            <a:r>
              <a:rPr lang="en-US"/>
              <a:t>Click to edit Master title style</a:t>
            </a:r>
          </a:p>
        </p:txBody>
      </p:sp>
      <p:sp>
        <p:nvSpPr>
          <p:cNvPr id="3" name="Text Placeholder 2"/>
          <p:cNvSpPr>
            <a:spLocks noGrp="1"/>
          </p:cNvSpPr>
          <p:nvPr>
            <p:ph type="body" idx="1"/>
          </p:nvPr>
        </p:nvSpPr>
        <p:spPr>
          <a:xfrm>
            <a:off x="838730" y="1247046"/>
            <a:ext cx="5158052" cy="386756"/>
          </a:xfrm>
        </p:spPr>
        <p:txBody>
          <a:bodyPr anchor="b"/>
          <a:lstStyle>
            <a:lvl1pPr marL="0" indent="0">
              <a:buNone/>
              <a:defRPr sz="1500" b="1"/>
            </a:lvl1pPr>
            <a:lvl2pPr marL="285736" indent="0">
              <a:buNone/>
              <a:defRPr sz="1250" b="1"/>
            </a:lvl2pPr>
            <a:lvl3pPr marL="571471" indent="0">
              <a:buNone/>
              <a:defRPr sz="1188" b="1"/>
            </a:lvl3pPr>
            <a:lvl4pPr marL="857207" indent="0">
              <a:buNone/>
              <a:defRPr sz="1000" b="1"/>
            </a:lvl4pPr>
            <a:lvl5pPr marL="1142943" indent="0">
              <a:buNone/>
              <a:defRPr sz="1000" b="1"/>
            </a:lvl5pPr>
            <a:lvl6pPr marL="1428679" indent="0">
              <a:buNone/>
              <a:defRPr sz="1000" b="1"/>
            </a:lvl6pPr>
            <a:lvl7pPr marL="1714414" indent="0">
              <a:buNone/>
              <a:defRPr sz="1000" b="1"/>
            </a:lvl7pPr>
            <a:lvl8pPr marL="2000150" indent="0">
              <a:buNone/>
              <a:defRPr sz="1000" b="1"/>
            </a:lvl8pPr>
            <a:lvl9pPr marL="2285886" indent="0">
              <a:buNone/>
              <a:defRPr sz="1000" b="1"/>
            </a:lvl9pPr>
          </a:lstStyle>
          <a:p>
            <a:pPr lvl="0"/>
            <a:r>
              <a:rPr lang="en-US"/>
              <a:t>Click to edit Master text styles</a:t>
            </a:r>
          </a:p>
        </p:txBody>
      </p:sp>
      <p:sp>
        <p:nvSpPr>
          <p:cNvPr id="4" name="Content Placeholder 3"/>
          <p:cNvSpPr>
            <a:spLocks noGrp="1"/>
          </p:cNvSpPr>
          <p:nvPr>
            <p:ph sz="half" idx="2"/>
          </p:nvPr>
        </p:nvSpPr>
        <p:spPr>
          <a:xfrm>
            <a:off x="840053" y="1880683"/>
            <a:ext cx="5158052" cy="4309247"/>
          </a:xfrm>
        </p:spPr>
        <p:txBody>
          <a:bodyPr>
            <a:normAutofit/>
          </a:bodyPr>
          <a:lstStyle>
            <a:lvl1pPr>
              <a:defRPr sz="1938"/>
            </a:lvl1pPr>
            <a:lvl2pPr>
              <a:defRPr sz="1500"/>
            </a:lvl2pPr>
            <a:lvl3pPr>
              <a:defRPr sz="1250"/>
            </a:lvl3pPr>
            <a:lvl4pPr>
              <a:defRPr sz="1188"/>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731" y="1247046"/>
            <a:ext cx="5183188" cy="426232"/>
          </a:xfrm>
        </p:spPr>
        <p:txBody>
          <a:bodyPr anchor="b"/>
          <a:lstStyle>
            <a:lvl1pPr marL="0" indent="0">
              <a:buNone/>
              <a:defRPr sz="1500" b="1"/>
            </a:lvl1pPr>
            <a:lvl2pPr marL="285736" indent="0">
              <a:buNone/>
              <a:defRPr sz="1250" b="1"/>
            </a:lvl2pPr>
            <a:lvl3pPr marL="571471" indent="0">
              <a:buNone/>
              <a:defRPr sz="1188" b="1"/>
            </a:lvl3pPr>
            <a:lvl4pPr marL="857207" indent="0">
              <a:buNone/>
              <a:defRPr sz="1000" b="1"/>
            </a:lvl4pPr>
            <a:lvl5pPr marL="1142943" indent="0">
              <a:buNone/>
              <a:defRPr sz="1000" b="1"/>
            </a:lvl5pPr>
            <a:lvl6pPr marL="1428679" indent="0">
              <a:buNone/>
              <a:defRPr sz="1000" b="1"/>
            </a:lvl6pPr>
            <a:lvl7pPr marL="1714414" indent="0">
              <a:buNone/>
              <a:defRPr sz="1000" b="1"/>
            </a:lvl7pPr>
            <a:lvl8pPr marL="2000150" indent="0">
              <a:buNone/>
              <a:defRPr sz="1000" b="1"/>
            </a:lvl8pPr>
            <a:lvl9pPr marL="2285886" indent="0">
              <a:buNone/>
              <a:defRPr sz="1000" b="1"/>
            </a:lvl9pPr>
          </a:lstStyle>
          <a:p>
            <a:pPr lvl="0"/>
            <a:r>
              <a:rPr lang="en-US"/>
              <a:t>Click to edit Master text styles</a:t>
            </a:r>
          </a:p>
        </p:txBody>
      </p:sp>
      <p:sp>
        <p:nvSpPr>
          <p:cNvPr id="6" name="Content Placeholder 5"/>
          <p:cNvSpPr>
            <a:spLocks noGrp="1"/>
          </p:cNvSpPr>
          <p:nvPr>
            <p:ph sz="quarter" idx="4"/>
          </p:nvPr>
        </p:nvSpPr>
        <p:spPr>
          <a:xfrm>
            <a:off x="6172731" y="1880683"/>
            <a:ext cx="5183188" cy="4309247"/>
          </a:xfrm>
        </p:spPr>
        <p:txBody>
          <a:bodyPr>
            <a:normAutofit/>
          </a:bodyPr>
          <a:lstStyle>
            <a:lvl1pPr>
              <a:defRPr sz="1938"/>
            </a:lvl1pPr>
            <a:lvl2pPr>
              <a:defRPr sz="1500"/>
            </a:lvl2pPr>
            <a:lvl3pPr>
              <a:defRPr sz="1250"/>
            </a:lvl3pPr>
            <a:lvl4pPr>
              <a:defRPr sz="1188"/>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0AC80F-94B0-8B4E-A914-3569243F6FFD}" type="slidenum">
              <a:rPr lang="en-US" smtClean="0"/>
              <a:t>‹#›</a:t>
            </a:fld>
            <a:endParaRPr lang="en-US"/>
          </a:p>
        </p:txBody>
      </p:sp>
    </p:spTree>
    <p:extLst>
      <p:ext uri="{BB962C8B-B14F-4D97-AF65-F5344CB8AC3E}">
        <p14:creationId xmlns:p14="http://schemas.microsoft.com/office/powerpoint/2010/main" val="7290051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0AC80F-94B0-8B4E-A914-3569243F6FFD}" type="slidenum">
              <a:rPr lang="en-US" smtClean="0"/>
              <a:t>‹#›</a:t>
            </a:fld>
            <a:endParaRPr lang="en-US"/>
          </a:p>
        </p:txBody>
      </p:sp>
    </p:spTree>
    <p:extLst>
      <p:ext uri="{BB962C8B-B14F-4D97-AF65-F5344CB8AC3E}">
        <p14:creationId xmlns:p14="http://schemas.microsoft.com/office/powerpoint/2010/main" val="9955515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3"/>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3"/>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5"/>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C00178-3B47-4802-83A6-85942859B967}" type="datetimeFigureOut">
              <a:rPr lang="en-US" smtClean="0"/>
              <a:t>3/14/2024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31258094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55" y="986896"/>
            <a:ext cx="3931708" cy="1070240"/>
          </a:xfrm>
        </p:spPr>
        <p:txBody>
          <a:bodyPr anchor="b"/>
          <a:lstStyle>
            <a:lvl1pPr>
              <a:defRPr sz="1938"/>
            </a:lvl1pPr>
          </a:lstStyle>
          <a:p>
            <a:r>
              <a:rPr lang="en-US"/>
              <a:t>Click to edit Master title style</a:t>
            </a:r>
          </a:p>
        </p:txBody>
      </p:sp>
      <p:sp>
        <p:nvSpPr>
          <p:cNvPr id="3" name="Content Placeholder 2"/>
          <p:cNvSpPr>
            <a:spLocks noGrp="1"/>
          </p:cNvSpPr>
          <p:nvPr>
            <p:ph idx="1"/>
          </p:nvPr>
        </p:nvSpPr>
        <p:spPr>
          <a:xfrm>
            <a:off x="5183190" y="986898"/>
            <a:ext cx="6172729" cy="4873625"/>
          </a:xfrm>
        </p:spPr>
        <p:txBody>
          <a:bodyPr/>
          <a:lstStyle>
            <a:lvl1pPr>
              <a:defRPr sz="1938"/>
            </a:lvl1pPr>
            <a:lvl2pPr>
              <a:defRPr sz="1813"/>
            </a:lvl2pPr>
            <a:lvl3pPr>
              <a:defRPr sz="1500"/>
            </a:lvl3pPr>
            <a:lvl4pPr>
              <a:defRPr sz="1250"/>
            </a:lvl4pPr>
            <a:lvl5pPr>
              <a:defRPr sz="1250"/>
            </a:lvl5pPr>
            <a:lvl6pPr>
              <a:defRPr sz="1250"/>
            </a:lvl6pPr>
            <a:lvl7pPr>
              <a:defRPr sz="1250"/>
            </a:lvl7pPr>
            <a:lvl8pPr>
              <a:defRPr sz="1250"/>
            </a:lvl8pPr>
            <a:lvl9pPr>
              <a:defRPr sz="1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55" y="2057138"/>
            <a:ext cx="3931708" cy="3811323"/>
          </a:xfrm>
        </p:spPr>
        <p:txBody>
          <a:bodyPr/>
          <a:lstStyle>
            <a:lvl1pPr marL="0" indent="0">
              <a:buNone/>
              <a:defRPr sz="1000"/>
            </a:lvl1pPr>
            <a:lvl2pPr marL="285736" indent="0">
              <a:buNone/>
              <a:defRPr sz="875"/>
            </a:lvl2pPr>
            <a:lvl3pPr marL="571471" indent="0">
              <a:buNone/>
              <a:defRPr sz="688"/>
            </a:lvl3pPr>
            <a:lvl4pPr marL="857207" indent="0">
              <a:buNone/>
              <a:defRPr sz="625"/>
            </a:lvl4pPr>
            <a:lvl5pPr marL="1142943" indent="0">
              <a:buNone/>
              <a:defRPr sz="625"/>
            </a:lvl5pPr>
            <a:lvl6pPr marL="1428679" indent="0">
              <a:buNone/>
              <a:defRPr sz="625"/>
            </a:lvl6pPr>
            <a:lvl7pPr marL="1714414" indent="0">
              <a:buNone/>
              <a:defRPr sz="625"/>
            </a:lvl7pPr>
            <a:lvl8pPr marL="2000150" indent="0">
              <a:buNone/>
              <a:defRPr sz="625"/>
            </a:lvl8pPr>
            <a:lvl9pPr marL="2285886" indent="0">
              <a:buNone/>
              <a:defRPr sz="62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0AC80F-94B0-8B4E-A914-3569243F6FFD}" type="slidenum">
              <a:rPr lang="en-US" smtClean="0"/>
              <a:t>‹#›</a:t>
            </a:fld>
            <a:endParaRPr lang="en-US"/>
          </a:p>
        </p:txBody>
      </p:sp>
    </p:spTree>
    <p:extLst>
      <p:ext uri="{BB962C8B-B14F-4D97-AF65-F5344CB8AC3E}">
        <p14:creationId xmlns:p14="http://schemas.microsoft.com/office/powerpoint/2010/main" val="6761403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55" y="986896"/>
            <a:ext cx="3931708" cy="1070240"/>
          </a:xfrm>
        </p:spPr>
        <p:txBody>
          <a:bodyPr anchor="b"/>
          <a:lstStyle>
            <a:lvl1pPr>
              <a:defRPr sz="1938"/>
            </a:lvl1pPr>
          </a:lstStyle>
          <a:p>
            <a:r>
              <a:rPr lang="en-US"/>
              <a:t>Click to edit Master title style</a:t>
            </a:r>
          </a:p>
        </p:txBody>
      </p:sp>
      <p:sp>
        <p:nvSpPr>
          <p:cNvPr id="3" name="Picture Placeholder 2"/>
          <p:cNvSpPr>
            <a:spLocks noGrp="1"/>
          </p:cNvSpPr>
          <p:nvPr>
            <p:ph type="pic" idx="1"/>
          </p:nvPr>
        </p:nvSpPr>
        <p:spPr>
          <a:xfrm>
            <a:off x="5183190" y="986898"/>
            <a:ext cx="6172729" cy="4873625"/>
          </a:xfrm>
        </p:spPr>
        <p:txBody>
          <a:bodyPr/>
          <a:lstStyle>
            <a:lvl1pPr marL="0" indent="0">
              <a:buNone/>
              <a:defRPr sz="1938"/>
            </a:lvl1pPr>
            <a:lvl2pPr marL="285736" indent="0">
              <a:buNone/>
              <a:defRPr sz="1813"/>
            </a:lvl2pPr>
            <a:lvl3pPr marL="571471" indent="0">
              <a:buNone/>
              <a:defRPr sz="1500"/>
            </a:lvl3pPr>
            <a:lvl4pPr marL="857207" indent="0">
              <a:buNone/>
              <a:defRPr sz="1250"/>
            </a:lvl4pPr>
            <a:lvl5pPr marL="1142943" indent="0">
              <a:buNone/>
              <a:defRPr sz="1250"/>
            </a:lvl5pPr>
            <a:lvl6pPr marL="1428679" indent="0">
              <a:buNone/>
              <a:defRPr sz="1250"/>
            </a:lvl6pPr>
            <a:lvl7pPr marL="1714414" indent="0">
              <a:buNone/>
              <a:defRPr sz="1250"/>
            </a:lvl7pPr>
            <a:lvl8pPr marL="2000150" indent="0">
              <a:buNone/>
              <a:defRPr sz="1250"/>
            </a:lvl8pPr>
            <a:lvl9pPr marL="2285886" indent="0">
              <a:buNone/>
              <a:defRPr sz="1250"/>
            </a:lvl9pPr>
          </a:lstStyle>
          <a:p>
            <a:endParaRPr lang="en-US"/>
          </a:p>
        </p:txBody>
      </p:sp>
      <p:sp>
        <p:nvSpPr>
          <p:cNvPr id="4" name="Text Placeholder 3"/>
          <p:cNvSpPr>
            <a:spLocks noGrp="1"/>
          </p:cNvSpPr>
          <p:nvPr>
            <p:ph type="body" sz="half" idx="2"/>
          </p:nvPr>
        </p:nvSpPr>
        <p:spPr>
          <a:xfrm>
            <a:off x="840055" y="2057138"/>
            <a:ext cx="3931708" cy="3811323"/>
          </a:xfrm>
        </p:spPr>
        <p:txBody>
          <a:bodyPr/>
          <a:lstStyle>
            <a:lvl1pPr marL="0" indent="0">
              <a:buNone/>
              <a:defRPr sz="1000"/>
            </a:lvl1pPr>
            <a:lvl2pPr marL="285736" indent="0">
              <a:buNone/>
              <a:defRPr sz="875"/>
            </a:lvl2pPr>
            <a:lvl3pPr marL="571471" indent="0">
              <a:buNone/>
              <a:defRPr sz="688"/>
            </a:lvl3pPr>
            <a:lvl4pPr marL="857207" indent="0">
              <a:buNone/>
              <a:defRPr sz="625"/>
            </a:lvl4pPr>
            <a:lvl5pPr marL="1142943" indent="0">
              <a:buNone/>
              <a:defRPr sz="625"/>
            </a:lvl5pPr>
            <a:lvl6pPr marL="1428679" indent="0">
              <a:buNone/>
              <a:defRPr sz="625"/>
            </a:lvl6pPr>
            <a:lvl7pPr marL="1714414" indent="0">
              <a:buNone/>
              <a:defRPr sz="625"/>
            </a:lvl7pPr>
            <a:lvl8pPr marL="2000150" indent="0">
              <a:buNone/>
              <a:defRPr sz="625"/>
            </a:lvl8pPr>
            <a:lvl9pPr marL="2285886" indent="0">
              <a:buNone/>
              <a:defRPr sz="62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0AC80F-94B0-8B4E-A914-3569243F6FFD}" type="slidenum">
              <a:rPr lang="en-US" smtClean="0"/>
              <a:t>‹#›</a:t>
            </a:fld>
            <a:endParaRPr lang="en-US"/>
          </a:p>
        </p:txBody>
      </p:sp>
    </p:spTree>
    <p:extLst>
      <p:ext uri="{BB962C8B-B14F-4D97-AF65-F5344CB8AC3E}">
        <p14:creationId xmlns:p14="http://schemas.microsoft.com/office/powerpoint/2010/main" val="15551550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AC80F-94B0-8B4E-A914-3569243F6FFD}" type="slidenum">
              <a:rPr lang="en-US" smtClean="0"/>
              <a:t>‹#›</a:t>
            </a:fld>
            <a:endParaRPr lang="en-US"/>
          </a:p>
        </p:txBody>
      </p:sp>
    </p:spTree>
    <p:extLst>
      <p:ext uri="{BB962C8B-B14F-4D97-AF65-F5344CB8AC3E}">
        <p14:creationId xmlns:p14="http://schemas.microsoft.com/office/powerpoint/2010/main" val="4680459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636" y="365126"/>
            <a:ext cx="2628635" cy="58115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729" y="365126"/>
            <a:ext cx="7758907" cy="58115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AC80F-94B0-8B4E-A914-3569243F6FFD}" type="slidenum">
              <a:rPr lang="en-US" smtClean="0"/>
              <a:t>‹#›</a:t>
            </a:fld>
            <a:endParaRPr lang="en-US"/>
          </a:p>
        </p:txBody>
      </p:sp>
    </p:spTree>
    <p:extLst>
      <p:ext uri="{BB962C8B-B14F-4D97-AF65-F5344CB8AC3E}">
        <p14:creationId xmlns:p14="http://schemas.microsoft.com/office/powerpoint/2010/main" val="2158171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77800"/>
            <a:ext cx="10972800" cy="914400"/>
          </a:xfrm>
        </p:spPr>
        <p:txBody>
          <a:bodyPr anchor="ctr">
            <a:normAutofit/>
          </a:bodyPr>
          <a:lstStyle>
            <a:lvl1pPr algn="l">
              <a:defRPr sz="3200" b="1">
                <a:solidFill>
                  <a:srgbClr val="00A0AF"/>
                </a:solidFill>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a:xfrm>
            <a:off x="609600" y="1193802"/>
            <a:ext cx="10972800" cy="4826001"/>
          </a:xfrm>
        </p:spPr>
        <p:txBody>
          <a:bodyPr>
            <a:normAutofit/>
          </a:bodyPr>
          <a:lstStyle>
            <a:lvl1pPr>
              <a:defRPr sz="2800" b="1">
                <a:solidFill>
                  <a:schemeClr val="tx1"/>
                </a:solidFill>
                <a:latin typeface="+mn-lt"/>
                <a:cs typeface="Times New Roman" pitchFamily="18" charset="0"/>
              </a:defRPr>
            </a:lvl1pPr>
            <a:lvl2pPr>
              <a:defRPr sz="2400">
                <a:solidFill>
                  <a:schemeClr val="tx1"/>
                </a:solidFill>
                <a:latin typeface="+mn-lt"/>
                <a:cs typeface="Times New Roman" pitchFamily="18" charset="0"/>
              </a:defRPr>
            </a:lvl2pPr>
            <a:lvl3pPr marL="1142972" indent="-228594">
              <a:buFont typeface="Courier New" panose="02070309020205020404" pitchFamily="49" charset="0"/>
              <a:buChar char="o"/>
              <a:defRPr sz="2200">
                <a:solidFill>
                  <a:schemeClr val="tx1"/>
                </a:solidFill>
                <a:latin typeface="+mn-lt"/>
                <a:cs typeface="Times New Roman" pitchFamily="18" charset="0"/>
              </a:defRPr>
            </a:lvl3pPr>
            <a:lvl4pPr>
              <a:defRPr sz="2000">
                <a:solidFill>
                  <a:schemeClr val="tx1"/>
                </a:solidFill>
                <a:latin typeface="+mn-lt"/>
                <a:cs typeface="Times New Roman" pitchFamily="18" charset="0"/>
              </a:defRPr>
            </a:lvl4pPr>
            <a:lvl5pPr>
              <a:defRPr sz="1800">
                <a:solidFill>
                  <a:schemeClr val="tx1"/>
                </a:solidFill>
                <a:latin typeface="+mn-lt"/>
                <a:cs typeface="Times New Roman"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4"/>
          </p:nvPr>
        </p:nvSpPr>
        <p:spPr>
          <a:xfrm>
            <a:off x="8737600" y="6172200"/>
            <a:ext cx="2844800" cy="304800"/>
          </a:xfrm>
        </p:spPr>
        <p:txBody>
          <a:bodyPr/>
          <a:lstStyle>
            <a:lvl1pPr>
              <a:defRPr smtClean="0">
                <a:solidFill>
                  <a:schemeClr val="bg1"/>
                </a:solidFill>
                <a:latin typeface="Times New Roman" pitchFamily="18" charset="0"/>
                <a:cs typeface="Times New Roman" pitchFamily="18" charset="0"/>
              </a:defRPr>
            </a:lvl1pPr>
          </a:lstStyle>
          <a:p>
            <a:pPr>
              <a:defRPr/>
            </a:pPr>
            <a:fld id="{8E3DFB79-095A-C74D-B614-34DE32062E65}" type="slidenum">
              <a:rPr lang="en-US"/>
              <a:pPr>
                <a:defRPr/>
              </a:pPr>
              <a:t>‹#›</a:t>
            </a:fld>
            <a:endParaRPr lang="en-US"/>
          </a:p>
        </p:txBody>
      </p:sp>
      <p:sp>
        <p:nvSpPr>
          <p:cNvPr id="4" name="Rectangle 3"/>
          <p:cNvSpPr/>
          <p:nvPr userDrawn="1"/>
        </p:nvSpPr>
        <p:spPr>
          <a:xfrm>
            <a:off x="0" y="450008"/>
            <a:ext cx="711200" cy="406400"/>
          </a:xfrm>
          <a:prstGeom prst="rect">
            <a:avLst/>
          </a:prstGeom>
          <a:solidFill>
            <a:srgbClr val="00A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380705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77800"/>
            <a:ext cx="10972800" cy="914400"/>
          </a:xfrm>
        </p:spPr>
        <p:txBody>
          <a:bodyPr anchor="ctr">
            <a:normAutofit/>
          </a:bodyPr>
          <a:lstStyle>
            <a:lvl1pPr algn="l">
              <a:defRPr sz="3200" b="1">
                <a:solidFill>
                  <a:srgbClr val="00A0AF"/>
                </a:solidFill>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sz="half" idx="1"/>
          </p:nvPr>
        </p:nvSpPr>
        <p:spPr>
          <a:xfrm>
            <a:off x="609600" y="1193802"/>
            <a:ext cx="5384800" cy="4826001"/>
          </a:xfrm>
        </p:spPr>
        <p:txBody>
          <a:bodyPr>
            <a:normAutofit/>
          </a:bodyPr>
          <a:lstStyle>
            <a:lvl1pPr>
              <a:defRPr sz="2400" b="1">
                <a:solidFill>
                  <a:schemeClr val="tx1"/>
                </a:solidFill>
                <a:latin typeface="+mn-lt"/>
                <a:cs typeface="Times New Roman" pitchFamily="18" charset="0"/>
              </a:defRPr>
            </a:lvl1pPr>
            <a:lvl2pPr>
              <a:defRPr sz="2200">
                <a:solidFill>
                  <a:schemeClr val="tx1"/>
                </a:solidFill>
                <a:latin typeface="+mn-lt"/>
                <a:cs typeface="Times New Roman" pitchFamily="18" charset="0"/>
              </a:defRPr>
            </a:lvl2pPr>
            <a:lvl3pPr marL="1142972" indent="-228594">
              <a:buFont typeface="Courier New" panose="02070309020205020404" pitchFamily="49" charset="0"/>
              <a:buChar char="o"/>
              <a:defRPr sz="2000">
                <a:solidFill>
                  <a:schemeClr val="tx1"/>
                </a:solidFill>
                <a:latin typeface="+mn-lt"/>
                <a:cs typeface="Times New Roman" pitchFamily="18" charset="0"/>
              </a:defRPr>
            </a:lvl3pPr>
            <a:lvl4pPr>
              <a:defRPr sz="1800">
                <a:solidFill>
                  <a:schemeClr val="tx1"/>
                </a:solidFill>
                <a:latin typeface="+mn-lt"/>
                <a:cs typeface="Times New Roman" pitchFamily="18" charset="0"/>
              </a:defRPr>
            </a:lvl4pPr>
            <a:lvl5pPr>
              <a:defRPr sz="1600">
                <a:solidFill>
                  <a:schemeClr val="tx1"/>
                </a:solidFill>
                <a:latin typeface="+mn-lt"/>
                <a:cs typeface="Times New Roman"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93802"/>
            <a:ext cx="5384800" cy="4826001"/>
          </a:xfrm>
        </p:spPr>
        <p:txBody>
          <a:bodyPr>
            <a:normAutofit/>
          </a:bodyPr>
          <a:lstStyle>
            <a:lvl1pPr>
              <a:defRPr sz="2400" b="1">
                <a:solidFill>
                  <a:schemeClr val="tx1"/>
                </a:solidFill>
                <a:latin typeface="+mn-lt"/>
                <a:cs typeface="Times New Roman" pitchFamily="18" charset="0"/>
              </a:defRPr>
            </a:lvl1pPr>
            <a:lvl2pPr>
              <a:defRPr sz="2200">
                <a:solidFill>
                  <a:schemeClr val="tx1"/>
                </a:solidFill>
                <a:latin typeface="+mn-lt"/>
                <a:cs typeface="Times New Roman" pitchFamily="18" charset="0"/>
              </a:defRPr>
            </a:lvl2pPr>
            <a:lvl3pPr marL="1142972" indent="-228594">
              <a:buFont typeface="Courier New" panose="02070309020205020404" pitchFamily="49" charset="0"/>
              <a:buChar char="o"/>
              <a:defRPr sz="2000">
                <a:solidFill>
                  <a:schemeClr val="tx1"/>
                </a:solidFill>
                <a:latin typeface="+mn-lt"/>
                <a:cs typeface="Times New Roman" pitchFamily="18" charset="0"/>
              </a:defRPr>
            </a:lvl3pPr>
            <a:lvl4pPr>
              <a:defRPr sz="1800">
                <a:solidFill>
                  <a:schemeClr val="tx1"/>
                </a:solidFill>
                <a:latin typeface="+mn-lt"/>
                <a:cs typeface="Times New Roman" pitchFamily="18" charset="0"/>
              </a:defRPr>
            </a:lvl4pPr>
            <a:lvl5pPr>
              <a:defRPr sz="1600">
                <a:solidFill>
                  <a:schemeClr val="tx1"/>
                </a:solidFill>
                <a:latin typeface="+mn-lt"/>
                <a:cs typeface="Times New Roman"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p:cNvSpPr>
            <a:spLocks noGrp="1"/>
          </p:cNvSpPr>
          <p:nvPr>
            <p:ph type="sldNum" sz="quarter" idx="14"/>
          </p:nvPr>
        </p:nvSpPr>
        <p:spPr>
          <a:xfrm>
            <a:off x="8737600" y="6172200"/>
            <a:ext cx="2844800" cy="304800"/>
          </a:xfrm>
        </p:spPr>
        <p:txBody>
          <a:bodyPr/>
          <a:lstStyle>
            <a:lvl1pPr>
              <a:defRPr smtClean="0">
                <a:solidFill>
                  <a:schemeClr val="bg1"/>
                </a:solidFill>
                <a:latin typeface="Times New Roman" pitchFamily="18" charset="0"/>
                <a:cs typeface="Times New Roman" pitchFamily="18" charset="0"/>
              </a:defRPr>
            </a:lvl1pPr>
          </a:lstStyle>
          <a:p>
            <a:pPr>
              <a:defRPr/>
            </a:pPr>
            <a:fld id="{58EFA644-CDA3-1A4E-95C1-6502758B544A}" type="slidenum">
              <a:rPr lang="en-US"/>
              <a:pPr>
                <a:defRPr/>
              </a:pPr>
              <a:t>‹#›</a:t>
            </a:fld>
            <a:endParaRPr lang="en-US"/>
          </a:p>
        </p:txBody>
      </p:sp>
      <p:sp>
        <p:nvSpPr>
          <p:cNvPr id="7" name="Rectangle 6"/>
          <p:cNvSpPr/>
          <p:nvPr userDrawn="1"/>
        </p:nvSpPr>
        <p:spPr>
          <a:xfrm>
            <a:off x="0" y="450008"/>
            <a:ext cx="711200" cy="406400"/>
          </a:xfrm>
          <a:prstGeom prst="rect">
            <a:avLst/>
          </a:prstGeom>
          <a:solidFill>
            <a:srgbClr val="00A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A0AF"/>
              </a:solidFill>
            </a:endParaRPr>
          </a:p>
        </p:txBody>
      </p:sp>
    </p:spTree>
    <p:extLst>
      <p:ext uri="{BB962C8B-B14F-4D97-AF65-F5344CB8AC3E}">
        <p14:creationId xmlns:p14="http://schemas.microsoft.com/office/powerpoint/2010/main" val="31526437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t"/>
          <a:lstStyle>
            <a:lvl1pPr algn="l">
              <a:defRPr sz="2000" b="1">
                <a:latin typeface="Arial" pitchFamily="34" charset="0"/>
                <a:cs typeface="Arial" pitchFamily="34" charset="0"/>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40"/>
            <a:ext cx="7315200" cy="652463"/>
          </a:xfrm>
        </p:spPr>
        <p:txBody>
          <a:bodyPr/>
          <a:lstStyle>
            <a:lvl1pPr marL="0" indent="0">
              <a:buNone/>
              <a:defRPr sz="1400">
                <a:solidFill>
                  <a:schemeClr val="tx2"/>
                </a:solidFill>
                <a:latin typeface="Times New Roman" pitchFamily="18" charset="0"/>
                <a:cs typeface="Times New Roman" pitchFamily="18" charset="0"/>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6" name="Slide Number Placeholder 6"/>
          <p:cNvSpPr>
            <a:spLocks noGrp="1"/>
          </p:cNvSpPr>
          <p:nvPr>
            <p:ph type="sldNum" sz="quarter" idx="14"/>
          </p:nvPr>
        </p:nvSpPr>
        <p:spPr>
          <a:xfrm>
            <a:off x="8737600" y="6172200"/>
            <a:ext cx="2844800" cy="304800"/>
          </a:xfrm>
        </p:spPr>
        <p:txBody>
          <a:bodyPr/>
          <a:lstStyle>
            <a:lvl1pPr>
              <a:defRPr smtClean="0">
                <a:solidFill>
                  <a:schemeClr val="bg1"/>
                </a:solidFill>
                <a:latin typeface="Times New Roman" pitchFamily="18" charset="0"/>
                <a:cs typeface="Times New Roman" pitchFamily="18" charset="0"/>
              </a:defRPr>
            </a:lvl1pPr>
          </a:lstStyle>
          <a:p>
            <a:pPr>
              <a:defRPr/>
            </a:pPr>
            <a:fld id="{8BFD06A5-0391-9B4E-B4DE-23FF247A222C}" type="slidenum">
              <a:rPr lang="en-US"/>
              <a:pPr>
                <a:defRPr/>
              </a:pPr>
              <a:t>‹#›</a:t>
            </a:fld>
            <a:endParaRPr lang="en-US"/>
          </a:p>
        </p:txBody>
      </p:sp>
    </p:spTree>
    <p:extLst>
      <p:ext uri="{BB962C8B-B14F-4D97-AF65-F5344CB8AC3E}">
        <p14:creationId xmlns:p14="http://schemas.microsoft.com/office/powerpoint/2010/main" val="1336111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5" name="Slide Number Placeholder 5"/>
          <p:cNvSpPr>
            <a:spLocks noGrp="1"/>
          </p:cNvSpPr>
          <p:nvPr>
            <p:ph type="sldNum" sz="quarter" idx="14"/>
          </p:nvPr>
        </p:nvSpPr>
        <p:spPr>
          <a:xfrm>
            <a:off x="8737600" y="6172200"/>
            <a:ext cx="2844800" cy="304800"/>
          </a:xfrm>
        </p:spPr>
        <p:txBody>
          <a:bodyPr/>
          <a:lstStyle>
            <a:lvl1pPr>
              <a:defRPr>
                <a:solidFill>
                  <a:schemeClr val="bg1"/>
                </a:solidFill>
                <a:latin typeface="Times New Roman" pitchFamily="18" charset="0"/>
                <a:cs typeface="Times New Roman" pitchFamily="18" charset="0"/>
              </a:defRPr>
            </a:lvl1pPr>
          </a:lstStyle>
          <a:p>
            <a:fld id="{A06DB120-1EF6-44EF-8381-2A2B16699D62}" type="slidenum">
              <a:rPr lang="en-US" altLang="en-US">
                <a:solidFill>
                  <a:srgbClr val="FFFFFF"/>
                </a:solidFill>
              </a:rPr>
              <a:pPr/>
              <a:t>‹#›</a:t>
            </a:fld>
            <a:endParaRPr lang="en-US" altLang="en-US">
              <a:solidFill>
                <a:srgbClr val="FFFFFF"/>
              </a:solidFill>
            </a:endParaRPr>
          </a:p>
        </p:txBody>
      </p:sp>
      <p:sp>
        <p:nvSpPr>
          <p:cNvPr id="4" name="Content Placeholder 2"/>
          <p:cNvSpPr>
            <a:spLocks noGrp="1"/>
          </p:cNvSpPr>
          <p:nvPr>
            <p:ph idx="15"/>
          </p:nvPr>
        </p:nvSpPr>
        <p:spPr>
          <a:xfrm>
            <a:off x="609600" y="838203"/>
            <a:ext cx="10972800" cy="5181601"/>
          </a:xfrm>
          <a:prstGeom prst="rect">
            <a:avLst/>
          </a:prstGeom>
        </p:spPr>
        <p:txBody>
          <a:bodyPr>
            <a:normAutofit/>
          </a:bodyPr>
          <a:lstStyle>
            <a:lvl1pPr>
              <a:buClr>
                <a:srgbClr val="00A0AF"/>
              </a:buClr>
              <a:defRPr sz="3200">
                <a:solidFill>
                  <a:srgbClr val="636466"/>
                </a:solidFill>
                <a:latin typeface="+mn-lt"/>
                <a:cs typeface="Times New Roman" pitchFamily="18" charset="0"/>
              </a:defRPr>
            </a:lvl1pPr>
            <a:lvl2pPr>
              <a:buClr>
                <a:srgbClr val="00A0AF"/>
              </a:buClr>
              <a:defRPr sz="2800">
                <a:solidFill>
                  <a:srgbClr val="636466"/>
                </a:solidFill>
                <a:latin typeface="+mn-lt"/>
                <a:cs typeface="Times New Roman" pitchFamily="18" charset="0"/>
              </a:defRPr>
            </a:lvl2pPr>
            <a:lvl3pPr>
              <a:buClr>
                <a:srgbClr val="00A0AF"/>
              </a:buClr>
              <a:defRPr sz="2400">
                <a:solidFill>
                  <a:srgbClr val="636466"/>
                </a:solidFill>
                <a:latin typeface="+mn-lt"/>
                <a:cs typeface="Times New Roman" pitchFamily="18" charset="0"/>
              </a:defRPr>
            </a:lvl3pPr>
            <a:lvl4pPr>
              <a:buClr>
                <a:srgbClr val="00A0AF"/>
              </a:buClr>
              <a:defRPr sz="2000">
                <a:solidFill>
                  <a:srgbClr val="636466"/>
                </a:solidFill>
                <a:latin typeface="+mn-lt"/>
                <a:cs typeface="Times New Roman" pitchFamily="18" charset="0"/>
              </a:defRPr>
            </a:lvl4pPr>
            <a:lvl5pPr>
              <a:buClr>
                <a:srgbClr val="00A0AF"/>
              </a:buClr>
              <a:defRPr sz="1800">
                <a:solidFill>
                  <a:srgbClr val="636466"/>
                </a:solidFill>
                <a:latin typeface="+mn-lt"/>
                <a:cs typeface="Times New Roman"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p:nvPr>
        </p:nvSpPr>
        <p:spPr>
          <a:xfrm>
            <a:off x="609600" y="274638"/>
            <a:ext cx="10972800" cy="563563"/>
          </a:xfrm>
          <a:prstGeom prst="rect">
            <a:avLst/>
          </a:prstGeom>
        </p:spPr>
        <p:txBody>
          <a:bodyPr>
            <a:normAutofit/>
          </a:bodyPr>
          <a:lstStyle>
            <a:lvl1pPr algn="l">
              <a:defRPr sz="3600" b="1">
                <a:solidFill>
                  <a:srgbClr val="636466"/>
                </a:solidFill>
              </a:defRPr>
            </a:lvl1pPr>
          </a:lstStyle>
          <a:p>
            <a:r>
              <a:rPr lang="en-US"/>
              <a:t>Click to edit Master title style</a:t>
            </a:r>
          </a:p>
        </p:txBody>
      </p:sp>
    </p:spTree>
    <p:extLst>
      <p:ext uri="{BB962C8B-B14F-4D97-AF65-F5344CB8AC3E}">
        <p14:creationId xmlns:p14="http://schemas.microsoft.com/office/powerpoint/2010/main" val="21920692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5" name="Slide Number Placeholder 5"/>
          <p:cNvSpPr>
            <a:spLocks noGrp="1"/>
          </p:cNvSpPr>
          <p:nvPr>
            <p:ph type="sldNum" sz="quarter" idx="14"/>
          </p:nvPr>
        </p:nvSpPr>
        <p:spPr>
          <a:xfrm>
            <a:off x="8737600" y="6172200"/>
            <a:ext cx="2844800" cy="304800"/>
          </a:xfrm>
        </p:spPr>
        <p:txBody>
          <a:bodyPr/>
          <a:lstStyle>
            <a:lvl1pPr>
              <a:defRPr smtClean="0">
                <a:solidFill>
                  <a:schemeClr val="bg1"/>
                </a:solidFill>
                <a:latin typeface="Arial" panose="020B0604020202020204" pitchFamily="34" charset="0"/>
                <a:cs typeface="Arial" panose="020B0604020202020204" pitchFamily="34" charset="0"/>
              </a:defRPr>
            </a:lvl1pPr>
          </a:lstStyle>
          <a:p>
            <a:pPr>
              <a:defRPr/>
            </a:pPr>
            <a:fld id="{8E3DFB79-095A-C74D-B614-34DE32062E65}" type="slidenum">
              <a:rPr lang="en-US" smtClean="0"/>
              <a:pPr>
                <a:defRPr/>
              </a:pPr>
              <a:t>‹#›</a:t>
            </a:fld>
            <a:endParaRPr lang="en-US"/>
          </a:p>
        </p:txBody>
      </p:sp>
    </p:spTree>
    <p:extLst>
      <p:ext uri="{BB962C8B-B14F-4D97-AF65-F5344CB8AC3E}">
        <p14:creationId xmlns:p14="http://schemas.microsoft.com/office/powerpoint/2010/main" val="37513522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34555"/>
            <a:ext cx="10972800" cy="441212"/>
          </a:xfrm>
        </p:spPr>
        <p:txBody>
          <a:bodyPr anchor="t">
            <a:normAutofit/>
          </a:bodyPr>
          <a:lstStyle>
            <a:lvl1pPr algn="l">
              <a:defRPr sz="1191" b="1" i="1">
                <a:solidFill>
                  <a:schemeClr val="tx2"/>
                </a:solidFill>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a:xfrm>
            <a:off x="609600" y="1277473"/>
            <a:ext cx="10972800" cy="4742331"/>
          </a:xfrm>
        </p:spPr>
        <p:txBody>
          <a:bodyPr>
            <a:normAutofit/>
          </a:bodyPr>
          <a:lstStyle>
            <a:lvl1pPr>
              <a:defRPr sz="1588">
                <a:solidFill>
                  <a:schemeClr val="tx2"/>
                </a:solidFill>
                <a:latin typeface="Arial" panose="020B0604020202020204" pitchFamily="34" charset="0"/>
                <a:cs typeface="Arial" panose="020B0604020202020204" pitchFamily="34" charset="0"/>
              </a:defRPr>
            </a:lvl1pPr>
            <a:lvl2pPr>
              <a:defRPr sz="1324">
                <a:solidFill>
                  <a:schemeClr val="tx2"/>
                </a:solidFill>
                <a:latin typeface="Arial" panose="020B0604020202020204" pitchFamily="34" charset="0"/>
                <a:cs typeface="Arial" panose="020B0604020202020204" pitchFamily="34" charset="0"/>
              </a:defRPr>
            </a:lvl2pPr>
            <a:lvl3pPr>
              <a:defRPr sz="1191">
                <a:solidFill>
                  <a:schemeClr val="tx2"/>
                </a:solidFill>
                <a:latin typeface="Arial" panose="020B0604020202020204" pitchFamily="34" charset="0"/>
                <a:cs typeface="Arial" panose="020B0604020202020204" pitchFamily="34" charset="0"/>
              </a:defRPr>
            </a:lvl3pPr>
            <a:lvl4pPr>
              <a:defRPr sz="1059">
                <a:solidFill>
                  <a:schemeClr val="tx2"/>
                </a:solidFill>
                <a:latin typeface="Arial" panose="020B0604020202020204" pitchFamily="34" charset="0"/>
                <a:cs typeface="Arial" panose="020B0604020202020204" pitchFamily="34" charset="0"/>
              </a:defRPr>
            </a:lvl4pPr>
            <a:lvl5pPr>
              <a:defRPr sz="927">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9"/>
          <p:cNvSpPr>
            <a:spLocks noGrp="1"/>
          </p:cNvSpPr>
          <p:nvPr>
            <p:ph type="body" sz="quarter" idx="13"/>
          </p:nvPr>
        </p:nvSpPr>
        <p:spPr>
          <a:xfrm>
            <a:off x="609600" y="152400"/>
            <a:ext cx="10972800" cy="457200"/>
          </a:xfrm>
        </p:spPr>
        <p:txBody>
          <a:bodyPr/>
          <a:lstStyle>
            <a:lvl1pPr>
              <a:buNone/>
              <a:defRPr sz="1588" b="1">
                <a:solidFill>
                  <a:schemeClr val="tx2"/>
                </a:solidFill>
                <a:latin typeface="Arial" pitchFamily="34" charset="0"/>
                <a:cs typeface="Arial" pitchFamily="34" charset="0"/>
              </a:defRPr>
            </a:lvl1pPr>
          </a:lstStyle>
          <a:p>
            <a:pPr lvl="0"/>
            <a:r>
              <a:rPr lang="en-US"/>
              <a:t>Click to edit Master text styles</a:t>
            </a:r>
          </a:p>
        </p:txBody>
      </p:sp>
      <p:sp>
        <p:nvSpPr>
          <p:cNvPr id="5" name="Slide Number Placeholder 5"/>
          <p:cNvSpPr>
            <a:spLocks noGrp="1"/>
          </p:cNvSpPr>
          <p:nvPr>
            <p:ph type="sldNum" sz="quarter" idx="14"/>
          </p:nvPr>
        </p:nvSpPr>
        <p:spPr>
          <a:xfrm>
            <a:off x="8737600" y="6172200"/>
            <a:ext cx="2844800" cy="304800"/>
          </a:xfrm>
        </p:spPr>
        <p:txBody>
          <a:bodyPr/>
          <a:lstStyle>
            <a:lvl1pPr>
              <a:defRPr smtClean="0">
                <a:solidFill>
                  <a:schemeClr val="bg1"/>
                </a:solidFill>
                <a:latin typeface="Times New Roman" pitchFamily="18" charset="0"/>
                <a:cs typeface="Times New Roman" pitchFamily="18" charset="0"/>
              </a:defRPr>
            </a:lvl1pPr>
          </a:lstStyle>
          <a:p>
            <a:pPr>
              <a:defRPr/>
            </a:pPr>
            <a:fld id="{8E3DFB79-095A-C74D-B614-34DE32062E65}" type="slidenum">
              <a:rPr lang="en-US"/>
              <a:pPr>
                <a:defRPr/>
              </a:pPr>
              <a:t>‹#›</a:t>
            </a:fld>
            <a:endParaRPr lang="en-US"/>
          </a:p>
        </p:txBody>
      </p:sp>
    </p:spTree>
    <p:extLst>
      <p:ext uri="{BB962C8B-B14F-4D97-AF65-F5344CB8AC3E}">
        <p14:creationId xmlns:p14="http://schemas.microsoft.com/office/powerpoint/2010/main" val="15285345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C00178-3B47-4802-83A6-85942859B967}" type="datetimeFigureOut">
              <a:rPr lang="en-US" smtClean="0"/>
              <a:t>3/14/2024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10874636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234" y="469286"/>
            <a:ext cx="9681295" cy="731520"/>
          </a:xfrm>
        </p:spPr>
        <p:txBody>
          <a:bodyPr vert="horz" lIns="91440" tIns="45720" rIns="91440" bIns="45720" rtlCol="0" anchor="t" anchorCtr="0">
            <a:noAutofit/>
          </a:bodyPr>
          <a:lstStyle>
            <a:lvl1pPr>
              <a:lnSpc>
                <a:spcPct val="100000"/>
              </a:lnSpc>
              <a:defRPr lang="en-US"/>
            </a:lvl1pPr>
          </a:lstStyle>
          <a:p>
            <a:pPr lvl="0"/>
            <a:r>
              <a:rPr lang="en-US"/>
              <a:t>Click to add title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2" y="6241565"/>
            <a:ext cx="3273859"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3" y="1499616"/>
            <a:ext cx="9681295" cy="4526280"/>
          </a:xfrm>
        </p:spPr>
        <p:txBody>
          <a:bodyPr/>
          <a:lstStyle>
            <a:lvl1pPr marL="152396" indent="-152396">
              <a:spcBef>
                <a:spcPts val="400"/>
              </a:spcBef>
              <a:spcAft>
                <a:spcPts val="800"/>
              </a:spcAft>
              <a:buClr>
                <a:schemeClr val="accent1"/>
              </a:buClr>
              <a:tabLst/>
              <a:defRPr sz="1900"/>
            </a:lvl1pPr>
            <a:lvl2pPr marL="289977" indent="-131230">
              <a:spcBef>
                <a:spcPts val="0"/>
              </a:spcBef>
              <a:spcAft>
                <a:spcPts val="800"/>
              </a:spcAft>
              <a:buClr>
                <a:schemeClr val="accent1"/>
              </a:buClr>
              <a:tabLst/>
              <a:defRPr sz="1900"/>
            </a:lvl2pPr>
            <a:lvl3pPr marL="419090" indent="-110064">
              <a:spcBef>
                <a:spcPts val="0"/>
              </a:spcBef>
              <a:spcAft>
                <a:spcPts val="800"/>
              </a:spcAft>
              <a:buClr>
                <a:schemeClr val="accent1"/>
              </a:buClr>
              <a:tabLst/>
              <a:defRPr sz="1600"/>
            </a:lvl3pPr>
            <a:lvl4pPr marL="539737" indent="-120648">
              <a:spcBef>
                <a:spcPts val="0"/>
              </a:spcBef>
              <a:spcAft>
                <a:spcPts val="800"/>
              </a:spcAft>
              <a:buClr>
                <a:schemeClr val="accent1"/>
              </a:buClr>
              <a:tabLst/>
              <a:defRPr sz="1500"/>
            </a:lvl4pPr>
            <a:lvl5pPr marL="658268" indent="-107948">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79139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7C98C-A737-4EF8-9980-8D20CB59ED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11ECC4-21C0-469D-9CF2-539D4BEAB0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556550-B237-4912-854A-31046790172E}"/>
              </a:ext>
            </a:extLst>
          </p:cNvPr>
          <p:cNvSpPr>
            <a:spLocks noGrp="1"/>
          </p:cNvSpPr>
          <p:nvPr>
            <p:ph type="dt" sz="half" idx="10"/>
          </p:nvPr>
        </p:nvSpPr>
        <p:spPr/>
        <p:txBody>
          <a:bodyPr/>
          <a:lstStyle/>
          <a:p>
            <a:fld id="{BF29C7CA-7A04-4CA7-8B48-8EF5F9A4A04E}" type="datetimeFigureOut">
              <a:rPr lang="en-US" smtClean="0"/>
              <a:t>3/14/2024</a:t>
            </a:fld>
            <a:endParaRPr lang="en-US"/>
          </a:p>
        </p:txBody>
      </p:sp>
      <p:sp>
        <p:nvSpPr>
          <p:cNvPr id="5" name="Footer Placeholder 4">
            <a:extLst>
              <a:ext uri="{FF2B5EF4-FFF2-40B4-BE49-F238E27FC236}">
                <a16:creationId xmlns:a16="http://schemas.microsoft.com/office/drawing/2014/main" id="{10C62F25-6056-41C0-84FE-6BAE36182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47F0E0-ED6C-4CB5-B316-C520E5A762DC}"/>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26083941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9F2D2-948E-4F26-8096-5E1E1FE809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97AD92-0514-42DB-A1DD-ACD9CEC223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E6428A-2021-499B-99DE-2349374CA4BC}"/>
              </a:ext>
            </a:extLst>
          </p:cNvPr>
          <p:cNvSpPr>
            <a:spLocks noGrp="1"/>
          </p:cNvSpPr>
          <p:nvPr>
            <p:ph type="dt" sz="half" idx="10"/>
          </p:nvPr>
        </p:nvSpPr>
        <p:spPr/>
        <p:txBody>
          <a:bodyPr/>
          <a:lstStyle/>
          <a:p>
            <a:fld id="{BF29C7CA-7A04-4CA7-8B48-8EF5F9A4A04E}" type="datetimeFigureOut">
              <a:rPr lang="en-US" smtClean="0"/>
              <a:t>3/14/2024</a:t>
            </a:fld>
            <a:endParaRPr lang="en-US"/>
          </a:p>
        </p:txBody>
      </p:sp>
      <p:sp>
        <p:nvSpPr>
          <p:cNvPr id="5" name="Footer Placeholder 4">
            <a:extLst>
              <a:ext uri="{FF2B5EF4-FFF2-40B4-BE49-F238E27FC236}">
                <a16:creationId xmlns:a16="http://schemas.microsoft.com/office/drawing/2014/main" id="{B1580742-9386-460A-B891-89EED1E79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322E51-FEF4-4FA1-A2CE-C3B4DFCAAFC4}"/>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40953740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CFD32-2D63-48DC-9FD6-AA9CAB8A90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D0CAC4-FB8A-4966-B3BA-16E53EF7D9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A1EB39-9EFC-43C2-8378-E3EF690F7D74}"/>
              </a:ext>
            </a:extLst>
          </p:cNvPr>
          <p:cNvSpPr>
            <a:spLocks noGrp="1"/>
          </p:cNvSpPr>
          <p:nvPr>
            <p:ph type="dt" sz="half" idx="10"/>
          </p:nvPr>
        </p:nvSpPr>
        <p:spPr/>
        <p:txBody>
          <a:bodyPr/>
          <a:lstStyle/>
          <a:p>
            <a:fld id="{BF29C7CA-7A04-4CA7-8B48-8EF5F9A4A04E}" type="datetimeFigureOut">
              <a:rPr lang="en-US" smtClean="0"/>
              <a:t>3/14/2024</a:t>
            </a:fld>
            <a:endParaRPr lang="en-US"/>
          </a:p>
        </p:txBody>
      </p:sp>
      <p:sp>
        <p:nvSpPr>
          <p:cNvPr id="5" name="Footer Placeholder 4">
            <a:extLst>
              <a:ext uri="{FF2B5EF4-FFF2-40B4-BE49-F238E27FC236}">
                <a16:creationId xmlns:a16="http://schemas.microsoft.com/office/drawing/2014/main" id="{4A4CC7C4-29ED-4A67-ADF5-D185B6E0BF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4AF5FF-9123-4FA5-A3A8-A1F9C4A372BB}"/>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3018294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9A96F-7FD8-464A-8E2E-2825AAEBFC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19D78A-BEA5-4874-A3D6-0013453E1F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0EBF67-90EC-4302-9B09-A1D9C71695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D59CF3-E9F6-49FC-A7F3-308E1F6EB877}"/>
              </a:ext>
            </a:extLst>
          </p:cNvPr>
          <p:cNvSpPr>
            <a:spLocks noGrp="1"/>
          </p:cNvSpPr>
          <p:nvPr>
            <p:ph type="dt" sz="half" idx="10"/>
          </p:nvPr>
        </p:nvSpPr>
        <p:spPr/>
        <p:txBody>
          <a:bodyPr/>
          <a:lstStyle/>
          <a:p>
            <a:fld id="{BF29C7CA-7A04-4CA7-8B48-8EF5F9A4A04E}" type="datetimeFigureOut">
              <a:rPr lang="en-US" smtClean="0"/>
              <a:t>3/14/2024</a:t>
            </a:fld>
            <a:endParaRPr lang="en-US"/>
          </a:p>
        </p:txBody>
      </p:sp>
      <p:sp>
        <p:nvSpPr>
          <p:cNvPr id="6" name="Footer Placeholder 5">
            <a:extLst>
              <a:ext uri="{FF2B5EF4-FFF2-40B4-BE49-F238E27FC236}">
                <a16:creationId xmlns:a16="http://schemas.microsoft.com/office/drawing/2014/main" id="{0A71D7CB-1BB7-4EF4-A393-0D712EBC5F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2999F5-D8D8-4CCE-8FD5-74438379DCC5}"/>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11716095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05648-68E9-4745-9BFC-662986BA48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E3070B-7FED-4C18-B6B1-2EF3167B5A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9DFC60-C9F5-44FE-AC4E-107EE8B384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FD65A5-C95C-4A22-B5CA-A856C5724C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53180E-0966-432B-AD68-9845938A53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031487-3D51-4B4C-8FA8-07C2C4350F8E}"/>
              </a:ext>
            </a:extLst>
          </p:cNvPr>
          <p:cNvSpPr>
            <a:spLocks noGrp="1"/>
          </p:cNvSpPr>
          <p:nvPr>
            <p:ph type="dt" sz="half" idx="10"/>
          </p:nvPr>
        </p:nvSpPr>
        <p:spPr/>
        <p:txBody>
          <a:bodyPr/>
          <a:lstStyle/>
          <a:p>
            <a:fld id="{BF29C7CA-7A04-4CA7-8B48-8EF5F9A4A04E}" type="datetimeFigureOut">
              <a:rPr lang="en-US" smtClean="0"/>
              <a:t>3/14/2024</a:t>
            </a:fld>
            <a:endParaRPr lang="en-US"/>
          </a:p>
        </p:txBody>
      </p:sp>
      <p:sp>
        <p:nvSpPr>
          <p:cNvPr id="8" name="Footer Placeholder 7">
            <a:extLst>
              <a:ext uri="{FF2B5EF4-FFF2-40B4-BE49-F238E27FC236}">
                <a16:creationId xmlns:a16="http://schemas.microsoft.com/office/drawing/2014/main" id="{A2595948-4149-4465-82DD-43F222E187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A55A2A-7161-44F1-954A-63212EA284A1}"/>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41396007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E425A-09CA-40E6-A4FD-10BDE77A67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31B5CE-EEA4-42CA-806C-3CF50EED6E2B}"/>
              </a:ext>
            </a:extLst>
          </p:cNvPr>
          <p:cNvSpPr>
            <a:spLocks noGrp="1"/>
          </p:cNvSpPr>
          <p:nvPr>
            <p:ph type="dt" sz="half" idx="10"/>
          </p:nvPr>
        </p:nvSpPr>
        <p:spPr/>
        <p:txBody>
          <a:bodyPr/>
          <a:lstStyle/>
          <a:p>
            <a:fld id="{BF29C7CA-7A04-4CA7-8B48-8EF5F9A4A04E}" type="datetimeFigureOut">
              <a:rPr lang="en-US" smtClean="0"/>
              <a:t>3/14/2024</a:t>
            </a:fld>
            <a:endParaRPr lang="en-US"/>
          </a:p>
        </p:txBody>
      </p:sp>
      <p:sp>
        <p:nvSpPr>
          <p:cNvPr id="4" name="Footer Placeholder 3">
            <a:extLst>
              <a:ext uri="{FF2B5EF4-FFF2-40B4-BE49-F238E27FC236}">
                <a16:creationId xmlns:a16="http://schemas.microsoft.com/office/drawing/2014/main" id="{8F8458A6-78FD-4233-8919-22E7182BA0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09CD6C-5CC8-46EC-BF87-9C71B25CCFB3}"/>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36716209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AD6A30-C7A1-4973-BFFD-BFFD05495B23}"/>
              </a:ext>
            </a:extLst>
          </p:cNvPr>
          <p:cNvSpPr>
            <a:spLocks noGrp="1"/>
          </p:cNvSpPr>
          <p:nvPr>
            <p:ph type="dt" sz="half" idx="10"/>
          </p:nvPr>
        </p:nvSpPr>
        <p:spPr/>
        <p:txBody>
          <a:bodyPr/>
          <a:lstStyle/>
          <a:p>
            <a:fld id="{BF29C7CA-7A04-4CA7-8B48-8EF5F9A4A04E}" type="datetimeFigureOut">
              <a:rPr lang="en-US" smtClean="0"/>
              <a:t>3/14/2024</a:t>
            </a:fld>
            <a:endParaRPr lang="en-US"/>
          </a:p>
        </p:txBody>
      </p:sp>
      <p:sp>
        <p:nvSpPr>
          <p:cNvPr id="3" name="Footer Placeholder 2">
            <a:extLst>
              <a:ext uri="{FF2B5EF4-FFF2-40B4-BE49-F238E27FC236}">
                <a16:creationId xmlns:a16="http://schemas.microsoft.com/office/drawing/2014/main" id="{7215DD26-12FA-4E6D-BFBA-B9A1FF5C6E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E89644-2C0F-4000-BCB3-09F3DA31B99B}"/>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19698387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7E62A-55CE-4C7E-BC9C-E8796CFBB9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D38AC4-669F-4E76-9602-0A992758D2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41C93C-266C-442B-A028-A286F9DAD4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F89AC5-DFB6-43DE-AB9A-29F2C802D852}"/>
              </a:ext>
            </a:extLst>
          </p:cNvPr>
          <p:cNvSpPr>
            <a:spLocks noGrp="1"/>
          </p:cNvSpPr>
          <p:nvPr>
            <p:ph type="dt" sz="half" idx="10"/>
          </p:nvPr>
        </p:nvSpPr>
        <p:spPr/>
        <p:txBody>
          <a:bodyPr/>
          <a:lstStyle/>
          <a:p>
            <a:fld id="{BF29C7CA-7A04-4CA7-8B48-8EF5F9A4A04E}" type="datetimeFigureOut">
              <a:rPr lang="en-US" smtClean="0"/>
              <a:t>3/14/2024</a:t>
            </a:fld>
            <a:endParaRPr lang="en-US"/>
          </a:p>
        </p:txBody>
      </p:sp>
      <p:sp>
        <p:nvSpPr>
          <p:cNvPr id="6" name="Footer Placeholder 5">
            <a:extLst>
              <a:ext uri="{FF2B5EF4-FFF2-40B4-BE49-F238E27FC236}">
                <a16:creationId xmlns:a16="http://schemas.microsoft.com/office/drawing/2014/main" id="{F4C1EB0F-09A7-4F73-8A33-9E0E305AD3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A74F07-1BE0-4056-9C0F-3584E30DF8A0}"/>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37932414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2826B-F459-4161-A41A-75D62F1987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2706F5-FAB4-4729-87C3-6577EE0DBC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0A9212-37BB-49DF-AAC8-9213B6B1C0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68B05F-67D8-4E5A-85DB-2E16E5B52703}"/>
              </a:ext>
            </a:extLst>
          </p:cNvPr>
          <p:cNvSpPr>
            <a:spLocks noGrp="1"/>
          </p:cNvSpPr>
          <p:nvPr>
            <p:ph type="dt" sz="half" idx="10"/>
          </p:nvPr>
        </p:nvSpPr>
        <p:spPr/>
        <p:txBody>
          <a:bodyPr/>
          <a:lstStyle/>
          <a:p>
            <a:fld id="{BF29C7CA-7A04-4CA7-8B48-8EF5F9A4A04E}" type="datetimeFigureOut">
              <a:rPr lang="en-US" smtClean="0"/>
              <a:t>3/14/2024</a:t>
            </a:fld>
            <a:endParaRPr lang="en-US"/>
          </a:p>
        </p:txBody>
      </p:sp>
      <p:sp>
        <p:nvSpPr>
          <p:cNvPr id="6" name="Footer Placeholder 5">
            <a:extLst>
              <a:ext uri="{FF2B5EF4-FFF2-40B4-BE49-F238E27FC236}">
                <a16:creationId xmlns:a16="http://schemas.microsoft.com/office/drawing/2014/main" id="{FA4D5605-C33E-47BA-BA1A-00B71EE985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7E9FE2-420D-42B7-A31A-BB5C085EDC4B}"/>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12929281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EC00178-3B47-4802-83A6-85942859B967}" type="datetimeFigureOut">
              <a:rPr lang="en-US" smtClean="0"/>
              <a:t>3/14/2024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33926325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DB5E7-A227-4888-A145-FC5497E477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1F4734-5C3A-4122-A9D6-B872949BE5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BAB0D-D287-47F0-BE59-5ED8A568F0FF}"/>
              </a:ext>
            </a:extLst>
          </p:cNvPr>
          <p:cNvSpPr>
            <a:spLocks noGrp="1"/>
          </p:cNvSpPr>
          <p:nvPr>
            <p:ph type="dt" sz="half" idx="10"/>
          </p:nvPr>
        </p:nvSpPr>
        <p:spPr/>
        <p:txBody>
          <a:bodyPr/>
          <a:lstStyle/>
          <a:p>
            <a:fld id="{BF29C7CA-7A04-4CA7-8B48-8EF5F9A4A04E}" type="datetimeFigureOut">
              <a:rPr lang="en-US" smtClean="0"/>
              <a:t>3/14/2024</a:t>
            </a:fld>
            <a:endParaRPr lang="en-US"/>
          </a:p>
        </p:txBody>
      </p:sp>
      <p:sp>
        <p:nvSpPr>
          <p:cNvPr id="5" name="Footer Placeholder 4">
            <a:extLst>
              <a:ext uri="{FF2B5EF4-FFF2-40B4-BE49-F238E27FC236}">
                <a16:creationId xmlns:a16="http://schemas.microsoft.com/office/drawing/2014/main" id="{ECF39C13-3163-4F43-A2C8-A8DC1F8CE8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68EC8-1BBE-4C25-9E70-AE98B5A6F0E7}"/>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4798000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856AF3-3974-4B93-8370-7012C1F968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C15135-D1B3-4EFD-99EC-5EB4CCAD51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B22E5-CB6F-4E0C-A6BF-D7294DD5BF9E}"/>
              </a:ext>
            </a:extLst>
          </p:cNvPr>
          <p:cNvSpPr>
            <a:spLocks noGrp="1"/>
          </p:cNvSpPr>
          <p:nvPr>
            <p:ph type="dt" sz="half" idx="10"/>
          </p:nvPr>
        </p:nvSpPr>
        <p:spPr/>
        <p:txBody>
          <a:bodyPr/>
          <a:lstStyle/>
          <a:p>
            <a:fld id="{BF29C7CA-7A04-4CA7-8B48-8EF5F9A4A04E}" type="datetimeFigureOut">
              <a:rPr lang="en-US" smtClean="0"/>
              <a:t>3/14/2024</a:t>
            </a:fld>
            <a:endParaRPr lang="en-US"/>
          </a:p>
        </p:txBody>
      </p:sp>
      <p:sp>
        <p:nvSpPr>
          <p:cNvPr id="5" name="Footer Placeholder 4">
            <a:extLst>
              <a:ext uri="{FF2B5EF4-FFF2-40B4-BE49-F238E27FC236}">
                <a16:creationId xmlns:a16="http://schemas.microsoft.com/office/drawing/2014/main" id="{B32B0DAE-AAA1-4DFF-A9EA-68B2A9FDA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685A4-94D4-4271-AAC5-61CD573B888C}"/>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40343629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16" name="Graphic 8">
            <a:extLst>
              <a:ext uri="{FF2B5EF4-FFF2-40B4-BE49-F238E27FC236}">
                <a16:creationId xmlns:a16="http://schemas.microsoft.com/office/drawing/2014/main" id="{91B53ED4-67C3-2545-961B-C7D8D4E0696B}"/>
              </a:ext>
            </a:extLst>
          </p:cNvPr>
          <p:cNvSpPr/>
          <p:nvPr/>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chemeClr val="accent1"/>
          </a:solidFill>
          <a:ln w="2643" cap="flat">
            <a:noFill/>
            <a:prstDash val="solid"/>
            <a:miter/>
          </a:ln>
        </p:spPr>
        <p:txBody>
          <a:bodyPr rtlCol="0" anchor="ctr"/>
          <a:lstStyle/>
          <a:p>
            <a:endParaRPr lang="en-US" sz="2400"/>
          </a:p>
        </p:txBody>
      </p:sp>
      <p:sp>
        <p:nvSpPr>
          <p:cNvPr id="4" name="Title 1">
            <a:extLst>
              <a:ext uri="{FF2B5EF4-FFF2-40B4-BE49-F238E27FC236}">
                <a16:creationId xmlns:a16="http://schemas.microsoft.com/office/drawing/2014/main" id="{32768D57-8FE3-E24F-8256-1141A5B24F58}"/>
              </a:ext>
            </a:extLst>
          </p:cNvPr>
          <p:cNvSpPr>
            <a:spLocks noGrp="1"/>
          </p:cNvSpPr>
          <p:nvPr>
            <p:ph type="ctrTitle" hasCustomPrompt="1"/>
          </p:nvPr>
        </p:nvSpPr>
        <p:spPr>
          <a:xfrm>
            <a:off x="1906762" y="2781836"/>
            <a:ext cx="8303340" cy="1796889"/>
          </a:xfrm>
        </p:spPr>
        <p:txBody>
          <a:bodyPr anchor="ctr">
            <a:noAutofit/>
          </a:bodyPr>
          <a:lstStyle>
            <a:lvl1pPr algn="l">
              <a:defRPr sz="5067" spc="0" baseline="0">
                <a:solidFill>
                  <a:schemeClr val="tx1"/>
                </a:solidFill>
              </a:defRPr>
            </a:lvl1pPr>
          </a:lstStyle>
          <a:p>
            <a:r>
              <a:rPr lang="en-US"/>
              <a:t>Section title</a:t>
            </a:r>
          </a:p>
        </p:txBody>
      </p:sp>
    </p:spTree>
    <p:extLst>
      <p:ext uri="{BB962C8B-B14F-4D97-AF65-F5344CB8AC3E}">
        <p14:creationId xmlns:p14="http://schemas.microsoft.com/office/powerpoint/2010/main" val="23749703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2-column text">
    <p:spTree>
      <p:nvGrpSpPr>
        <p:cNvPr id="1" name=""/>
        <p:cNvGrpSpPr/>
        <p:nvPr/>
      </p:nvGrpSpPr>
      <p:grpSpPr>
        <a:xfrm>
          <a:off x="0" y="0"/>
          <a:ext cx="0" cy="0"/>
          <a:chOff x="0" y="0"/>
          <a:chExt cx="0" cy="0"/>
        </a:xfrm>
      </p:grpSpPr>
      <p:sp>
        <p:nvSpPr>
          <p:cNvPr id="2" name="Title 1"/>
          <p:cNvSpPr>
            <a:spLocks noGrp="1"/>
          </p:cNvSpPr>
          <p:nvPr>
            <p:ph type="title"/>
          </p:nvPr>
        </p:nvSpPr>
        <p:spPr>
          <a:xfrm>
            <a:off x="517234" y="469286"/>
            <a:ext cx="11096132" cy="732508"/>
          </a:xfrm>
        </p:spPr>
        <p:txBody>
          <a:bodyPr vert="horz" lIns="91440" tIns="45720" rIns="91440" bIns="45720" rtlCol="0" anchor="t" anchorCtr="0">
            <a:noAutofit/>
          </a:bodyPr>
          <a:lstStyle>
            <a:lvl1pPr>
              <a:lnSpc>
                <a:spcPct val="100000"/>
              </a:lnSpc>
              <a:defRPr lang="en-US"/>
            </a:lvl1pPr>
          </a:lstStyle>
          <a:p>
            <a:pPr lvl="0"/>
            <a:r>
              <a:rPr lang="en-US"/>
              <a:t>Click to edit Master title style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0" y="6241565"/>
            <a:ext cx="3273860" cy="366183"/>
          </a:xfrm>
          <a:prstGeom prst="rect">
            <a:avLst/>
          </a:prstGeom>
        </p:spPr>
        <p:txBody>
          <a:bodyPr vert="horz" lIns="91440" tIns="45720" rIns="91440" bIns="45720" rtlCol="0" anchor="ctr"/>
          <a:lstStyle>
            <a:lvl1pPr algn="r">
              <a:defRPr sz="1067">
                <a:solidFill>
                  <a:schemeClr val="accent1"/>
                </a:solidFill>
              </a:defRPr>
            </a:lvl1pPr>
          </a:lstStyle>
          <a:p>
            <a:endParaRPr lang="en-US"/>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2" y="1498998"/>
            <a:ext cx="5364480" cy="4527549"/>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1107A685-91FA-EF46-BCA6-7D2780198A4D}"/>
              </a:ext>
            </a:extLst>
          </p:cNvPr>
          <p:cNvSpPr>
            <a:spLocks noGrp="1"/>
          </p:cNvSpPr>
          <p:nvPr>
            <p:ph type="body" sz="quarter" idx="14"/>
          </p:nvPr>
        </p:nvSpPr>
        <p:spPr>
          <a:xfrm>
            <a:off x="6217920" y="1498998"/>
            <a:ext cx="5364480" cy="4527549"/>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22086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99" y="364503"/>
            <a:ext cx="9769791" cy="1325563"/>
          </a:xfrm>
        </p:spPr>
        <p:txBody>
          <a:bodyPr>
            <a:normAutofit/>
          </a:bodyPr>
          <a:lstStyle>
            <a:lvl1pPr>
              <a:defRPr sz="3600" b="1">
                <a:solidFill>
                  <a:srgbClr val="2AABE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1273" y="1845425"/>
            <a:ext cx="10522527" cy="4331538"/>
          </a:xfrm>
        </p:spPr>
        <p:txBody>
          <a:bodyPr/>
          <a:lstStyle>
            <a:lvl1pPr marL="228600" indent="-228600">
              <a:lnSpc>
                <a:spcPct val="150000"/>
              </a:lnSpc>
              <a:buFontTx/>
              <a:buBlip>
                <a:blip r:embed="rId3"/>
              </a:buBlip>
              <a:defRPr>
                <a:solidFill>
                  <a:srgbClr val="6E6E6E"/>
                </a:solidFill>
                <a:latin typeface="Arial" panose="020B0604020202020204" pitchFamily="34" charset="0"/>
                <a:cs typeface="Arial" panose="020B0604020202020204" pitchFamily="34" charset="0"/>
              </a:defRPr>
            </a:lvl1pPr>
            <a:lvl2pPr marL="685800" indent="-228600">
              <a:lnSpc>
                <a:spcPct val="150000"/>
              </a:lnSpc>
              <a:buFontTx/>
              <a:buBlip>
                <a:blip r:embed="rId3"/>
              </a:buBlip>
              <a:defRPr>
                <a:solidFill>
                  <a:srgbClr val="6E6E6E"/>
                </a:solidFill>
                <a:latin typeface="Arial" panose="020B0604020202020204" pitchFamily="34" charset="0"/>
                <a:cs typeface="Arial" panose="020B0604020202020204" pitchFamily="34" charset="0"/>
              </a:defRPr>
            </a:lvl2pPr>
            <a:lvl3pPr>
              <a:lnSpc>
                <a:spcPct val="150000"/>
              </a:lnSpc>
              <a:defRPr>
                <a:solidFill>
                  <a:srgbClr val="6E6E6E"/>
                </a:solidFill>
                <a:latin typeface="Arial" panose="020B0604020202020204" pitchFamily="34" charset="0"/>
                <a:cs typeface="Arial" panose="020B0604020202020204" pitchFamily="34" charset="0"/>
              </a:defRPr>
            </a:lvl3pPr>
            <a:lvl4pPr>
              <a:lnSpc>
                <a:spcPct val="150000"/>
              </a:lnSpc>
              <a:defRPr>
                <a:solidFill>
                  <a:srgbClr val="6E6E6E"/>
                </a:solidFill>
                <a:latin typeface="Arial" panose="020B0604020202020204" pitchFamily="34" charset="0"/>
                <a:cs typeface="Arial" panose="020B0604020202020204" pitchFamily="34" charset="0"/>
              </a:defRPr>
            </a:lvl4pPr>
            <a:lvl5pPr>
              <a:lnSpc>
                <a:spcPct val="150000"/>
              </a:lnSpc>
              <a:defRPr>
                <a:solidFill>
                  <a:srgbClr val="6E6E6E"/>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D6C2D1-37F6-431D-BE06-AEB1D95169F6}"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2B578A-0669-46B5-A5E7-378F25B4725A}" type="slidenum">
              <a:rPr lang="en-US" smtClean="0"/>
              <a:t>‹#›</a:t>
            </a:fld>
            <a:endParaRPr lang="en-US"/>
          </a:p>
        </p:txBody>
      </p:sp>
    </p:spTree>
    <p:custDataLst>
      <p:tags r:id="rId1"/>
    </p:custDataLst>
    <p:extLst>
      <p:ext uri="{BB962C8B-B14F-4D97-AF65-F5344CB8AC3E}">
        <p14:creationId xmlns:p14="http://schemas.microsoft.com/office/powerpoint/2010/main" val="12014612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96B03E-4ED3-D289-F83A-6BBD45BBD6EE}"/>
              </a:ext>
            </a:extLst>
          </p:cNvPr>
          <p:cNvSpPr>
            <a:spLocks noGrp="1"/>
          </p:cNvSpPr>
          <p:nvPr>
            <p:ph type="dt" sz="half" idx="10"/>
          </p:nvPr>
        </p:nvSpPr>
        <p:spPr/>
        <p:txBody>
          <a:bodyPr/>
          <a:lstStyle/>
          <a:p>
            <a:fld id="{CAD6C2D1-37F6-431D-BE06-AEB1D95169F6}" type="datetimeFigureOut">
              <a:rPr lang="en-US" smtClean="0"/>
              <a:t>3/14/2024</a:t>
            </a:fld>
            <a:endParaRPr lang="en-US"/>
          </a:p>
        </p:txBody>
      </p:sp>
      <p:sp>
        <p:nvSpPr>
          <p:cNvPr id="3" name="Footer Placeholder 2">
            <a:extLst>
              <a:ext uri="{FF2B5EF4-FFF2-40B4-BE49-F238E27FC236}">
                <a16:creationId xmlns:a16="http://schemas.microsoft.com/office/drawing/2014/main" id="{5A9E78AA-C5B2-50D6-1017-79AFD35BF8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18C759-F261-08D0-2614-671721DBD636}"/>
              </a:ext>
            </a:extLst>
          </p:cNvPr>
          <p:cNvSpPr>
            <a:spLocks noGrp="1"/>
          </p:cNvSpPr>
          <p:nvPr>
            <p:ph type="sldNum" sz="quarter" idx="12"/>
          </p:nvPr>
        </p:nvSpPr>
        <p:spPr/>
        <p:txBody>
          <a:bodyPr/>
          <a:lstStyle/>
          <a:p>
            <a:fld id="{EB2B578A-0669-46B5-A5E7-378F25B4725A}" type="slidenum">
              <a:rPr lang="en-US" smtClean="0"/>
              <a:t>‹#›</a:t>
            </a:fld>
            <a:endParaRPr lang="en-US"/>
          </a:p>
        </p:txBody>
      </p:sp>
    </p:spTree>
    <p:extLst>
      <p:ext uri="{BB962C8B-B14F-4D97-AF65-F5344CB8AC3E}">
        <p14:creationId xmlns:p14="http://schemas.microsoft.com/office/powerpoint/2010/main" val="15803069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C0DD54-8F3E-3141-9EFA-297A3BB9A28B}"/>
              </a:ext>
            </a:extLst>
          </p:cNvPr>
          <p:cNvSpPr/>
          <p:nvPr userDrawn="1"/>
        </p:nvSpPr>
        <p:spPr>
          <a:xfrm>
            <a:off x="525085" y="6027722"/>
            <a:ext cx="11098476" cy="830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1924123" y="901699"/>
            <a:ext cx="8303340" cy="2103967"/>
          </a:xfrm>
        </p:spPr>
        <p:txBody>
          <a:bodyPr anchor="b">
            <a:noAutofit/>
          </a:bodyPr>
          <a:lstStyle>
            <a:lvl1pPr algn="l">
              <a:defRPr sz="5067" spc="0" baseline="0">
                <a:solidFill>
                  <a:srgbClr val="002677"/>
                </a:solidFill>
              </a:defRPr>
            </a:lvl1pPr>
          </a:lstStyle>
          <a:p>
            <a:r>
              <a:rPr lang="en-US"/>
              <a:t>Title slide</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1918336" y="2991201"/>
            <a:ext cx="8303340" cy="943488"/>
          </a:xfrm>
        </p:spPr>
        <p:txBody>
          <a:bodyPr>
            <a:noAutofit/>
          </a:bodyPr>
          <a:lstStyle>
            <a:lvl1pPr marL="0" indent="0" algn="l">
              <a:buNone/>
              <a:defRPr sz="2000">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6" name="Graphic 8">
            <a:extLst>
              <a:ext uri="{FF2B5EF4-FFF2-40B4-BE49-F238E27FC236}">
                <a16:creationId xmlns:a16="http://schemas.microsoft.com/office/drawing/2014/main" id="{91B53ED4-67C3-2545-961B-C7D8D4E0696B}"/>
              </a:ext>
            </a:extLst>
          </p:cNvPr>
          <p:cNvSpPr/>
          <p:nvPr/>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
        <p:nvSpPr>
          <p:cNvPr id="5" name="Text Placeholder 4">
            <a:extLst>
              <a:ext uri="{FF2B5EF4-FFF2-40B4-BE49-F238E27FC236}">
                <a16:creationId xmlns:a16="http://schemas.microsoft.com/office/drawing/2014/main" id="{A03B0FA5-CAA8-F144-AA63-57A5866F638A}"/>
              </a:ext>
            </a:extLst>
          </p:cNvPr>
          <p:cNvSpPr>
            <a:spLocks noGrp="1"/>
          </p:cNvSpPr>
          <p:nvPr>
            <p:ph type="body" sz="quarter" idx="10"/>
          </p:nvPr>
        </p:nvSpPr>
        <p:spPr>
          <a:xfrm>
            <a:off x="511012" y="6050870"/>
            <a:ext cx="3009900" cy="270245"/>
          </a:xfrm>
        </p:spPr>
        <p:txBody>
          <a:bodyPr/>
          <a:lstStyle>
            <a:lvl1pPr marL="0" indent="0">
              <a:buNone/>
              <a:defRPr sz="1333" b="0"/>
            </a:lvl1pPr>
            <a:lvl2pPr marL="118530" indent="0">
              <a:buNone/>
              <a:defRPr/>
            </a:lvl2pPr>
          </a:lstStyle>
          <a:p>
            <a:pPr lvl="0"/>
            <a:r>
              <a:rPr lang="en-US"/>
              <a:t>Click to edit</a:t>
            </a:r>
          </a:p>
        </p:txBody>
      </p:sp>
      <p:sp>
        <p:nvSpPr>
          <p:cNvPr id="11" name="Freeform 10">
            <a:extLst>
              <a:ext uri="{FF2B5EF4-FFF2-40B4-BE49-F238E27FC236}">
                <a16:creationId xmlns:a16="http://schemas.microsoft.com/office/drawing/2014/main" id="{0CD29587-3189-2947-A715-A0DAEB025FC4}"/>
              </a:ext>
            </a:extLst>
          </p:cNvPr>
          <p:cNvSpPr/>
          <p:nvPr userDrawn="1"/>
        </p:nvSpPr>
        <p:spPr>
          <a:xfrm>
            <a:off x="0" y="2707678"/>
            <a:ext cx="12192000" cy="2995808"/>
          </a:xfrm>
          <a:custGeom>
            <a:avLst/>
            <a:gdLst>
              <a:gd name="connsiteX0" fmla="*/ 75465 w 9144000"/>
              <a:gd name="connsiteY0" fmla="*/ 1220801 h 2246856"/>
              <a:gd name="connsiteX1" fmla="*/ 2401545 w 9144000"/>
              <a:gd name="connsiteY1" fmla="*/ 1992275 h 2246856"/>
              <a:gd name="connsiteX2" fmla="*/ 48611 w 9144000"/>
              <a:gd name="connsiteY2" fmla="*/ 1358732 h 2246856"/>
              <a:gd name="connsiteX3" fmla="*/ 0 w 9144000"/>
              <a:gd name="connsiteY3" fmla="*/ 1360190 h 2246856"/>
              <a:gd name="connsiteX4" fmla="*/ 0 w 9144000"/>
              <a:gd name="connsiteY4" fmla="*/ 1220948 h 2246856"/>
              <a:gd name="connsiteX5" fmla="*/ 0 w 9144000"/>
              <a:gd name="connsiteY5" fmla="*/ 932112 h 2246856"/>
              <a:gd name="connsiteX6" fmla="*/ 184018 w 9144000"/>
              <a:gd name="connsiteY6" fmla="*/ 951532 h 2246856"/>
              <a:gd name="connsiteX7" fmla="*/ 2339206 w 9144000"/>
              <a:gd name="connsiteY7" fmla="*/ 1945314 h 2246856"/>
              <a:gd name="connsiteX8" fmla="*/ 115341 w 9144000"/>
              <a:gd name="connsiteY8" fmla="*/ 1085384 h 2246856"/>
              <a:gd name="connsiteX9" fmla="*/ 0 w 9144000"/>
              <a:gd name="connsiteY9" fmla="*/ 1077547 h 2246856"/>
              <a:gd name="connsiteX10" fmla="*/ 5599046 w 9144000"/>
              <a:gd name="connsiteY10" fmla="*/ 896769 h 2246856"/>
              <a:gd name="connsiteX11" fmla="*/ 6485913 w 9144000"/>
              <a:gd name="connsiteY11" fmla="*/ 1206134 h 2246856"/>
              <a:gd name="connsiteX12" fmla="*/ 6485913 w 9144000"/>
              <a:gd name="connsiteY12" fmla="*/ 1206323 h 2246856"/>
              <a:gd name="connsiteX13" fmla="*/ 5262052 w 9144000"/>
              <a:gd name="connsiteY13" fmla="*/ 1381788 h 2246856"/>
              <a:gd name="connsiteX14" fmla="*/ 3948946 w 9144000"/>
              <a:gd name="connsiteY14" fmla="*/ 2062858 h 2246856"/>
              <a:gd name="connsiteX15" fmla="*/ 3030908 w 9144000"/>
              <a:gd name="connsiteY15" fmla="*/ 2241062 h 2246856"/>
              <a:gd name="connsiteX16" fmla="*/ 2401356 w 9144000"/>
              <a:gd name="connsiteY16" fmla="*/ 1992275 h 2246856"/>
              <a:gd name="connsiteX17" fmla="*/ 3424556 w 9144000"/>
              <a:gd name="connsiteY17" fmla="*/ 1842039 h 2246856"/>
              <a:gd name="connsiteX18" fmla="*/ 4734914 w 9144000"/>
              <a:gd name="connsiteY18" fmla="*/ 1107772 h 2246856"/>
              <a:gd name="connsiteX19" fmla="*/ 5599046 w 9144000"/>
              <a:gd name="connsiteY19" fmla="*/ 896769 h 2246856"/>
              <a:gd name="connsiteX20" fmla="*/ 9144000 w 9144000"/>
              <a:gd name="connsiteY20" fmla="*/ 679755 h 2246856"/>
              <a:gd name="connsiteX21" fmla="*/ 9144000 w 9144000"/>
              <a:gd name="connsiteY21" fmla="*/ 855699 h 2246856"/>
              <a:gd name="connsiteX22" fmla="*/ 8219858 w 9144000"/>
              <a:gd name="connsiteY22" fmla="*/ 1346166 h 2246856"/>
              <a:gd name="connsiteX23" fmla="*/ 6835032 w 9144000"/>
              <a:gd name="connsiteY23" fmla="*/ 1461157 h 2246856"/>
              <a:gd name="connsiteX24" fmla="*/ 8199299 w 9144000"/>
              <a:gd name="connsiteY24" fmla="*/ 1228338 h 2246856"/>
              <a:gd name="connsiteX25" fmla="*/ 0 w 9144000"/>
              <a:gd name="connsiteY25" fmla="*/ 634918 h 2246856"/>
              <a:gd name="connsiteX26" fmla="*/ 230952 w 9144000"/>
              <a:gd name="connsiteY26" fmla="*/ 660354 h 2246856"/>
              <a:gd name="connsiteX27" fmla="*/ 2292120 w 9144000"/>
              <a:gd name="connsiteY27" fmla="*/ 1892496 h 2246856"/>
              <a:gd name="connsiteX28" fmla="*/ 206890 w 9144000"/>
              <a:gd name="connsiteY28" fmla="*/ 805932 h 2246856"/>
              <a:gd name="connsiteX29" fmla="*/ 0 w 9144000"/>
              <a:gd name="connsiteY29" fmla="*/ 783537 h 2246856"/>
              <a:gd name="connsiteX30" fmla="*/ 9144000 w 9144000"/>
              <a:gd name="connsiteY30" fmla="*/ 336776 h 2246856"/>
              <a:gd name="connsiteX31" fmla="*/ 9144000 w 9144000"/>
              <a:gd name="connsiteY31" fmla="*/ 507930 h 2246856"/>
              <a:gd name="connsiteX32" fmla="*/ 7983195 w 9144000"/>
              <a:gd name="connsiteY32" fmla="*/ 1230607 h 2246856"/>
              <a:gd name="connsiteX33" fmla="*/ 6686100 w 9144000"/>
              <a:gd name="connsiteY33" fmla="*/ 1342858 h 2246856"/>
              <a:gd name="connsiteX34" fmla="*/ 7924457 w 9144000"/>
              <a:gd name="connsiteY34" fmla="*/ 1131111 h 2246856"/>
              <a:gd name="connsiteX35" fmla="*/ 9133957 w 9144000"/>
              <a:gd name="connsiteY35" fmla="*/ 343267 h 2246856"/>
              <a:gd name="connsiteX36" fmla="*/ 9144000 w 9144000"/>
              <a:gd name="connsiteY36" fmla="*/ 0 h 2246856"/>
              <a:gd name="connsiteX37" fmla="*/ 9144000 w 9144000"/>
              <a:gd name="connsiteY37" fmla="*/ 169983 h 2246856"/>
              <a:gd name="connsiteX38" fmla="*/ 9141500 w 9144000"/>
              <a:gd name="connsiteY38" fmla="*/ 171717 h 2246856"/>
              <a:gd name="connsiteX39" fmla="*/ 7681351 w 9144000"/>
              <a:gd name="connsiteY39" fmla="*/ 1160591 h 2246856"/>
              <a:gd name="connsiteX40" fmla="*/ 6485913 w 9144000"/>
              <a:gd name="connsiteY40" fmla="*/ 1206134 h 2246856"/>
              <a:gd name="connsiteX41" fmla="*/ 7643740 w 9144000"/>
              <a:gd name="connsiteY41" fmla="*/ 1049189 h 2246856"/>
              <a:gd name="connsiteX42" fmla="*/ 8830271 w 9144000"/>
              <a:gd name="connsiteY42" fmla="*/ 219584 h 224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144000" h="2246856">
                <a:moveTo>
                  <a:pt x="75465" y="1220801"/>
                </a:moveTo>
                <a:cubicBezTo>
                  <a:pt x="976487" y="1256641"/>
                  <a:pt x="1657416" y="1835395"/>
                  <a:pt x="2401545" y="1992275"/>
                </a:cubicBezTo>
                <a:cubicBezTo>
                  <a:pt x="1604124" y="1916537"/>
                  <a:pt x="931939" y="1369096"/>
                  <a:pt x="48611" y="1358732"/>
                </a:cubicBezTo>
                <a:lnTo>
                  <a:pt x="0" y="1360190"/>
                </a:lnTo>
                <a:lnTo>
                  <a:pt x="0" y="1220948"/>
                </a:lnTo>
                <a:close/>
                <a:moveTo>
                  <a:pt x="0" y="932112"/>
                </a:moveTo>
                <a:lnTo>
                  <a:pt x="184018" y="951532"/>
                </a:lnTo>
                <a:cubicBezTo>
                  <a:pt x="1352510" y="1111199"/>
                  <a:pt x="1773248" y="1716771"/>
                  <a:pt x="2339206" y="1945314"/>
                </a:cubicBezTo>
                <a:cubicBezTo>
                  <a:pt x="1805401" y="1812618"/>
                  <a:pt x="1092319" y="1189118"/>
                  <a:pt x="115341" y="1085384"/>
                </a:cubicBezTo>
                <a:lnTo>
                  <a:pt x="0" y="1077547"/>
                </a:lnTo>
                <a:close/>
                <a:moveTo>
                  <a:pt x="5599046" y="896769"/>
                </a:moveTo>
                <a:cubicBezTo>
                  <a:pt x="5920596" y="895410"/>
                  <a:pt x="6245935" y="980780"/>
                  <a:pt x="6485913" y="1206134"/>
                </a:cubicBezTo>
                <a:lnTo>
                  <a:pt x="6485913" y="1206323"/>
                </a:lnTo>
                <a:cubicBezTo>
                  <a:pt x="6202638" y="1093977"/>
                  <a:pt x="5676165" y="1122229"/>
                  <a:pt x="5262052" y="1381788"/>
                </a:cubicBezTo>
                <a:lnTo>
                  <a:pt x="3948946" y="2062858"/>
                </a:lnTo>
                <a:cubicBezTo>
                  <a:pt x="3630711" y="2212148"/>
                  <a:pt x="3318635" y="2265818"/>
                  <a:pt x="3030908" y="2241062"/>
                </a:cubicBezTo>
                <a:cubicBezTo>
                  <a:pt x="2789792" y="2220369"/>
                  <a:pt x="2592068" y="2129283"/>
                  <a:pt x="2401356" y="1992275"/>
                </a:cubicBezTo>
                <a:cubicBezTo>
                  <a:pt x="2886334" y="2046322"/>
                  <a:pt x="3114375" y="1986038"/>
                  <a:pt x="3424556" y="1842039"/>
                </a:cubicBezTo>
                <a:lnTo>
                  <a:pt x="4734914" y="1107772"/>
                </a:lnTo>
                <a:cubicBezTo>
                  <a:pt x="4959734" y="986213"/>
                  <a:pt x="5277495" y="898127"/>
                  <a:pt x="5599046" y="896769"/>
                </a:cubicBezTo>
                <a:close/>
                <a:moveTo>
                  <a:pt x="9144000" y="679755"/>
                </a:moveTo>
                <a:lnTo>
                  <a:pt x="9144000" y="855699"/>
                </a:lnTo>
                <a:lnTo>
                  <a:pt x="8219858" y="1346166"/>
                </a:lnTo>
                <a:cubicBezTo>
                  <a:pt x="7594000" y="1645220"/>
                  <a:pt x="7239102" y="1691898"/>
                  <a:pt x="6835032" y="1461157"/>
                </a:cubicBezTo>
                <a:cubicBezTo>
                  <a:pt x="7306273" y="1632087"/>
                  <a:pt x="7708921" y="1488749"/>
                  <a:pt x="8199299" y="1228338"/>
                </a:cubicBezTo>
                <a:close/>
                <a:moveTo>
                  <a:pt x="0" y="634918"/>
                </a:moveTo>
                <a:lnTo>
                  <a:pt x="230952" y="660354"/>
                </a:lnTo>
                <a:cubicBezTo>
                  <a:pt x="1395259" y="830711"/>
                  <a:pt x="1782030" y="1526118"/>
                  <a:pt x="2292120" y="1892496"/>
                </a:cubicBezTo>
                <a:cubicBezTo>
                  <a:pt x="1732557" y="1623382"/>
                  <a:pt x="1367925" y="971259"/>
                  <a:pt x="206890" y="805932"/>
                </a:cubicBezTo>
                <a:lnTo>
                  <a:pt x="0" y="783537"/>
                </a:lnTo>
                <a:close/>
                <a:moveTo>
                  <a:pt x="9144000" y="336776"/>
                </a:moveTo>
                <a:lnTo>
                  <a:pt x="9144000" y="507930"/>
                </a:lnTo>
                <a:lnTo>
                  <a:pt x="7983195" y="1230607"/>
                </a:lnTo>
                <a:cubicBezTo>
                  <a:pt x="7595611" y="1463708"/>
                  <a:pt x="7113571" y="1590606"/>
                  <a:pt x="6686100" y="1342858"/>
                </a:cubicBezTo>
                <a:cubicBezTo>
                  <a:pt x="7023567" y="1450386"/>
                  <a:pt x="7467901" y="1447930"/>
                  <a:pt x="7924457" y="1131111"/>
                </a:cubicBezTo>
                <a:cubicBezTo>
                  <a:pt x="8036457" y="1053265"/>
                  <a:pt x="8837502" y="534913"/>
                  <a:pt x="9133957" y="343267"/>
                </a:cubicBezTo>
                <a:close/>
                <a:moveTo>
                  <a:pt x="9144000" y="0"/>
                </a:moveTo>
                <a:lnTo>
                  <a:pt x="9144000" y="169983"/>
                </a:lnTo>
                <a:lnTo>
                  <a:pt x="9141500" y="171717"/>
                </a:lnTo>
                <a:cubicBezTo>
                  <a:pt x="8781210" y="421372"/>
                  <a:pt x="7808517" y="1093416"/>
                  <a:pt x="7681351" y="1160591"/>
                </a:cubicBezTo>
                <a:cubicBezTo>
                  <a:pt x="7524840" y="1243268"/>
                  <a:pt x="7059473" y="1519740"/>
                  <a:pt x="6485913" y="1206134"/>
                </a:cubicBezTo>
                <a:cubicBezTo>
                  <a:pt x="6878708" y="1368843"/>
                  <a:pt x="7309779" y="1278890"/>
                  <a:pt x="7643740" y="1049189"/>
                </a:cubicBezTo>
                <a:lnTo>
                  <a:pt x="8830271" y="219584"/>
                </a:lnTo>
                <a:close/>
              </a:path>
            </a:pathLst>
          </a:custGeom>
          <a:solidFill>
            <a:srgbClr val="002677"/>
          </a:solidFill>
          <a:ln w="9181" cap="flat">
            <a:noFill/>
            <a:prstDash val="solid"/>
            <a:miter/>
          </a:ln>
        </p:spPr>
        <p:txBody>
          <a:bodyPr wrap="square" rtlCol="0" anchor="ctr">
            <a:noAutofit/>
          </a:bodyPr>
          <a:lstStyle/>
          <a:p>
            <a:r>
              <a:rPr lang="en-US"/>
              <a:t>  </a:t>
            </a:r>
          </a:p>
        </p:txBody>
      </p:sp>
      <p:pic>
        <p:nvPicPr>
          <p:cNvPr id="13" name="Picture 12" descr="A close up of a sign&#10;&#10;Description automatically generated">
            <a:extLst>
              <a:ext uri="{FF2B5EF4-FFF2-40B4-BE49-F238E27FC236}">
                <a16:creationId xmlns:a16="http://schemas.microsoft.com/office/drawing/2014/main" id="{8316987A-B8A2-D448-BB0E-051CA963293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15229535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ver slide #2 – light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266007" y="343594"/>
            <a:ext cx="1429789" cy="17733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Picture Placeholder 37">
            <a:extLst>
              <a:ext uri="{FF2B5EF4-FFF2-40B4-BE49-F238E27FC236}">
                <a16:creationId xmlns:a16="http://schemas.microsoft.com/office/drawing/2014/main" id="{E9E003C7-C225-0140-9146-8A8816EF7AEA}"/>
              </a:ext>
            </a:extLst>
          </p:cNvPr>
          <p:cNvSpPr>
            <a:spLocks noGrp="1"/>
          </p:cNvSpPr>
          <p:nvPr>
            <p:ph type="pic" sz="quarter" idx="10"/>
          </p:nvPr>
        </p:nvSpPr>
        <p:spPr>
          <a:xfrm>
            <a:off x="0" y="0"/>
            <a:ext cx="12192000" cy="4379384"/>
          </a:xfrm>
          <a:custGeom>
            <a:avLst/>
            <a:gdLst>
              <a:gd name="connsiteX0" fmla="*/ 653749 w 9144000"/>
              <a:gd name="connsiteY0" fmla="*/ 573726 h 3284538"/>
              <a:gd name="connsiteX1" fmla="*/ 457200 w 9144000"/>
              <a:gd name="connsiteY1" fmla="*/ 662929 h 3284538"/>
              <a:gd name="connsiteX2" fmla="*/ 457200 w 9144000"/>
              <a:gd name="connsiteY2" fmla="*/ 1003131 h 3284538"/>
              <a:gd name="connsiteX3" fmla="*/ 557872 w 9144000"/>
              <a:gd name="connsiteY3" fmla="*/ 1111620 h 3284538"/>
              <a:gd name="connsiteX4" fmla="*/ 653749 w 9144000"/>
              <a:gd name="connsiteY4" fmla="*/ 992951 h 3284538"/>
              <a:gd name="connsiteX5" fmla="*/ 740039 w 9144000"/>
              <a:gd name="connsiteY5" fmla="*/ 534884 h 3284538"/>
              <a:gd name="connsiteX6" fmla="*/ 695296 w 9144000"/>
              <a:gd name="connsiteY6" fmla="*/ 556314 h 3284538"/>
              <a:gd name="connsiteX7" fmla="*/ 695296 w 9144000"/>
              <a:gd name="connsiteY7" fmla="*/ 980897 h 3284538"/>
              <a:gd name="connsiteX8" fmla="*/ 567459 w 9144000"/>
              <a:gd name="connsiteY8" fmla="*/ 1138944 h 3284538"/>
              <a:gd name="connsiteX9" fmla="*/ 500345 w 9144000"/>
              <a:gd name="connsiteY9" fmla="*/ 1126889 h 3284538"/>
              <a:gd name="connsiteX10" fmla="*/ 597554 w 9144000"/>
              <a:gd name="connsiteY10" fmla="*/ 1161177 h 3284538"/>
              <a:gd name="connsiteX11" fmla="*/ 740039 w 9144000"/>
              <a:gd name="connsiteY11" fmla="*/ 974200 h 3284538"/>
              <a:gd name="connsiteX12" fmla="*/ 827927 w 9144000"/>
              <a:gd name="connsiteY12" fmla="*/ 496310 h 3284538"/>
              <a:gd name="connsiteX13" fmla="*/ 782652 w 9144000"/>
              <a:gd name="connsiteY13" fmla="*/ 517740 h 3284538"/>
              <a:gd name="connsiteX14" fmla="*/ 782652 w 9144000"/>
              <a:gd name="connsiteY14" fmla="*/ 978486 h 3284538"/>
              <a:gd name="connsiteX15" fmla="*/ 612735 w 9144000"/>
              <a:gd name="connsiteY15" fmla="*/ 1187965 h 3284538"/>
              <a:gd name="connsiteX16" fmla="*/ 532304 w 9144000"/>
              <a:gd name="connsiteY16" fmla="*/ 1172428 h 3284538"/>
              <a:gd name="connsiteX17" fmla="*/ 644694 w 9144000"/>
              <a:gd name="connsiteY17" fmla="*/ 1212074 h 3284538"/>
              <a:gd name="connsiteX18" fmla="*/ 827927 w 9144000"/>
              <a:gd name="connsiteY18" fmla="*/ 982236 h 3284538"/>
              <a:gd name="connsiteX19" fmla="*/ 917413 w 9144000"/>
              <a:gd name="connsiteY19" fmla="*/ 457200 h 3284538"/>
              <a:gd name="connsiteX20" fmla="*/ 871072 w 9144000"/>
              <a:gd name="connsiteY20" fmla="*/ 479166 h 3284538"/>
              <a:gd name="connsiteX21" fmla="*/ 871072 w 9144000"/>
              <a:gd name="connsiteY21" fmla="*/ 980093 h 3284538"/>
              <a:gd name="connsiteX22" fmla="*/ 665468 w 9144000"/>
              <a:gd name="connsiteY22" fmla="*/ 1236718 h 3284538"/>
              <a:gd name="connsiteX23" fmla="*/ 585037 w 9144000"/>
              <a:gd name="connsiteY23" fmla="*/ 1223324 h 3284538"/>
              <a:gd name="connsiteX24" fmla="*/ 704884 w 9144000"/>
              <a:gd name="connsiteY24" fmla="*/ 1260023 h 3284538"/>
              <a:gd name="connsiteX25" fmla="*/ 917413 w 9144000"/>
              <a:gd name="connsiteY25" fmla="*/ 988933 h 3284538"/>
              <a:gd name="connsiteX26" fmla="*/ 0 w 9144000"/>
              <a:gd name="connsiteY26" fmla="*/ 0 h 3284538"/>
              <a:gd name="connsiteX27" fmla="*/ 9144000 w 9144000"/>
              <a:gd name="connsiteY27" fmla="*/ 0 h 3284538"/>
              <a:gd name="connsiteX28" fmla="*/ 9144000 w 9144000"/>
              <a:gd name="connsiteY28" fmla="*/ 3284538 h 3284538"/>
              <a:gd name="connsiteX29" fmla="*/ 6596284 w 9144000"/>
              <a:gd name="connsiteY29" fmla="*/ 3284538 h 3284538"/>
              <a:gd name="connsiteX30" fmla="*/ 6866309 w 9144000"/>
              <a:gd name="connsiteY30" fmla="*/ 2791851 h 3284538"/>
              <a:gd name="connsiteX31" fmla="*/ 4635550 w 9144000"/>
              <a:gd name="connsiteY31" fmla="*/ 2791851 h 3284538"/>
              <a:gd name="connsiteX32" fmla="*/ 2230759 w 9144000"/>
              <a:gd name="connsiteY32" fmla="*/ 2791851 h 3284538"/>
              <a:gd name="connsiteX33" fmla="*/ 0 w 9144000"/>
              <a:gd name="connsiteY33" fmla="*/ 2791851 h 328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44000" h="3284538">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4538"/>
                </a:lnTo>
                <a:lnTo>
                  <a:pt x="6596284" y="3284538"/>
                </a:lnTo>
                <a:lnTo>
                  <a:pt x="6866309" y="2791851"/>
                </a:lnTo>
                <a:lnTo>
                  <a:pt x="4635550" y="2791851"/>
                </a:lnTo>
                <a:lnTo>
                  <a:pt x="2230759" y="2791851"/>
                </a:lnTo>
                <a:lnTo>
                  <a:pt x="0" y="2791851"/>
                </a:lnTo>
                <a:close/>
              </a:path>
            </a:pathLst>
          </a:custGeom>
          <a:solidFill>
            <a:schemeClr val="tx2">
              <a:lumMod val="40000"/>
              <a:lumOff val="60000"/>
            </a:schemeClr>
          </a:solidFill>
        </p:spPr>
        <p:txBody>
          <a:bodyPr wrap="square" anchor="ctr">
            <a:noAutofit/>
          </a:bodyPr>
          <a:lstStyle>
            <a:lvl1pPr marL="0" indent="0" algn="ctr">
              <a:buNone/>
              <a:defRPr/>
            </a:lvl1pPr>
          </a:lstStyle>
          <a:p>
            <a:endParaRPr lang="en-US"/>
          </a:p>
        </p:txBody>
      </p:sp>
      <p:sp>
        <p:nvSpPr>
          <p:cNvPr id="13" name="Freeform 12">
            <a:extLst>
              <a:ext uri="{FF2B5EF4-FFF2-40B4-BE49-F238E27FC236}">
                <a16:creationId xmlns:a16="http://schemas.microsoft.com/office/drawing/2014/main" id="{E59709CE-7BDA-5B48-9A86-C3E223C68F97}"/>
              </a:ext>
            </a:extLst>
          </p:cNvPr>
          <p:cNvSpPr/>
          <p:nvPr userDrawn="1"/>
        </p:nvSpPr>
        <p:spPr>
          <a:xfrm>
            <a:off x="-15523" y="3713698"/>
            <a:ext cx="9183221" cy="1149585"/>
          </a:xfrm>
          <a:custGeom>
            <a:avLst/>
            <a:gdLst>
              <a:gd name="connsiteX0" fmla="*/ 0 w 6866310"/>
              <a:gd name="connsiteY0" fmla="*/ 0 h 862189"/>
              <a:gd name="connsiteX1" fmla="*/ 2230759 w 6866310"/>
              <a:gd name="connsiteY1" fmla="*/ 0 h 862189"/>
              <a:gd name="connsiteX2" fmla="*/ 4635551 w 6866310"/>
              <a:gd name="connsiteY2" fmla="*/ 0 h 862189"/>
              <a:gd name="connsiteX3" fmla="*/ 6866310 w 6866310"/>
              <a:gd name="connsiteY3" fmla="*/ 0 h 862189"/>
              <a:gd name="connsiteX4" fmla="*/ 6393773 w 6866310"/>
              <a:gd name="connsiteY4" fmla="*/ 862189 h 862189"/>
              <a:gd name="connsiteX5" fmla="*/ 4163014 w 6866310"/>
              <a:gd name="connsiteY5" fmla="*/ 862189 h 862189"/>
              <a:gd name="connsiteX6" fmla="*/ 2230759 w 6866310"/>
              <a:gd name="connsiteY6" fmla="*/ 862189 h 862189"/>
              <a:gd name="connsiteX7" fmla="*/ 0 w 6866310"/>
              <a:gd name="connsiteY7" fmla="*/ 862189 h 86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6310" h="862189">
                <a:moveTo>
                  <a:pt x="0" y="0"/>
                </a:moveTo>
                <a:lnTo>
                  <a:pt x="2230759" y="0"/>
                </a:lnTo>
                <a:lnTo>
                  <a:pt x="4635551" y="0"/>
                </a:lnTo>
                <a:lnTo>
                  <a:pt x="6866310" y="0"/>
                </a:lnTo>
                <a:lnTo>
                  <a:pt x="6393773" y="862189"/>
                </a:lnTo>
                <a:lnTo>
                  <a:pt x="4163014" y="862189"/>
                </a:lnTo>
                <a:lnTo>
                  <a:pt x="2230759" y="862189"/>
                </a:lnTo>
                <a:lnTo>
                  <a:pt x="0" y="8621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1216" y="3713698"/>
            <a:ext cx="8110012" cy="1128173"/>
          </a:xfrm>
        </p:spPr>
        <p:txBody>
          <a:bodyPr rIns="0" anchor="ctr" anchorCtr="0">
            <a:noAutofit/>
          </a:bodyPr>
          <a:lstStyle>
            <a:lvl1pPr algn="l">
              <a:defRPr sz="4267" spc="0" baseline="0">
                <a:solidFill>
                  <a:schemeClr val="bg1"/>
                </a:solidFill>
              </a:defRPr>
            </a:lvl1pPr>
          </a:lstStyle>
          <a:p>
            <a:r>
              <a:rPr lang="en-US"/>
              <a:t>Title slide with light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05038" y="4945665"/>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50139"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 Placeholder 4">
            <a:extLst>
              <a:ext uri="{FF2B5EF4-FFF2-40B4-BE49-F238E27FC236}">
                <a16:creationId xmlns:a16="http://schemas.microsoft.com/office/drawing/2014/main" id="{A255D382-36AC-134B-819C-C052D3A91439}"/>
              </a:ext>
            </a:extLst>
          </p:cNvPr>
          <p:cNvSpPr>
            <a:spLocks noGrp="1"/>
          </p:cNvSpPr>
          <p:nvPr>
            <p:ph type="body" sz="quarter" idx="11"/>
          </p:nvPr>
        </p:nvSpPr>
        <p:spPr>
          <a:xfrm>
            <a:off x="511451" y="6050870"/>
            <a:ext cx="3009900" cy="270245"/>
          </a:xfrm>
        </p:spPr>
        <p:txBody>
          <a:bodyPr/>
          <a:lstStyle>
            <a:lvl1pPr marL="0" indent="0">
              <a:buNone/>
              <a:defRPr sz="1333" b="0"/>
            </a:lvl1pPr>
            <a:lvl2pPr marL="118530" indent="0">
              <a:buNone/>
              <a:defRPr/>
            </a:lvl2pPr>
          </a:lstStyle>
          <a:p>
            <a:pPr lvl="0"/>
            <a:r>
              <a:rPr lang="en-US"/>
              <a:t>Click to edit</a:t>
            </a:r>
          </a:p>
        </p:txBody>
      </p:sp>
      <p:pic>
        <p:nvPicPr>
          <p:cNvPr id="15" name="Picture 14" descr="A close up of a sign&#10;&#10;Description automatically generated">
            <a:extLst>
              <a:ext uri="{FF2B5EF4-FFF2-40B4-BE49-F238E27FC236}">
                <a16:creationId xmlns:a16="http://schemas.microsoft.com/office/drawing/2014/main" id="{6308ECCF-E72D-0149-9005-B10DBD6FAA5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5963022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ver slide #2 – dark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266007" y="343594"/>
            <a:ext cx="1429789" cy="1773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Picture Placeholder 37">
            <a:extLst>
              <a:ext uri="{FF2B5EF4-FFF2-40B4-BE49-F238E27FC236}">
                <a16:creationId xmlns:a16="http://schemas.microsoft.com/office/drawing/2014/main" id="{E9E003C7-C225-0140-9146-8A8816EF7AEA}"/>
              </a:ext>
            </a:extLst>
          </p:cNvPr>
          <p:cNvSpPr>
            <a:spLocks noGrp="1"/>
          </p:cNvSpPr>
          <p:nvPr>
            <p:ph type="pic" sz="quarter" idx="10"/>
          </p:nvPr>
        </p:nvSpPr>
        <p:spPr>
          <a:xfrm>
            <a:off x="0" y="0"/>
            <a:ext cx="12192000" cy="4379384"/>
          </a:xfrm>
          <a:custGeom>
            <a:avLst/>
            <a:gdLst>
              <a:gd name="connsiteX0" fmla="*/ 653749 w 9144000"/>
              <a:gd name="connsiteY0" fmla="*/ 573726 h 3284538"/>
              <a:gd name="connsiteX1" fmla="*/ 457200 w 9144000"/>
              <a:gd name="connsiteY1" fmla="*/ 662929 h 3284538"/>
              <a:gd name="connsiteX2" fmla="*/ 457200 w 9144000"/>
              <a:gd name="connsiteY2" fmla="*/ 1003131 h 3284538"/>
              <a:gd name="connsiteX3" fmla="*/ 557872 w 9144000"/>
              <a:gd name="connsiteY3" fmla="*/ 1111620 h 3284538"/>
              <a:gd name="connsiteX4" fmla="*/ 653749 w 9144000"/>
              <a:gd name="connsiteY4" fmla="*/ 992951 h 3284538"/>
              <a:gd name="connsiteX5" fmla="*/ 740039 w 9144000"/>
              <a:gd name="connsiteY5" fmla="*/ 534884 h 3284538"/>
              <a:gd name="connsiteX6" fmla="*/ 695296 w 9144000"/>
              <a:gd name="connsiteY6" fmla="*/ 556314 h 3284538"/>
              <a:gd name="connsiteX7" fmla="*/ 695296 w 9144000"/>
              <a:gd name="connsiteY7" fmla="*/ 980897 h 3284538"/>
              <a:gd name="connsiteX8" fmla="*/ 567459 w 9144000"/>
              <a:gd name="connsiteY8" fmla="*/ 1138944 h 3284538"/>
              <a:gd name="connsiteX9" fmla="*/ 500345 w 9144000"/>
              <a:gd name="connsiteY9" fmla="*/ 1126889 h 3284538"/>
              <a:gd name="connsiteX10" fmla="*/ 597554 w 9144000"/>
              <a:gd name="connsiteY10" fmla="*/ 1161177 h 3284538"/>
              <a:gd name="connsiteX11" fmla="*/ 740039 w 9144000"/>
              <a:gd name="connsiteY11" fmla="*/ 974200 h 3284538"/>
              <a:gd name="connsiteX12" fmla="*/ 827927 w 9144000"/>
              <a:gd name="connsiteY12" fmla="*/ 496310 h 3284538"/>
              <a:gd name="connsiteX13" fmla="*/ 782652 w 9144000"/>
              <a:gd name="connsiteY13" fmla="*/ 517740 h 3284538"/>
              <a:gd name="connsiteX14" fmla="*/ 782652 w 9144000"/>
              <a:gd name="connsiteY14" fmla="*/ 978486 h 3284538"/>
              <a:gd name="connsiteX15" fmla="*/ 612735 w 9144000"/>
              <a:gd name="connsiteY15" fmla="*/ 1187965 h 3284538"/>
              <a:gd name="connsiteX16" fmla="*/ 532304 w 9144000"/>
              <a:gd name="connsiteY16" fmla="*/ 1172428 h 3284538"/>
              <a:gd name="connsiteX17" fmla="*/ 644694 w 9144000"/>
              <a:gd name="connsiteY17" fmla="*/ 1212074 h 3284538"/>
              <a:gd name="connsiteX18" fmla="*/ 827927 w 9144000"/>
              <a:gd name="connsiteY18" fmla="*/ 982236 h 3284538"/>
              <a:gd name="connsiteX19" fmla="*/ 917413 w 9144000"/>
              <a:gd name="connsiteY19" fmla="*/ 457200 h 3284538"/>
              <a:gd name="connsiteX20" fmla="*/ 871072 w 9144000"/>
              <a:gd name="connsiteY20" fmla="*/ 479166 h 3284538"/>
              <a:gd name="connsiteX21" fmla="*/ 871072 w 9144000"/>
              <a:gd name="connsiteY21" fmla="*/ 980093 h 3284538"/>
              <a:gd name="connsiteX22" fmla="*/ 665468 w 9144000"/>
              <a:gd name="connsiteY22" fmla="*/ 1236718 h 3284538"/>
              <a:gd name="connsiteX23" fmla="*/ 585037 w 9144000"/>
              <a:gd name="connsiteY23" fmla="*/ 1223324 h 3284538"/>
              <a:gd name="connsiteX24" fmla="*/ 704884 w 9144000"/>
              <a:gd name="connsiteY24" fmla="*/ 1260023 h 3284538"/>
              <a:gd name="connsiteX25" fmla="*/ 917413 w 9144000"/>
              <a:gd name="connsiteY25" fmla="*/ 988933 h 3284538"/>
              <a:gd name="connsiteX26" fmla="*/ 0 w 9144000"/>
              <a:gd name="connsiteY26" fmla="*/ 0 h 3284538"/>
              <a:gd name="connsiteX27" fmla="*/ 9144000 w 9144000"/>
              <a:gd name="connsiteY27" fmla="*/ 0 h 3284538"/>
              <a:gd name="connsiteX28" fmla="*/ 9144000 w 9144000"/>
              <a:gd name="connsiteY28" fmla="*/ 3284538 h 3284538"/>
              <a:gd name="connsiteX29" fmla="*/ 6596284 w 9144000"/>
              <a:gd name="connsiteY29" fmla="*/ 3284538 h 3284538"/>
              <a:gd name="connsiteX30" fmla="*/ 6866309 w 9144000"/>
              <a:gd name="connsiteY30" fmla="*/ 2791851 h 3284538"/>
              <a:gd name="connsiteX31" fmla="*/ 4635550 w 9144000"/>
              <a:gd name="connsiteY31" fmla="*/ 2791851 h 3284538"/>
              <a:gd name="connsiteX32" fmla="*/ 2230759 w 9144000"/>
              <a:gd name="connsiteY32" fmla="*/ 2791851 h 3284538"/>
              <a:gd name="connsiteX33" fmla="*/ 0 w 9144000"/>
              <a:gd name="connsiteY33" fmla="*/ 2791851 h 328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44000" h="3284538">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4538"/>
                </a:lnTo>
                <a:lnTo>
                  <a:pt x="6596284" y="3284538"/>
                </a:lnTo>
                <a:lnTo>
                  <a:pt x="6866309" y="2791851"/>
                </a:lnTo>
                <a:lnTo>
                  <a:pt x="4635550" y="2791851"/>
                </a:lnTo>
                <a:lnTo>
                  <a:pt x="2230759" y="2791851"/>
                </a:lnTo>
                <a:lnTo>
                  <a:pt x="0" y="2791851"/>
                </a:lnTo>
                <a:close/>
              </a:path>
            </a:pathLst>
          </a:custGeom>
          <a:solidFill>
            <a:schemeClr val="tx2"/>
          </a:solidFill>
        </p:spPr>
        <p:txBody>
          <a:bodyPr wrap="square" anchor="ctr">
            <a:noAutofit/>
          </a:bodyPr>
          <a:lstStyle>
            <a:lvl1pPr marL="0" indent="0" algn="ctr">
              <a:buNone/>
              <a:defRPr/>
            </a:lvl1pPr>
          </a:lstStyle>
          <a:p>
            <a:endParaRPr lang="en-US"/>
          </a:p>
        </p:txBody>
      </p:sp>
      <p:sp>
        <p:nvSpPr>
          <p:cNvPr id="39" name="Freeform 38">
            <a:extLst>
              <a:ext uri="{FF2B5EF4-FFF2-40B4-BE49-F238E27FC236}">
                <a16:creationId xmlns:a16="http://schemas.microsoft.com/office/drawing/2014/main" id="{4F9EC103-0F67-D041-A68D-29194D3A99CB}"/>
              </a:ext>
            </a:extLst>
          </p:cNvPr>
          <p:cNvSpPr/>
          <p:nvPr userDrawn="1"/>
        </p:nvSpPr>
        <p:spPr>
          <a:xfrm>
            <a:off x="-11289" y="3713698"/>
            <a:ext cx="9183221" cy="1149585"/>
          </a:xfrm>
          <a:custGeom>
            <a:avLst/>
            <a:gdLst>
              <a:gd name="connsiteX0" fmla="*/ 0 w 6866310"/>
              <a:gd name="connsiteY0" fmla="*/ 0 h 862189"/>
              <a:gd name="connsiteX1" fmla="*/ 2230759 w 6866310"/>
              <a:gd name="connsiteY1" fmla="*/ 0 h 862189"/>
              <a:gd name="connsiteX2" fmla="*/ 4635551 w 6866310"/>
              <a:gd name="connsiteY2" fmla="*/ 0 h 862189"/>
              <a:gd name="connsiteX3" fmla="*/ 6866310 w 6866310"/>
              <a:gd name="connsiteY3" fmla="*/ 0 h 862189"/>
              <a:gd name="connsiteX4" fmla="*/ 6393773 w 6866310"/>
              <a:gd name="connsiteY4" fmla="*/ 862189 h 862189"/>
              <a:gd name="connsiteX5" fmla="*/ 4163014 w 6866310"/>
              <a:gd name="connsiteY5" fmla="*/ 862189 h 862189"/>
              <a:gd name="connsiteX6" fmla="*/ 2230759 w 6866310"/>
              <a:gd name="connsiteY6" fmla="*/ 862189 h 862189"/>
              <a:gd name="connsiteX7" fmla="*/ 0 w 6866310"/>
              <a:gd name="connsiteY7" fmla="*/ 862189 h 86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6310" h="862189">
                <a:moveTo>
                  <a:pt x="0" y="0"/>
                </a:moveTo>
                <a:lnTo>
                  <a:pt x="2230759" y="0"/>
                </a:lnTo>
                <a:lnTo>
                  <a:pt x="4635551" y="0"/>
                </a:lnTo>
                <a:lnTo>
                  <a:pt x="6866310" y="0"/>
                </a:lnTo>
                <a:lnTo>
                  <a:pt x="6393773" y="862189"/>
                </a:lnTo>
                <a:lnTo>
                  <a:pt x="4163014" y="862189"/>
                </a:lnTo>
                <a:lnTo>
                  <a:pt x="2230759" y="862189"/>
                </a:lnTo>
                <a:lnTo>
                  <a:pt x="0" y="8621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1216" y="3713698"/>
            <a:ext cx="8110724" cy="1128173"/>
          </a:xfrm>
        </p:spPr>
        <p:txBody>
          <a:bodyPr rIns="0" anchor="ctr" anchorCtr="0">
            <a:noAutofit/>
          </a:bodyPr>
          <a:lstStyle>
            <a:lvl1pPr algn="l">
              <a:defRPr sz="4267" spc="0" baseline="0">
                <a:solidFill>
                  <a:schemeClr val="bg1"/>
                </a:solidFill>
              </a:defRPr>
            </a:lvl1pPr>
          </a:lstStyle>
          <a:p>
            <a:r>
              <a:rPr lang="en-US"/>
              <a:t>Title slide with dark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05038" y="4945665"/>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95232"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4">
            <a:extLst>
              <a:ext uri="{FF2B5EF4-FFF2-40B4-BE49-F238E27FC236}">
                <a16:creationId xmlns:a16="http://schemas.microsoft.com/office/drawing/2014/main" id="{677B2950-4E80-4446-9C2A-409ECCDE1D8C}"/>
              </a:ext>
            </a:extLst>
          </p:cNvPr>
          <p:cNvSpPr>
            <a:spLocks noGrp="1"/>
          </p:cNvSpPr>
          <p:nvPr>
            <p:ph type="body" sz="quarter" idx="11"/>
          </p:nvPr>
        </p:nvSpPr>
        <p:spPr>
          <a:xfrm>
            <a:off x="511451" y="6050870"/>
            <a:ext cx="3009900" cy="270245"/>
          </a:xfrm>
        </p:spPr>
        <p:txBody>
          <a:bodyPr/>
          <a:lstStyle>
            <a:lvl1pPr marL="0" indent="0">
              <a:buNone/>
              <a:defRPr sz="1333" b="0"/>
            </a:lvl1pPr>
            <a:lvl2pPr marL="118530" indent="0">
              <a:buNone/>
              <a:defRPr/>
            </a:lvl2pPr>
          </a:lstStyle>
          <a:p>
            <a:pPr lvl="0"/>
            <a:r>
              <a:rPr lang="en-US"/>
              <a:t>Click to edit</a:t>
            </a:r>
          </a:p>
        </p:txBody>
      </p:sp>
      <p:pic>
        <p:nvPicPr>
          <p:cNvPr id="14" name="Picture 13" descr="A close up of a sign&#10;&#10;Description automatically generated">
            <a:extLst>
              <a:ext uri="{FF2B5EF4-FFF2-40B4-BE49-F238E27FC236}">
                <a16:creationId xmlns:a16="http://schemas.microsoft.com/office/drawing/2014/main" id="{75826C9D-8CE1-F048-A801-96B766969B7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37904156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ver slide #3 – light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266007" y="343594"/>
            <a:ext cx="1429789" cy="17733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Picture Placeholder 20">
            <a:extLst>
              <a:ext uri="{FF2B5EF4-FFF2-40B4-BE49-F238E27FC236}">
                <a16:creationId xmlns:a16="http://schemas.microsoft.com/office/drawing/2014/main" id="{9889EC8D-7418-6041-AFCD-B88F0881B61D}"/>
              </a:ext>
            </a:extLst>
          </p:cNvPr>
          <p:cNvSpPr>
            <a:spLocks noGrp="1"/>
          </p:cNvSpPr>
          <p:nvPr>
            <p:ph type="pic" sz="quarter" idx="11"/>
          </p:nvPr>
        </p:nvSpPr>
        <p:spPr>
          <a:xfrm>
            <a:off x="0" y="0"/>
            <a:ext cx="12192000" cy="4377267"/>
          </a:xfrm>
          <a:custGeom>
            <a:avLst/>
            <a:gdLst>
              <a:gd name="connsiteX0" fmla="*/ 653749 w 9144000"/>
              <a:gd name="connsiteY0" fmla="*/ 573726 h 3282950"/>
              <a:gd name="connsiteX1" fmla="*/ 457200 w 9144000"/>
              <a:gd name="connsiteY1" fmla="*/ 662929 h 3282950"/>
              <a:gd name="connsiteX2" fmla="*/ 457200 w 9144000"/>
              <a:gd name="connsiteY2" fmla="*/ 1003131 h 3282950"/>
              <a:gd name="connsiteX3" fmla="*/ 557872 w 9144000"/>
              <a:gd name="connsiteY3" fmla="*/ 1111620 h 3282950"/>
              <a:gd name="connsiteX4" fmla="*/ 653749 w 9144000"/>
              <a:gd name="connsiteY4" fmla="*/ 992951 h 3282950"/>
              <a:gd name="connsiteX5" fmla="*/ 740039 w 9144000"/>
              <a:gd name="connsiteY5" fmla="*/ 534884 h 3282950"/>
              <a:gd name="connsiteX6" fmla="*/ 695296 w 9144000"/>
              <a:gd name="connsiteY6" fmla="*/ 556314 h 3282950"/>
              <a:gd name="connsiteX7" fmla="*/ 695296 w 9144000"/>
              <a:gd name="connsiteY7" fmla="*/ 980897 h 3282950"/>
              <a:gd name="connsiteX8" fmla="*/ 567459 w 9144000"/>
              <a:gd name="connsiteY8" fmla="*/ 1138944 h 3282950"/>
              <a:gd name="connsiteX9" fmla="*/ 500345 w 9144000"/>
              <a:gd name="connsiteY9" fmla="*/ 1126889 h 3282950"/>
              <a:gd name="connsiteX10" fmla="*/ 597554 w 9144000"/>
              <a:gd name="connsiteY10" fmla="*/ 1161177 h 3282950"/>
              <a:gd name="connsiteX11" fmla="*/ 740039 w 9144000"/>
              <a:gd name="connsiteY11" fmla="*/ 974200 h 3282950"/>
              <a:gd name="connsiteX12" fmla="*/ 827927 w 9144000"/>
              <a:gd name="connsiteY12" fmla="*/ 496310 h 3282950"/>
              <a:gd name="connsiteX13" fmla="*/ 782652 w 9144000"/>
              <a:gd name="connsiteY13" fmla="*/ 517740 h 3282950"/>
              <a:gd name="connsiteX14" fmla="*/ 782652 w 9144000"/>
              <a:gd name="connsiteY14" fmla="*/ 978486 h 3282950"/>
              <a:gd name="connsiteX15" fmla="*/ 612735 w 9144000"/>
              <a:gd name="connsiteY15" fmla="*/ 1187965 h 3282950"/>
              <a:gd name="connsiteX16" fmla="*/ 532304 w 9144000"/>
              <a:gd name="connsiteY16" fmla="*/ 1172428 h 3282950"/>
              <a:gd name="connsiteX17" fmla="*/ 644694 w 9144000"/>
              <a:gd name="connsiteY17" fmla="*/ 1212074 h 3282950"/>
              <a:gd name="connsiteX18" fmla="*/ 827927 w 9144000"/>
              <a:gd name="connsiteY18" fmla="*/ 982236 h 3282950"/>
              <a:gd name="connsiteX19" fmla="*/ 917413 w 9144000"/>
              <a:gd name="connsiteY19" fmla="*/ 457200 h 3282950"/>
              <a:gd name="connsiteX20" fmla="*/ 871072 w 9144000"/>
              <a:gd name="connsiteY20" fmla="*/ 479166 h 3282950"/>
              <a:gd name="connsiteX21" fmla="*/ 871072 w 9144000"/>
              <a:gd name="connsiteY21" fmla="*/ 980093 h 3282950"/>
              <a:gd name="connsiteX22" fmla="*/ 665468 w 9144000"/>
              <a:gd name="connsiteY22" fmla="*/ 1236718 h 3282950"/>
              <a:gd name="connsiteX23" fmla="*/ 585037 w 9144000"/>
              <a:gd name="connsiteY23" fmla="*/ 1223324 h 3282950"/>
              <a:gd name="connsiteX24" fmla="*/ 704884 w 9144000"/>
              <a:gd name="connsiteY24" fmla="*/ 1260023 h 3282950"/>
              <a:gd name="connsiteX25" fmla="*/ 917413 w 9144000"/>
              <a:gd name="connsiteY25" fmla="*/ 988933 h 3282950"/>
              <a:gd name="connsiteX26" fmla="*/ 0 w 9144000"/>
              <a:gd name="connsiteY26" fmla="*/ 0 h 3282950"/>
              <a:gd name="connsiteX27" fmla="*/ 9144000 w 9144000"/>
              <a:gd name="connsiteY27" fmla="*/ 0 h 3282950"/>
              <a:gd name="connsiteX28" fmla="*/ 9144000 w 9144000"/>
              <a:gd name="connsiteY28" fmla="*/ 3282950 h 3282950"/>
              <a:gd name="connsiteX29" fmla="*/ 6537139 w 9144000"/>
              <a:gd name="connsiteY29" fmla="*/ 3282950 h 3282950"/>
              <a:gd name="connsiteX30" fmla="*/ 6994964 w 9144000"/>
              <a:gd name="connsiteY30" fmla="*/ 2447603 h 3282950"/>
              <a:gd name="connsiteX31" fmla="*/ 0 w 9144000"/>
              <a:gd name="connsiteY31" fmla="*/ 2447603 h 328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44000" h="3282950">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2950"/>
                </a:lnTo>
                <a:lnTo>
                  <a:pt x="6537139" y="3282950"/>
                </a:lnTo>
                <a:lnTo>
                  <a:pt x="6994964" y="2447603"/>
                </a:lnTo>
                <a:lnTo>
                  <a:pt x="0" y="2447603"/>
                </a:lnTo>
                <a:close/>
              </a:path>
            </a:pathLst>
          </a:custGeom>
          <a:solidFill>
            <a:schemeClr val="tx2">
              <a:lumMod val="40000"/>
              <a:lumOff val="60000"/>
            </a:schemeClr>
          </a:solidFill>
        </p:spPr>
        <p:txBody>
          <a:bodyPr wrap="square" anchor="ctr">
            <a:noAutofit/>
          </a:bodyPr>
          <a:lstStyle>
            <a:lvl1pPr marL="0" indent="0" algn="ctr">
              <a:buNone/>
              <a:defRPr/>
            </a:lvl1pPr>
          </a:lstStyle>
          <a:p>
            <a:endParaRPr lang="en-US"/>
          </a:p>
        </p:txBody>
      </p:sp>
      <p:sp>
        <p:nvSpPr>
          <p:cNvPr id="19" name="Freeform 18">
            <a:extLst>
              <a:ext uri="{FF2B5EF4-FFF2-40B4-BE49-F238E27FC236}">
                <a16:creationId xmlns:a16="http://schemas.microsoft.com/office/drawing/2014/main" id="{539A4D35-6931-4846-8142-F3C6A4884AC0}"/>
              </a:ext>
            </a:extLst>
          </p:cNvPr>
          <p:cNvSpPr/>
          <p:nvPr userDrawn="1"/>
        </p:nvSpPr>
        <p:spPr>
          <a:xfrm>
            <a:off x="-31046" y="3258246"/>
            <a:ext cx="9365059" cy="1875421"/>
          </a:xfrm>
          <a:custGeom>
            <a:avLst/>
            <a:gdLst>
              <a:gd name="connsiteX0" fmla="*/ 0 w 7023794"/>
              <a:gd name="connsiteY0" fmla="*/ 0 h 1406566"/>
              <a:gd name="connsiteX1" fmla="*/ 7023794 w 7023794"/>
              <a:gd name="connsiteY1" fmla="*/ 0 h 1406566"/>
              <a:gd name="connsiteX2" fmla="*/ 6252903 w 7023794"/>
              <a:gd name="connsiteY2" fmla="*/ 1406566 h 1406566"/>
              <a:gd name="connsiteX3" fmla="*/ 0 w 7023794"/>
              <a:gd name="connsiteY3" fmla="*/ 1406566 h 1406566"/>
            </a:gdLst>
            <a:ahLst/>
            <a:cxnLst>
              <a:cxn ang="0">
                <a:pos x="connsiteX0" y="connsiteY0"/>
              </a:cxn>
              <a:cxn ang="0">
                <a:pos x="connsiteX1" y="connsiteY1"/>
              </a:cxn>
              <a:cxn ang="0">
                <a:pos x="connsiteX2" y="connsiteY2"/>
              </a:cxn>
              <a:cxn ang="0">
                <a:pos x="connsiteX3" y="connsiteY3"/>
              </a:cxn>
            </a:cxnLst>
            <a:rect l="l" t="t" r="r" b="b"/>
            <a:pathLst>
              <a:path w="7023794" h="1406566">
                <a:moveTo>
                  <a:pt x="0" y="0"/>
                </a:moveTo>
                <a:lnTo>
                  <a:pt x="7023794" y="0"/>
                </a:lnTo>
                <a:lnTo>
                  <a:pt x="6252903" y="1406566"/>
                </a:lnTo>
                <a:lnTo>
                  <a:pt x="0" y="14065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5383" y="3245931"/>
            <a:ext cx="7891553" cy="1850224"/>
          </a:xfrm>
        </p:spPr>
        <p:txBody>
          <a:bodyPr rIns="0" anchor="ctr" anchorCtr="0">
            <a:noAutofit/>
          </a:bodyPr>
          <a:lstStyle>
            <a:lvl1pPr algn="l">
              <a:lnSpc>
                <a:spcPct val="100000"/>
              </a:lnSpc>
              <a:defRPr sz="4267" spc="0" baseline="0">
                <a:solidFill>
                  <a:schemeClr val="bg1"/>
                </a:solidFill>
              </a:defRPr>
            </a:lvl1pPr>
          </a:lstStyle>
          <a:p>
            <a:r>
              <a:rPr lang="en-US"/>
              <a:t>Two-line title slide with light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13809" y="5224207"/>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95232"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4">
            <a:extLst>
              <a:ext uri="{FF2B5EF4-FFF2-40B4-BE49-F238E27FC236}">
                <a16:creationId xmlns:a16="http://schemas.microsoft.com/office/drawing/2014/main" id="{75B10A8E-ECF9-C74E-B7FD-3BDFE9077857}"/>
              </a:ext>
            </a:extLst>
          </p:cNvPr>
          <p:cNvSpPr>
            <a:spLocks noGrp="1"/>
          </p:cNvSpPr>
          <p:nvPr>
            <p:ph type="body" sz="quarter" idx="12"/>
          </p:nvPr>
        </p:nvSpPr>
        <p:spPr>
          <a:xfrm>
            <a:off x="511451" y="6050870"/>
            <a:ext cx="3009900" cy="270245"/>
          </a:xfrm>
        </p:spPr>
        <p:txBody>
          <a:bodyPr/>
          <a:lstStyle>
            <a:lvl1pPr marL="0" indent="0">
              <a:buNone/>
              <a:defRPr sz="1333" b="0"/>
            </a:lvl1pPr>
            <a:lvl2pPr marL="118530" indent="0">
              <a:buNone/>
              <a:defRPr/>
            </a:lvl2pPr>
          </a:lstStyle>
          <a:p>
            <a:pPr lvl="0"/>
            <a:r>
              <a:rPr lang="en-US"/>
              <a:t>Click to edit</a:t>
            </a:r>
          </a:p>
        </p:txBody>
      </p:sp>
      <p:pic>
        <p:nvPicPr>
          <p:cNvPr id="14" name="Picture 13" descr="A close up of a sign&#10;&#10;Description automatically generated">
            <a:extLst>
              <a:ext uri="{FF2B5EF4-FFF2-40B4-BE49-F238E27FC236}">
                <a16:creationId xmlns:a16="http://schemas.microsoft.com/office/drawing/2014/main" id="{463003DE-E36C-D04B-ACF5-8DE68155A3C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2065740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356966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ver slide #3 – dark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266007" y="343594"/>
            <a:ext cx="1429789" cy="1773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Picture Placeholder 20">
            <a:extLst>
              <a:ext uri="{FF2B5EF4-FFF2-40B4-BE49-F238E27FC236}">
                <a16:creationId xmlns:a16="http://schemas.microsoft.com/office/drawing/2014/main" id="{9889EC8D-7418-6041-AFCD-B88F0881B61D}"/>
              </a:ext>
            </a:extLst>
          </p:cNvPr>
          <p:cNvSpPr>
            <a:spLocks noGrp="1"/>
          </p:cNvSpPr>
          <p:nvPr>
            <p:ph type="pic" sz="quarter" idx="11"/>
          </p:nvPr>
        </p:nvSpPr>
        <p:spPr>
          <a:xfrm>
            <a:off x="0" y="0"/>
            <a:ext cx="12192000" cy="4377267"/>
          </a:xfrm>
          <a:custGeom>
            <a:avLst/>
            <a:gdLst>
              <a:gd name="connsiteX0" fmla="*/ 653749 w 9144000"/>
              <a:gd name="connsiteY0" fmla="*/ 573726 h 3282950"/>
              <a:gd name="connsiteX1" fmla="*/ 457200 w 9144000"/>
              <a:gd name="connsiteY1" fmla="*/ 662929 h 3282950"/>
              <a:gd name="connsiteX2" fmla="*/ 457200 w 9144000"/>
              <a:gd name="connsiteY2" fmla="*/ 1003131 h 3282950"/>
              <a:gd name="connsiteX3" fmla="*/ 557872 w 9144000"/>
              <a:gd name="connsiteY3" fmla="*/ 1111620 h 3282950"/>
              <a:gd name="connsiteX4" fmla="*/ 653749 w 9144000"/>
              <a:gd name="connsiteY4" fmla="*/ 992951 h 3282950"/>
              <a:gd name="connsiteX5" fmla="*/ 740039 w 9144000"/>
              <a:gd name="connsiteY5" fmla="*/ 534884 h 3282950"/>
              <a:gd name="connsiteX6" fmla="*/ 695296 w 9144000"/>
              <a:gd name="connsiteY6" fmla="*/ 556314 h 3282950"/>
              <a:gd name="connsiteX7" fmla="*/ 695296 w 9144000"/>
              <a:gd name="connsiteY7" fmla="*/ 980897 h 3282950"/>
              <a:gd name="connsiteX8" fmla="*/ 567459 w 9144000"/>
              <a:gd name="connsiteY8" fmla="*/ 1138944 h 3282950"/>
              <a:gd name="connsiteX9" fmla="*/ 500345 w 9144000"/>
              <a:gd name="connsiteY9" fmla="*/ 1126889 h 3282950"/>
              <a:gd name="connsiteX10" fmla="*/ 597554 w 9144000"/>
              <a:gd name="connsiteY10" fmla="*/ 1161177 h 3282950"/>
              <a:gd name="connsiteX11" fmla="*/ 740039 w 9144000"/>
              <a:gd name="connsiteY11" fmla="*/ 974200 h 3282950"/>
              <a:gd name="connsiteX12" fmla="*/ 827927 w 9144000"/>
              <a:gd name="connsiteY12" fmla="*/ 496310 h 3282950"/>
              <a:gd name="connsiteX13" fmla="*/ 782652 w 9144000"/>
              <a:gd name="connsiteY13" fmla="*/ 517740 h 3282950"/>
              <a:gd name="connsiteX14" fmla="*/ 782652 w 9144000"/>
              <a:gd name="connsiteY14" fmla="*/ 978486 h 3282950"/>
              <a:gd name="connsiteX15" fmla="*/ 612735 w 9144000"/>
              <a:gd name="connsiteY15" fmla="*/ 1187965 h 3282950"/>
              <a:gd name="connsiteX16" fmla="*/ 532304 w 9144000"/>
              <a:gd name="connsiteY16" fmla="*/ 1172428 h 3282950"/>
              <a:gd name="connsiteX17" fmla="*/ 644694 w 9144000"/>
              <a:gd name="connsiteY17" fmla="*/ 1212074 h 3282950"/>
              <a:gd name="connsiteX18" fmla="*/ 827927 w 9144000"/>
              <a:gd name="connsiteY18" fmla="*/ 982236 h 3282950"/>
              <a:gd name="connsiteX19" fmla="*/ 917413 w 9144000"/>
              <a:gd name="connsiteY19" fmla="*/ 457200 h 3282950"/>
              <a:gd name="connsiteX20" fmla="*/ 871072 w 9144000"/>
              <a:gd name="connsiteY20" fmla="*/ 479166 h 3282950"/>
              <a:gd name="connsiteX21" fmla="*/ 871072 w 9144000"/>
              <a:gd name="connsiteY21" fmla="*/ 980093 h 3282950"/>
              <a:gd name="connsiteX22" fmla="*/ 665468 w 9144000"/>
              <a:gd name="connsiteY22" fmla="*/ 1236718 h 3282950"/>
              <a:gd name="connsiteX23" fmla="*/ 585037 w 9144000"/>
              <a:gd name="connsiteY23" fmla="*/ 1223324 h 3282950"/>
              <a:gd name="connsiteX24" fmla="*/ 704884 w 9144000"/>
              <a:gd name="connsiteY24" fmla="*/ 1260023 h 3282950"/>
              <a:gd name="connsiteX25" fmla="*/ 917413 w 9144000"/>
              <a:gd name="connsiteY25" fmla="*/ 988933 h 3282950"/>
              <a:gd name="connsiteX26" fmla="*/ 0 w 9144000"/>
              <a:gd name="connsiteY26" fmla="*/ 0 h 3282950"/>
              <a:gd name="connsiteX27" fmla="*/ 9144000 w 9144000"/>
              <a:gd name="connsiteY27" fmla="*/ 0 h 3282950"/>
              <a:gd name="connsiteX28" fmla="*/ 9144000 w 9144000"/>
              <a:gd name="connsiteY28" fmla="*/ 3282950 h 3282950"/>
              <a:gd name="connsiteX29" fmla="*/ 6537139 w 9144000"/>
              <a:gd name="connsiteY29" fmla="*/ 3282950 h 3282950"/>
              <a:gd name="connsiteX30" fmla="*/ 6994964 w 9144000"/>
              <a:gd name="connsiteY30" fmla="*/ 2447603 h 3282950"/>
              <a:gd name="connsiteX31" fmla="*/ 0 w 9144000"/>
              <a:gd name="connsiteY31" fmla="*/ 2447603 h 328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44000" h="3282950">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2950"/>
                </a:lnTo>
                <a:lnTo>
                  <a:pt x="6537139" y="3282950"/>
                </a:lnTo>
                <a:lnTo>
                  <a:pt x="6994964" y="2447603"/>
                </a:lnTo>
                <a:lnTo>
                  <a:pt x="0" y="2447603"/>
                </a:lnTo>
                <a:close/>
              </a:path>
            </a:pathLst>
          </a:custGeom>
          <a:solidFill>
            <a:schemeClr val="tx2"/>
          </a:solidFill>
        </p:spPr>
        <p:txBody>
          <a:bodyPr wrap="square" anchor="ctr">
            <a:noAutofit/>
          </a:bodyPr>
          <a:lstStyle>
            <a:lvl1pPr marL="0" indent="0" algn="ctr">
              <a:buNone/>
              <a:defRPr/>
            </a:lvl1pPr>
          </a:lstStyle>
          <a:p>
            <a:endParaRPr lang="en-US"/>
          </a:p>
        </p:txBody>
      </p:sp>
      <p:sp>
        <p:nvSpPr>
          <p:cNvPr id="16" name="Freeform 15">
            <a:extLst>
              <a:ext uri="{FF2B5EF4-FFF2-40B4-BE49-F238E27FC236}">
                <a16:creationId xmlns:a16="http://schemas.microsoft.com/office/drawing/2014/main" id="{9C58A3EB-27BC-514E-9F05-03E18670B808}"/>
              </a:ext>
            </a:extLst>
          </p:cNvPr>
          <p:cNvSpPr/>
          <p:nvPr userDrawn="1"/>
        </p:nvSpPr>
        <p:spPr>
          <a:xfrm>
            <a:off x="-23990" y="3258246"/>
            <a:ext cx="9365059" cy="1875421"/>
          </a:xfrm>
          <a:custGeom>
            <a:avLst/>
            <a:gdLst>
              <a:gd name="connsiteX0" fmla="*/ 0 w 7023794"/>
              <a:gd name="connsiteY0" fmla="*/ 0 h 1406566"/>
              <a:gd name="connsiteX1" fmla="*/ 7023794 w 7023794"/>
              <a:gd name="connsiteY1" fmla="*/ 0 h 1406566"/>
              <a:gd name="connsiteX2" fmla="*/ 6252903 w 7023794"/>
              <a:gd name="connsiteY2" fmla="*/ 1406566 h 1406566"/>
              <a:gd name="connsiteX3" fmla="*/ 0 w 7023794"/>
              <a:gd name="connsiteY3" fmla="*/ 1406566 h 1406566"/>
            </a:gdLst>
            <a:ahLst/>
            <a:cxnLst>
              <a:cxn ang="0">
                <a:pos x="connsiteX0" y="connsiteY0"/>
              </a:cxn>
              <a:cxn ang="0">
                <a:pos x="connsiteX1" y="connsiteY1"/>
              </a:cxn>
              <a:cxn ang="0">
                <a:pos x="connsiteX2" y="connsiteY2"/>
              </a:cxn>
              <a:cxn ang="0">
                <a:pos x="connsiteX3" y="connsiteY3"/>
              </a:cxn>
            </a:cxnLst>
            <a:rect l="l" t="t" r="r" b="b"/>
            <a:pathLst>
              <a:path w="7023794" h="1406566">
                <a:moveTo>
                  <a:pt x="0" y="0"/>
                </a:moveTo>
                <a:lnTo>
                  <a:pt x="7023794" y="0"/>
                </a:lnTo>
                <a:lnTo>
                  <a:pt x="6252903" y="1406566"/>
                </a:lnTo>
                <a:lnTo>
                  <a:pt x="0" y="14065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5381" y="3245931"/>
            <a:ext cx="7891553" cy="1850224"/>
          </a:xfrm>
        </p:spPr>
        <p:txBody>
          <a:bodyPr rIns="0" anchor="ctr" anchorCtr="0">
            <a:noAutofit/>
          </a:bodyPr>
          <a:lstStyle>
            <a:lvl1pPr algn="l">
              <a:lnSpc>
                <a:spcPct val="100000"/>
              </a:lnSpc>
              <a:defRPr sz="4267" spc="0" baseline="0">
                <a:solidFill>
                  <a:schemeClr val="bg1"/>
                </a:solidFill>
              </a:defRPr>
            </a:lvl1pPr>
          </a:lstStyle>
          <a:p>
            <a:r>
              <a:rPr lang="en-US"/>
              <a:t>Two-line title slide with dark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13809" y="5223519"/>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50140"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4">
            <a:extLst>
              <a:ext uri="{FF2B5EF4-FFF2-40B4-BE49-F238E27FC236}">
                <a16:creationId xmlns:a16="http://schemas.microsoft.com/office/drawing/2014/main" id="{85C6AF34-C5F3-3E4D-AACD-6675E86ABE66}"/>
              </a:ext>
            </a:extLst>
          </p:cNvPr>
          <p:cNvSpPr>
            <a:spLocks noGrp="1"/>
          </p:cNvSpPr>
          <p:nvPr>
            <p:ph type="body" sz="quarter" idx="12"/>
          </p:nvPr>
        </p:nvSpPr>
        <p:spPr>
          <a:xfrm>
            <a:off x="511451" y="6050870"/>
            <a:ext cx="3009900" cy="270245"/>
          </a:xfrm>
        </p:spPr>
        <p:txBody>
          <a:bodyPr/>
          <a:lstStyle>
            <a:lvl1pPr marL="0" indent="0">
              <a:buNone/>
              <a:defRPr sz="1333" b="0"/>
            </a:lvl1pPr>
            <a:lvl2pPr marL="118530" indent="0">
              <a:buNone/>
              <a:defRPr/>
            </a:lvl2pPr>
          </a:lstStyle>
          <a:p>
            <a:pPr lvl="0"/>
            <a:r>
              <a:rPr lang="en-US"/>
              <a:t>Click to edit</a:t>
            </a:r>
          </a:p>
        </p:txBody>
      </p:sp>
      <p:pic>
        <p:nvPicPr>
          <p:cNvPr id="14" name="Picture 13" descr="A close up of a sign&#10;&#10;Description automatically generated">
            <a:extLst>
              <a:ext uri="{FF2B5EF4-FFF2-40B4-BE49-F238E27FC236}">
                <a16:creationId xmlns:a16="http://schemas.microsoft.com/office/drawing/2014/main" id="{6248AEE8-4CC3-E44F-B260-4C4050E506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11691948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1906762" y="2781836"/>
            <a:ext cx="8303340" cy="1796889"/>
          </a:xfrm>
        </p:spPr>
        <p:txBody>
          <a:bodyPr anchor="ctr">
            <a:noAutofit/>
          </a:bodyPr>
          <a:lstStyle>
            <a:lvl1pPr algn="l">
              <a:defRPr sz="5067" spc="0" baseline="0">
                <a:solidFill>
                  <a:schemeClr val="bg1"/>
                </a:solidFill>
              </a:defRPr>
            </a:lvl1pPr>
          </a:lstStyle>
          <a:p>
            <a:r>
              <a:rPr lang="en-US"/>
              <a:t>Section title</a:t>
            </a:r>
          </a:p>
        </p:txBody>
      </p:sp>
      <p:sp>
        <p:nvSpPr>
          <p:cNvPr id="16" name="Graphic 8">
            <a:extLst>
              <a:ext uri="{FF2B5EF4-FFF2-40B4-BE49-F238E27FC236}">
                <a16:creationId xmlns:a16="http://schemas.microsoft.com/office/drawing/2014/main" id="{91B53ED4-67C3-2545-961B-C7D8D4E0696B}"/>
              </a:ext>
            </a:extLst>
          </p:cNvPr>
          <p:cNvSpPr/>
          <p:nvPr/>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chemeClr val="bg1"/>
          </a:solidFill>
          <a:ln w="2643" cap="flat">
            <a:noFill/>
            <a:prstDash val="solid"/>
            <a:miter/>
          </a:ln>
        </p:spPr>
        <p:txBody>
          <a:bodyPr rtlCol="0" anchor="ctr"/>
          <a:lstStyle/>
          <a:p>
            <a:endParaRPr lang="en-US" sz="2400"/>
          </a:p>
        </p:txBody>
      </p:sp>
    </p:spTree>
    <p:extLst>
      <p:ext uri="{BB962C8B-B14F-4D97-AF65-F5344CB8AC3E}">
        <p14:creationId xmlns:p14="http://schemas.microsoft.com/office/powerpoint/2010/main" val="13785801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16" name="Graphic 8">
            <a:extLst>
              <a:ext uri="{FF2B5EF4-FFF2-40B4-BE49-F238E27FC236}">
                <a16:creationId xmlns:a16="http://schemas.microsoft.com/office/drawing/2014/main" id="{91B53ED4-67C3-2545-961B-C7D8D4E0696B}"/>
              </a:ext>
            </a:extLst>
          </p:cNvPr>
          <p:cNvSpPr/>
          <p:nvPr/>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chemeClr val="accent1"/>
          </a:solidFill>
          <a:ln w="2643" cap="flat">
            <a:noFill/>
            <a:prstDash val="solid"/>
            <a:miter/>
          </a:ln>
        </p:spPr>
        <p:txBody>
          <a:bodyPr rtlCol="0" anchor="ctr"/>
          <a:lstStyle/>
          <a:p>
            <a:endParaRPr lang="en-US" sz="2400"/>
          </a:p>
        </p:txBody>
      </p:sp>
      <p:sp>
        <p:nvSpPr>
          <p:cNvPr id="4" name="Title 1">
            <a:extLst>
              <a:ext uri="{FF2B5EF4-FFF2-40B4-BE49-F238E27FC236}">
                <a16:creationId xmlns:a16="http://schemas.microsoft.com/office/drawing/2014/main" id="{32768D57-8FE3-E24F-8256-1141A5B24F58}"/>
              </a:ext>
            </a:extLst>
          </p:cNvPr>
          <p:cNvSpPr>
            <a:spLocks noGrp="1"/>
          </p:cNvSpPr>
          <p:nvPr>
            <p:ph type="ctrTitle" hasCustomPrompt="1"/>
          </p:nvPr>
        </p:nvSpPr>
        <p:spPr>
          <a:xfrm>
            <a:off x="1906762" y="2781836"/>
            <a:ext cx="8303340" cy="1796889"/>
          </a:xfrm>
        </p:spPr>
        <p:txBody>
          <a:bodyPr anchor="ctr">
            <a:noAutofit/>
          </a:bodyPr>
          <a:lstStyle>
            <a:lvl1pPr algn="l">
              <a:defRPr sz="5067" spc="0" baseline="0">
                <a:solidFill>
                  <a:schemeClr val="tx1"/>
                </a:solidFill>
              </a:defRPr>
            </a:lvl1pPr>
          </a:lstStyle>
          <a:p>
            <a:r>
              <a:rPr lang="en-US"/>
              <a:t>Section title</a:t>
            </a:r>
          </a:p>
        </p:txBody>
      </p:sp>
    </p:spTree>
    <p:extLst>
      <p:ext uri="{BB962C8B-B14F-4D97-AF65-F5344CB8AC3E}">
        <p14:creationId xmlns:p14="http://schemas.microsoft.com/office/powerpoint/2010/main" val="15691737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234" y="469286"/>
            <a:ext cx="9681295" cy="731520"/>
          </a:xfrm>
        </p:spPr>
        <p:txBody>
          <a:bodyPr vert="horz" lIns="91440" tIns="45720" rIns="91440" bIns="45720" rtlCol="0" anchor="t" anchorCtr="0">
            <a:noAutofit/>
          </a:bodyPr>
          <a:lstStyle>
            <a:lvl1pPr>
              <a:lnSpc>
                <a:spcPct val="100000"/>
              </a:lnSpc>
              <a:defRPr lang="en-US"/>
            </a:lvl1pPr>
          </a:lstStyle>
          <a:p>
            <a:pPr lvl="0"/>
            <a:r>
              <a:rPr lang="en-US"/>
              <a:t>Click to add title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2" y="6241565"/>
            <a:ext cx="3273859"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3" y="1499616"/>
            <a:ext cx="9681295" cy="4526280"/>
          </a:xfrm>
        </p:spPr>
        <p:txBody>
          <a:bodyPr/>
          <a:lstStyle>
            <a:lvl1pPr marL="152396" indent="-152396">
              <a:spcBef>
                <a:spcPts val="400"/>
              </a:spcBef>
              <a:spcAft>
                <a:spcPts val="800"/>
              </a:spcAft>
              <a:buClr>
                <a:schemeClr val="accent1"/>
              </a:buClr>
              <a:tabLst/>
              <a:defRPr sz="1900"/>
            </a:lvl1pPr>
            <a:lvl2pPr marL="289977" indent="-131230">
              <a:spcBef>
                <a:spcPts val="0"/>
              </a:spcBef>
              <a:spcAft>
                <a:spcPts val="800"/>
              </a:spcAft>
              <a:buClr>
                <a:schemeClr val="accent1"/>
              </a:buClr>
              <a:tabLst/>
              <a:defRPr sz="1900"/>
            </a:lvl2pPr>
            <a:lvl3pPr marL="419090" indent="-110064">
              <a:spcBef>
                <a:spcPts val="0"/>
              </a:spcBef>
              <a:spcAft>
                <a:spcPts val="800"/>
              </a:spcAft>
              <a:buClr>
                <a:schemeClr val="accent1"/>
              </a:buClr>
              <a:tabLst/>
              <a:defRPr sz="1600"/>
            </a:lvl3pPr>
            <a:lvl4pPr marL="539737" indent="-120648">
              <a:spcBef>
                <a:spcPts val="0"/>
              </a:spcBef>
              <a:spcAft>
                <a:spcPts val="800"/>
              </a:spcAft>
              <a:buClr>
                <a:schemeClr val="accent1"/>
              </a:buClr>
              <a:tabLst/>
              <a:defRPr sz="1500"/>
            </a:lvl4pPr>
            <a:lvl5pPr marL="658268" indent="-107948">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2045483"/>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2-lin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234" y="469286"/>
            <a:ext cx="9681295" cy="1096841"/>
          </a:xfrm>
        </p:spPr>
        <p:txBody>
          <a:bodyPr vert="horz" lIns="91440" tIns="45720" rIns="91440" bIns="45720" rtlCol="0" anchor="t" anchorCtr="0">
            <a:noAutofit/>
          </a:bodyPr>
          <a:lstStyle>
            <a:lvl1pPr>
              <a:lnSpc>
                <a:spcPct val="100000"/>
              </a:lnSpc>
              <a:defRPr lang="en-US"/>
            </a:lvl1pPr>
          </a:lstStyle>
          <a:p>
            <a:pPr lvl="0"/>
            <a:r>
              <a:rPr lang="en-US"/>
              <a:t>Click to add a title style with a </a:t>
            </a:r>
            <a:br>
              <a:rPr lang="en-US"/>
            </a:br>
            <a:r>
              <a:rPr lang="en-US"/>
              <a:t>two-line headline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2" y="6241565"/>
            <a:ext cx="3273859"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3" y="1862937"/>
            <a:ext cx="9681295" cy="4105740"/>
          </a:xfrm>
        </p:spPr>
        <p:txBody>
          <a:bodyPr/>
          <a:lstStyle>
            <a:lvl1pPr marL="152396" indent="-152396">
              <a:spcBef>
                <a:spcPts val="400"/>
              </a:spcBef>
              <a:spcAft>
                <a:spcPts val="800"/>
              </a:spcAft>
              <a:buClr>
                <a:schemeClr val="accent1"/>
              </a:buClr>
              <a:tabLst/>
              <a:defRPr sz="1900"/>
            </a:lvl1pPr>
            <a:lvl2pPr marL="289977" indent="-131230">
              <a:spcBef>
                <a:spcPts val="0"/>
              </a:spcBef>
              <a:spcAft>
                <a:spcPts val="800"/>
              </a:spcAft>
              <a:buClr>
                <a:schemeClr val="accent1"/>
              </a:buClr>
              <a:tabLst/>
              <a:defRPr sz="1900"/>
            </a:lvl2pPr>
            <a:lvl3pPr marL="419090" indent="-110064">
              <a:spcBef>
                <a:spcPts val="0"/>
              </a:spcBef>
              <a:spcAft>
                <a:spcPts val="800"/>
              </a:spcAft>
              <a:buClr>
                <a:schemeClr val="accent1"/>
              </a:buClr>
              <a:tabLst/>
              <a:defRPr sz="1600"/>
            </a:lvl3pPr>
            <a:lvl4pPr marL="539737" indent="-120648">
              <a:spcBef>
                <a:spcPts val="0"/>
              </a:spcBef>
              <a:spcAft>
                <a:spcPts val="800"/>
              </a:spcAft>
              <a:buClr>
                <a:schemeClr val="accent1"/>
              </a:buClr>
              <a:tabLst/>
              <a:defRPr sz="1500"/>
            </a:lvl4pPr>
            <a:lvl5pPr marL="658268" indent="-107948">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1254082"/>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2-column text">
    <p:spTree>
      <p:nvGrpSpPr>
        <p:cNvPr id="1" name=""/>
        <p:cNvGrpSpPr/>
        <p:nvPr/>
      </p:nvGrpSpPr>
      <p:grpSpPr>
        <a:xfrm>
          <a:off x="0" y="0"/>
          <a:ext cx="0" cy="0"/>
          <a:chOff x="0" y="0"/>
          <a:chExt cx="0" cy="0"/>
        </a:xfrm>
      </p:grpSpPr>
      <p:sp>
        <p:nvSpPr>
          <p:cNvPr id="2" name="Title 1"/>
          <p:cNvSpPr>
            <a:spLocks noGrp="1"/>
          </p:cNvSpPr>
          <p:nvPr>
            <p:ph type="title"/>
          </p:nvPr>
        </p:nvSpPr>
        <p:spPr>
          <a:xfrm>
            <a:off x="517234" y="469286"/>
            <a:ext cx="11096132" cy="732508"/>
          </a:xfrm>
        </p:spPr>
        <p:txBody>
          <a:bodyPr vert="horz" lIns="91440" tIns="45720" rIns="91440" bIns="45720" rtlCol="0" anchor="t" anchorCtr="0">
            <a:noAutofit/>
          </a:bodyPr>
          <a:lstStyle>
            <a:lvl1pPr>
              <a:lnSpc>
                <a:spcPct val="100000"/>
              </a:lnSpc>
              <a:defRPr lang="en-US"/>
            </a:lvl1pPr>
          </a:lstStyle>
          <a:p>
            <a:pPr lvl="0"/>
            <a:r>
              <a:rPr lang="en-US"/>
              <a:t>Click to edit Master title style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0" y="6241565"/>
            <a:ext cx="3273860"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2" y="1498998"/>
            <a:ext cx="5364480" cy="4527549"/>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1107A685-91FA-EF46-BCA6-7D2780198A4D}"/>
              </a:ext>
            </a:extLst>
          </p:cNvPr>
          <p:cNvSpPr>
            <a:spLocks noGrp="1"/>
          </p:cNvSpPr>
          <p:nvPr>
            <p:ph type="body" sz="quarter" idx="14"/>
          </p:nvPr>
        </p:nvSpPr>
        <p:spPr>
          <a:xfrm>
            <a:off x="6217920" y="1498998"/>
            <a:ext cx="5364480" cy="4527549"/>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1433007"/>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2-line) and 2-column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0" y="6241565"/>
            <a:ext cx="3273860"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2" y="1862937"/>
            <a:ext cx="5364480" cy="4105740"/>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1107A685-91FA-EF46-BCA6-7D2780198A4D}"/>
              </a:ext>
            </a:extLst>
          </p:cNvPr>
          <p:cNvSpPr>
            <a:spLocks noGrp="1"/>
          </p:cNvSpPr>
          <p:nvPr>
            <p:ph type="body" sz="quarter" idx="14"/>
          </p:nvPr>
        </p:nvSpPr>
        <p:spPr>
          <a:xfrm>
            <a:off x="6217920" y="1862937"/>
            <a:ext cx="5364480" cy="4105740"/>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77029EA9-40C9-BA4E-A674-96547D8CB575}"/>
              </a:ext>
            </a:extLst>
          </p:cNvPr>
          <p:cNvSpPr>
            <a:spLocks noGrp="1"/>
          </p:cNvSpPr>
          <p:nvPr>
            <p:ph type="title" hasCustomPrompt="1"/>
          </p:nvPr>
        </p:nvSpPr>
        <p:spPr>
          <a:xfrm>
            <a:off x="517233" y="469286"/>
            <a:ext cx="11082528" cy="1094471"/>
          </a:xfrm>
        </p:spPr>
        <p:txBody>
          <a:bodyPr vert="horz" lIns="91440" tIns="45720" rIns="91440" bIns="45720" rtlCol="0" anchor="t" anchorCtr="0">
            <a:noAutofit/>
          </a:bodyPr>
          <a:lstStyle>
            <a:lvl1pPr>
              <a:lnSpc>
                <a:spcPct val="100000"/>
              </a:lnSpc>
              <a:defRPr lang="en-US"/>
            </a:lvl1pPr>
          </a:lstStyle>
          <a:p>
            <a:pPr lvl="0"/>
            <a:r>
              <a:rPr lang="en-US"/>
              <a:t>Click to add a title style with a </a:t>
            </a:r>
            <a:br>
              <a:rPr lang="en-US"/>
            </a:br>
            <a:r>
              <a:rPr lang="en-US"/>
              <a:t>two-line headline</a:t>
            </a:r>
          </a:p>
        </p:txBody>
      </p:sp>
    </p:spTree>
    <p:extLst>
      <p:ext uri="{BB962C8B-B14F-4D97-AF65-F5344CB8AC3E}">
        <p14:creationId xmlns:p14="http://schemas.microsoft.com/office/powerpoint/2010/main" val="2076355172"/>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layou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3096" y="469286"/>
            <a:ext cx="11097749" cy="1096841"/>
          </a:xfrm>
        </p:spPr>
        <p:txBody>
          <a:bodyPr/>
          <a:lstStyle>
            <a:lvl1pPr>
              <a:lnSpc>
                <a:spcPct val="100000"/>
              </a:lnSpc>
              <a:defRPr sz="3200"/>
            </a:lvl1pPr>
          </a:lstStyle>
          <a:p>
            <a:r>
              <a:rPr lang="en-US"/>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13" name="Text Placeholder 12">
            <a:extLst>
              <a:ext uri="{FF2B5EF4-FFF2-40B4-BE49-F238E27FC236}">
                <a16:creationId xmlns:a16="http://schemas.microsoft.com/office/drawing/2014/main" id="{6B9D6CC0-54C1-DF41-9D85-A9549CADD0CA}"/>
              </a:ext>
            </a:extLst>
          </p:cNvPr>
          <p:cNvSpPr>
            <a:spLocks noGrp="1"/>
          </p:cNvSpPr>
          <p:nvPr>
            <p:ph type="body" sz="quarter" idx="13" hasCustomPrompt="1"/>
          </p:nvPr>
        </p:nvSpPr>
        <p:spPr>
          <a:xfrm>
            <a:off x="514712" y="5693822"/>
            <a:ext cx="10766069"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8" name="Text Placeholder 7">
            <a:extLst>
              <a:ext uri="{FF2B5EF4-FFF2-40B4-BE49-F238E27FC236}">
                <a16:creationId xmlns:a16="http://schemas.microsoft.com/office/drawing/2014/main" id="{0E1EA24B-5EA2-AB43-8C64-595AAF72202A}"/>
              </a:ext>
            </a:extLst>
          </p:cNvPr>
          <p:cNvSpPr>
            <a:spLocks noGrp="1"/>
          </p:cNvSpPr>
          <p:nvPr>
            <p:ph type="body" sz="quarter" idx="21"/>
          </p:nvPr>
        </p:nvSpPr>
        <p:spPr>
          <a:xfrm>
            <a:off x="1178111" y="3975024"/>
            <a:ext cx="4462272" cy="1658837"/>
          </a:xfrm>
        </p:spPr>
        <p:txBody>
          <a:bodyPr/>
          <a:lstStyle>
            <a:lvl1pPr marL="118530" marR="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sz="1600"/>
            </a:lvl1pPr>
            <a:lvl2pPr marL="160863" indent="0">
              <a:buNone/>
              <a:defRPr/>
            </a:lvl2pPr>
          </a:lstStyle>
          <a:p>
            <a:pPr lvl="0"/>
            <a:r>
              <a:rPr lang="en-US"/>
              <a:t>Click to edit Master text styles</a:t>
            </a:r>
          </a:p>
          <a:p>
            <a:pPr marL="118530" marR="0" lvl="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en-US"/>
              <a:t>Click to edit Master text styles</a:t>
            </a:r>
          </a:p>
          <a:p>
            <a:pPr marL="118530" marR="0" lvl="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en-US"/>
              <a:t>Click to edit Master text styles</a:t>
            </a:r>
          </a:p>
          <a:p>
            <a:pPr marL="118530" marR="0" lvl="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en-US"/>
              <a:t>Click to edit Master text styles</a:t>
            </a:r>
          </a:p>
          <a:p>
            <a:pPr lvl="0"/>
            <a:endParaRPr lang="en-US"/>
          </a:p>
        </p:txBody>
      </p:sp>
      <p:sp>
        <p:nvSpPr>
          <p:cNvPr id="11" name="Text Placeholder 10">
            <a:extLst>
              <a:ext uri="{FF2B5EF4-FFF2-40B4-BE49-F238E27FC236}">
                <a16:creationId xmlns:a16="http://schemas.microsoft.com/office/drawing/2014/main" id="{678FD2D1-54D0-384D-B6C4-1ADF79A1F6B9}"/>
              </a:ext>
            </a:extLst>
          </p:cNvPr>
          <p:cNvSpPr>
            <a:spLocks noGrp="1"/>
          </p:cNvSpPr>
          <p:nvPr>
            <p:ph type="body" sz="quarter" idx="22"/>
          </p:nvPr>
        </p:nvSpPr>
        <p:spPr>
          <a:xfrm>
            <a:off x="1178111" y="3624052"/>
            <a:ext cx="4462272" cy="380953"/>
          </a:xfrm>
        </p:spPr>
        <p:txBody>
          <a:bodyPr/>
          <a:lstStyle>
            <a:lvl1pPr marL="0" indent="0" algn="l">
              <a:lnSpc>
                <a:spcPct val="100000"/>
              </a:lnSpc>
              <a:buNone/>
              <a:defRPr sz="19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9" name="Text Placeholder 7">
            <a:extLst>
              <a:ext uri="{FF2B5EF4-FFF2-40B4-BE49-F238E27FC236}">
                <a16:creationId xmlns:a16="http://schemas.microsoft.com/office/drawing/2014/main" id="{EA3CFA97-B918-A243-8347-81ABE5965E29}"/>
              </a:ext>
            </a:extLst>
          </p:cNvPr>
          <p:cNvSpPr>
            <a:spLocks noGrp="1"/>
          </p:cNvSpPr>
          <p:nvPr>
            <p:ph type="body" sz="quarter" idx="23"/>
          </p:nvPr>
        </p:nvSpPr>
        <p:spPr>
          <a:xfrm>
            <a:off x="6698743" y="3975024"/>
            <a:ext cx="4462272" cy="1658837"/>
          </a:xfrm>
        </p:spPr>
        <p:txBody>
          <a:bodyPr/>
          <a:lstStyle>
            <a:lvl1pPr marL="118530" marR="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sz="1600"/>
            </a:lvl1pPr>
            <a:lvl2pPr marL="160863" indent="0">
              <a:buNone/>
              <a:defRPr/>
            </a:lvl2pPr>
          </a:lstStyle>
          <a:p>
            <a:pPr lvl="0"/>
            <a:r>
              <a:rPr lang="en-US"/>
              <a:t>Click to edit Master text styles</a:t>
            </a:r>
          </a:p>
          <a:p>
            <a:pPr marL="118530" marR="0" lvl="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en-US"/>
              <a:t>Click to edit Master text styles</a:t>
            </a:r>
          </a:p>
          <a:p>
            <a:pPr marL="118530" marR="0" lvl="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en-US"/>
              <a:t>Click to edit Master text styles</a:t>
            </a:r>
          </a:p>
          <a:p>
            <a:pPr marL="118530" marR="0" lvl="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en-US"/>
              <a:t>Click to edit Master text styles</a:t>
            </a:r>
          </a:p>
          <a:p>
            <a:pPr lvl="0"/>
            <a:endParaRPr lang="en-US"/>
          </a:p>
        </p:txBody>
      </p:sp>
      <p:sp>
        <p:nvSpPr>
          <p:cNvPr id="20" name="Text Placeholder 10">
            <a:extLst>
              <a:ext uri="{FF2B5EF4-FFF2-40B4-BE49-F238E27FC236}">
                <a16:creationId xmlns:a16="http://schemas.microsoft.com/office/drawing/2014/main" id="{71222A9A-C729-754A-AB5B-7F8262F611A3}"/>
              </a:ext>
            </a:extLst>
          </p:cNvPr>
          <p:cNvSpPr>
            <a:spLocks noGrp="1"/>
          </p:cNvSpPr>
          <p:nvPr>
            <p:ph type="body" sz="quarter" idx="24"/>
          </p:nvPr>
        </p:nvSpPr>
        <p:spPr>
          <a:xfrm>
            <a:off x="6698743" y="3624052"/>
            <a:ext cx="4462272" cy="380953"/>
          </a:xfrm>
        </p:spPr>
        <p:txBody>
          <a:bodyPr/>
          <a:lstStyle>
            <a:lvl1pPr marL="0" indent="0" algn="l">
              <a:lnSpc>
                <a:spcPct val="100000"/>
              </a:lnSpc>
              <a:buNone/>
              <a:defRPr sz="19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Footer Placeholder 3">
            <a:extLst>
              <a:ext uri="{FF2B5EF4-FFF2-40B4-BE49-F238E27FC236}">
                <a16:creationId xmlns:a16="http://schemas.microsoft.com/office/drawing/2014/main" id="{34801EFD-7446-8E4E-AAEF-5C8D10FA2ADF}"/>
              </a:ext>
            </a:extLst>
          </p:cNvPr>
          <p:cNvSpPr>
            <a:spLocks noGrp="1"/>
          </p:cNvSpPr>
          <p:nvPr>
            <p:ph type="ftr" sz="quarter" idx="3"/>
          </p:nvPr>
        </p:nvSpPr>
        <p:spPr>
          <a:xfrm>
            <a:off x="7934692" y="6242305"/>
            <a:ext cx="3277715"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1100687974"/>
      </p:ext>
    </p:extLst>
  </p:cSld>
  <p:clrMapOvr>
    <a:masterClrMapping/>
  </p:clrMapOvr>
  <p:extLst>
    <p:ext uri="{DCECCB84-F9BA-43D5-87BE-67443E8EF086}">
      <p15:sldGuideLst xmlns:p15="http://schemas.microsoft.com/office/powerpoint/2012/main">
        <p15:guide id="2" orient="horz" pos="3504">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tab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3096" y="469285"/>
            <a:ext cx="11097749" cy="1056387"/>
          </a:xfrm>
        </p:spPr>
        <p:txBody>
          <a:bodyPr/>
          <a:lstStyle>
            <a:lvl1pPr>
              <a:lnSpc>
                <a:spcPct val="100000"/>
              </a:lnSpc>
              <a:defRPr sz="3200"/>
            </a:lvl1pPr>
          </a:lstStyle>
          <a:p>
            <a:r>
              <a:rPr lang="en-US"/>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13" name="Text Placeholder 12">
            <a:extLst>
              <a:ext uri="{FF2B5EF4-FFF2-40B4-BE49-F238E27FC236}">
                <a16:creationId xmlns:a16="http://schemas.microsoft.com/office/drawing/2014/main" id="{6B9D6CC0-54C1-DF41-9D85-A9549CADD0CA}"/>
              </a:ext>
            </a:extLst>
          </p:cNvPr>
          <p:cNvSpPr>
            <a:spLocks noGrp="1"/>
          </p:cNvSpPr>
          <p:nvPr>
            <p:ph type="body" sz="quarter" idx="13" hasCustomPrompt="1"/>
          </p:nvPr>
        </p:nvSpPr>
        <p:spPr>
          <a:xfrm>
            <a:off x="514712" y="5693822"/>
            <a:ext cx="10766069"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14" name="Table Placeholder 13">
            <a:extLst>
              <a:ext uri="{FF2B5EF4-FFF2-40B4-BE49-F238E27FC236}">
                <a16:creationId xmlns:a16="http://schemas.microsoft.com/office/drawing/2014/main" id="{D270908A-23D5-CD43-8692-062EB0F4A7A9}"/>
              </a:ext>
            </a:extLst>
          </p:cNvPr>
          <p:cNvSpPr>
            <a:spLocks noGrp="1"/>
          </p:cNvSpPr>
          <p:nvPr>
            <p:ph type="tbl" sz="quarter" idx="17"/>
          </p:nvPr>
        </p:nvSpPr>
        <p:spPr>
          <a:xfrm>
            <a:off x="503347" y="2999232"/>
            <a:ext cx="11230899" cy="2680157"/>
          </a:xfrm>
          <a:noFill/>
        </p:spPr>
        <p:txBody>
          <a:bodyPr lIns="228600" tIns="54864" rIns="228600" bIns="0" anchor="ctr"/>
          <a:lstStyle>
            <a:lvl1pPr marL="0" indent="0" algn="ctr">
              <a:buNone/>
              <a:defRPr>
                <a:solidFill>
                  <a:schemeClr val="accent1"/>
                </a:solidFill>
              </a:defRPr>
            </a:lvl1pPr>
          </a:lstStyle>
          <a:p>
            <a:endParaRPr lang="en-US"/>
          </a:p>
        </p:txBody>
      </p:sp>
      <p:sp>
        <p:nvSpPr>
          <p:cNvPr id="10" name="Footer Placeholder 3">
            <a:extLst>
              <a:ext uri="{FF2B5EF4-FFF2-40B4-BE49-F238E27FC236}">
                <a16:creationId xmlns:a16="http://schemas.microsoft.com/office/drawing/2014/main" id="{A91CB174-5B4E-3040-9C32-90B63AD71B46}"/>
              </a:ext>
            </a:extLst>
          </p:cNvPr>
          <p:cNvSpPr>
            <a:spLocks noGrp="1"/>
          </p:cNvSpPr>
          <p:nvPr>
            <p:ph type="ftr" sz="quarter" idx="3"/>
          </p:nvPr>
        </p:nvSpPr>
        <p:spPr>
          <a:xfrm>
            <a:off x="7930558"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2426261960"/>
      </p:ext>
    </p:extLst>
  </p:cSld>
  <p:clrMapOvr>
    <a:masterClrMapping/>
  </p:clrMapOvr>
  <p:extLst>
    <p:ext uri="{DCECCB84-F9BA-43D5-87BE-67443E8EF086}">
      <p15:sldGuideLst xmlns:p15="http://schemas.microsoft.com/office/powerpoint/2012/main">
        <p15:guide id="2" orient="horz" pos="3504">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tab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4" name="Table Placeholder 3">
            <a:extLst>
              <a:ext uri="{FF2B5EF4-FFF2-40B4-BE49-F238E27FC236}">
                <a16:creationId xmlns:a16="http://schemas.microsoft.com/office/drawing/2014/main" id="{18412AE7-14E8-314D-8735-18215A59D225}"/>
              </a:ext>
            </a:extLst>
          </p:cNvPr>
          <p:cNvSpPr>
            <a:spLocks noGrp="1"/>
          </p:cNvSpPr>
          <p:nvPr>
            <p:ph type="tbl" sz="quarter" idx="14"/>
          </p:nvPr>
        </p:nvSpPr>
        <p:spPr>
          <a:xfrm>
            <a:off x="609600" y="1658112"/>
            <a:ext cx="10972800" cy="4035552"/>
          </a:xfrm>
        </p:spPr>
        <p:txBody>
          <a:bodyPr anchor="ctr"/>
          <a:lstStyle>
            <a:lvl1pPr marL="0" indent="0" algn="ctr">
              <a:buNone/>
              <a:defRPr sz="1200">
                <a:solidFill>
                  <a:schemeClr val="accent1"/>
                </a:solidFill>
              </a:defRPr>
            </a:lvl1pPr>
          </a:lstStyle>
          <a:p>
            <a:endParaRPr lang="en-US"/>
          </a:p>
        </p:txBody>
      </p:sp>
      <p:sp>
        <p:nvSpPr>
          <p:cNvPr id="7" name="Footer Placeholder 3">
            <a:extLst>
              <a:ext uri="{FF2B5EF4-FFF2-40B4-BE49-F238E27FC236}">
                <a16:creationId xmlns:a16="http://schemas.microsoft.com/office/drawing/2014/main" id="{0757D4EE-7E0C-E842-839C-0E9231F5BB1B}"/>
              </a:ext>
            </a:extLst>
          </p:cNvPr>
          <p:cNvSpPr>
            <a:spLocks noGrp="1"/>
          </p:cNvSpPr>
          <p:nvPr>
            <p:ph type="ftr" sz="quarter" idx="3"/>
          </p:nvPr>
        </p:nvSpPr>
        <p:spPr>
          <a:xfrm>
            <a:off x="7930558" y="6241565"/>
            <a:ext cx="3284969"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111297293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11.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83.xml"/><Relationship Id="rId1" Type="http://schemas.openxmlformats.org/officeDocument/2006/relationships/slideLayout" Target="../slideLayouts/slideLayout82.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85.xml"/><Relationship Id="rId1" Type="http://schemas.openxmlformats.org/officeDocument/2006/relationships/slideLayout" Target="../slideLayouts/slideLayout84.xml"/><Relationship Id="rId5" Type="http://schemas.openxmlformats.org/officeDocument/2006/relationships/image" Target="../media/image14.jpeg"/><Relationship Id="rId4" Type="http://schemas.openxmlformats.org/officeDocument/2006/relationships/tags" Target="../tags/tag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29" Type="http://schemas.openxmlformats.org/officeDocument/2006/relationships/slideLayout" Target="../slideLayouts/slideLayout114.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theme" Target="../theme/theme1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5.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slideLayout" Target="../slideLayouts/slideLayout155.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theme" Target="../theme/theme1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5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26" Type="http://schemas.openxmlformats.org/officeDocument/2006/relationships/slideLayout" Target="../slideLayouts/slideLayout183.xml"/><Relationship Id="rId3" Type="http://schemas.openxmlformats.org/officeDocument/2006/relationships/slideLayout" Target="../slideLayouts/slideLayout160.xml"/><Relationship Id="rId21" Type="http://schemas.openxmlformats.org/officeDocument/2006/relationships/slideLayout" Target="../slideLayouts/slideLayout178.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5" Type="http://schemas.openxmlformats.org/officeDocument/2006/relationships/slideLayout" Target="../slideLayouts/slideLayout182.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20" Type="http://schemas.openxmlformats.org/officeDocument/2006/relationships/slideLayout" Target="../slideLayouts/slideLayout177.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24" Type="http://schemas.openxmlformats.org/officeDocument/2006/relationships/slideLayout" Target="../slideLayouts/slideLayout181.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23" Type="http://schemas.openxmlformats.org/officeDocument/2006/relationships/slideLayout" Target="../slideLayouts/slideLayout180.xml"/><Relationship Id="rId28" Type="http://schemas.openxmlformats.org/officeDocument/2006/relationships/theme" Target="../theme/theme18.xml"/><Relationship Id="rId10" Type="http://schemas.openxmlformats.org/officeDocument/2006/relationships/slideLayout" Target="../slideLayouts/slideLayout167.xml"/><Relationship Id="rId19" Type="http://schemas.openxmlformats.org/officeDocument/2006/relationships/slideLayout" Target="../slideLayouts/slideLayout176.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 Id="rId22" Type="http://schemas.openxmlformats.org/officeDocument/2006/relationships/slideLayout" Target="../slideLayouts/slideLayout179.xml"/><Relationship Id="rId27" Type="http://schemas.openxmlformats.org/officeDocument/2006/relationships/slideLayout" Target="../slideLayouts/slideLayout18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9.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20.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heme" Target="../theme/theme20.xml"/><Relationship Id="rId1" Type="http://schemas.openxmlformats.org/officeDocument/2006/relationships/slideLayout" Target="../slideLayouts/slideLayout196.xml"/><Relationship Id="rId4" Type="http://schemas.openxmlformats.org/officeDocument/2006/relationships/image" Target="../media/image14.jpeg"/></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5" Type="http://schemas.openxmlformats.org/officeDocument/2006/relationships/image" Target="../media/image14.jpeg"/><Relationship Id="rId4" Type="http://schemas.openxmlformats.org/officeDocument/2006/relationships/tags" Target="../tags/tag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4.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6.pn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5.xml"/><Relationship Id="rId1"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6.xml"/><Relationship Id="rId1"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7.xml"/><Relationship Id="rId1" Type="http://schemas.openxmlformats.org/officeDocument/2006/relationships/slideLayout" Target="../slideLayouts/slideLayout54.xml"/><Relationship Id="rId4" Type="http://schemas.openxmlformats.org/officeDocument/2006/relationships/image" Target="../media/image10.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image" Target="../media/image11.emf"/><Relationship Id="rId5" Type="http://schemas.openxmlformats.org/officeDocument/2006/relationships/slideLayout" Target="../slideLayouts/slideLayout59.xml"/><Relationship Id="rId10" Type="http://schemas.openxmlformats.org/officeDocument/2006/relationships/theme" Target="../theme/theme8.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66.xml"/><Relationship Id="rId7" Type="http://schemas.openxmlformats.org/officeDocument/2006/relationships/theme" Target="../theme/theme9.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 Id="rId9"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6334317"/>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4"/>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5"/>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2" y="6459786"/>
            <a:ext cx="2472271" cy="365125"/>
          </a:xfrm>
          <a:prstGeom prst="rect">
            <a:avLst/>
          </a:prstGeom>
        </p:spPr>
        <p:txBody>
          <a:bodyPr vert="horz" lIns="91440" tIns="45720" rIns="91440" bIns="45720" rtlCol="0" anchor="ctr"/>
          <a:lstStyle>
            <a:lvl1pPr algn="l">
              <a:defRPr sz="900">
                <a:solidFill>
                  <a:srgbClr val="FFFFFF"/>
                </a:solidFill>
              </a:defRPr>
            </a:lvl1pPr>
          </a:lstStyle>
          <a:p>
            <a:fld id="{2EC00178-3B47-4802-83A6-85942859B967}" type="datetimeFigureOut">
              <a:rPr lang="en-US" smtClean="0"/>
              <a:t>3/14/2024</a:t>
            </a:fld>
            <a:endParaRPr lang="en-US"/>
          </a:p>
        </p:txBody>
      </p:sp>
      <p:sp>
        <p:nvSpPr>
          <p:cNvPr id="5" name="Footer Placeholder 4"/>
          <p:cNvSpPr>
            <a:spLocks noGrp="1"/>
          </p:cNvSpPr>
          <p:nvPr>
            <p:ph type="ftr" sz="quarter" idx="3"/>
          </p:nvPr>
        </p:nvSpPr>
        <p:spPr>
          <a:xfrm>
            <a:off x="3686186" y="6459786"/>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60" y="6459786"/>
            <a:ext cx="1312025" cy="365125"/>
          </a:xfrm>
          <a:prstGeom prst="rect">
            <a:avLst/>
          </a:prstGeom>
        </p:spPr>
        <p:txBody>
          <a:bodyPr vert="horz" lIns="91440" tIns="45720" rIns="91440" bIns="45720" rtlCol="0" anchor="ctr"/>
          <a:lstStyle>
            <a:lvl1pPr algn="r">
              <a:defRPr sz="1100">
                <a:solidFill>
                  <a:srgbClr val="FFFFFF"/>
                </a:solidFill>
              </a:defRPr>
            </a:lvl1pPr>
          </a:lstStyle>
          <a:p>
            <a:fld id="{77E19AD9-0C2E-4AEF-B6FD-BA94EAF79C78}"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1304663"/>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 id="2147484138" r:id="rId12"/>
    <p:sldLayoutId id="2147484139" r:id="rId13"/>
    <p:sldLayoutId id="2147484140" r:id="rId14"/>
    <p:sldLayoutId id="2147484141" r:id="rId15"/>
    <p:sldLayoutId id="2147484142" r:id="rId16"/>
    <p:sldLayoutId id="2147484219" r:id="rId17"/>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377"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p:titleStyle>
    <p:body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38" indent="-182875" algn="l" defTabSz="914377"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14"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89"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01668F-4F00-0646-B3E8-9FF107686AC8}"/>
              </a:ext>
            </a:extLst>
          </p:cNvPr>
          <p:cNvSpPr>
            <a:spLocks noGrp="1"/>
          </p:cNvSpPr>
          <p:nvPr>
            <p:ph type="title"/>
          </p:nvPr>
        </p:nvSpPr>
        <p:spPr>
          <a:xfrm>
            <a:off x="517233" y="469263"/>
            <a:ext cx="9680448" cy="732508"/>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93AE75A5-C5DD-F24E-B778-058E1A648C58}"/>
              </a:ext>
            </a:extLst>
          </p:cNvPr>
          <p:cNvSpPr>
            <a:spLocks noGrp="1"/>
          </p:cNvSpPr>
          <p:nvPr>
            <p:ph type="body" idx="1"/>
          </p:nvPr>
        </p:nvSpPr>
        <p:spPr>
          <a:xfrm>
            <a:off x="499872" y="1501605"/>
            <a:ext cx="9680448" cy="422017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3301E51-C0D1-1145-9586-FD3CE3D91F61}"/>
              </a:ext>
            </a:extLst>
          </p:cNvPr>
          <p:cNvSpPr>
            <a:spLocks noGrp="1"/>
          </p:cNvSpPr>
          <p:nvPr>
            <p:ph type="sldNum" sz="quarter" idx="4"/>
          </p:nvPr>
        </p:nvSpPr>
        <p:spPr>
          <a:xfrm>
            <a:off x="11214331" y="6242305"/>
            <a:ext cx="470647" cy="374396"/>
          </a:xfrm>
          <a:prstGeom prst="rect">
            <a:avLst/>
          </a:prstGeom>
        </p:spPr>
        <p:txBody>
          <a:bodyPr vert="horz" lIns="91440" tIns="45720" rIns="91440" bIns="45720" rtlCol="0" anchor="ctr"/>
          <a:lstStyle>
            <a:lvl1pPr algn="r">
              <a:defRPr sz="1067" b="0" i="0">
                <a:solidFill>
                  <a:schemeClr val="tx1"/>
                </a:solidFill>
                <a:latin typeface="Arial" panose="020B0604020202020204" pitchFamily="34" charset="0"/>
                <a:cs typeface="Arial" panose="020B0604020202020204" pitchFamily="34" charset="0"/>
              </a:defRPr>
            </a:lvl1pPr>
          </a:lstStyle>
          <a:p>
            <a:fld id="{66DE20E4-D496-034F-914D-F7F15B93E95B}" type="slidenum">
              <a:rPr lang="en-US" smtClean="0"/>
              <a:pPr/>
              <a:t>‹#›</a:t>
            </a:fld>
            <a:endParaRPr lang="en-US"/>
          </a:p>
        </p:txBody>
      </p:sp>
      <p:sp>
        <p:nvSpPr>
          <p:cNvPr id="8" name="TextBox 7">
            <a:extLst>
              <a:ext uri="{FF2B5EF4-FFF2-40B4-BE49-F238E27FC236}">
                <a16:creationId xmlns:a16="http://schemas.microsoft.com/office/drawing/2014/main" id="{9ED704B1-56F3-BC48-B63B-4E3939705733}"/>
              </a:ext>
            </a:extLst>
          </p:cNvPr>
          <p:cNvSpPr txBox="1"/>
          <p:nvPr userDrawn="1"/>
        </p:nvSpPr>
        <p:spPr>
          <a:xfrm>
            <a:off x="1097280" y="6332817"/>
            <a:ext cx="3151512"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 2021 United HealthCare Services, Inc. All Rights Reserved.</a:t>
            </a:r>
          </a:p>
        </p:txBody>
      </p:sp>
      <p:sp>
        <p:nvSpPr>
          <p:cNvPr id="10" name="Graphic 8">
            <a:extLst>
              <a:ext uri="{FF2B5EF4-FFF2-40B4-BE49-F238E27FC236}">
                <a16:creationId xmlns:a16="http://schemas.microsoft.com/office/drawing/2014/main" id="{129DDFE8-CD12-8644-AE9F-FB940196156F}"/>
              </a:ext>
            </a:extLst>
          </p:cNvPr>
          <p:cNvSpPr/>
          <p:nvPr userDrawn="1"/>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
        <p:nvSpPr>
          <p:cNvPr id="4" name="Footer Placeholder 3">
            <a:extLst>
              <a:ext uri="{FF2B5EF4-FFF2-40B4-BE49-F238E27FC236}">
                <a16:creationId xmlns:a16="http://schemas.microsoft.com/office/drawing/2014/main" id="{AA7BA7B7-B988-9548-9455-35B566EB356C}"/>
              </a:ext>
            </a:extLst>
          </p:cNvPr>
          <p:cNvSpPr>
            <a:spLocks noGrp="1"/>
          </p:cNvSpPr>
          <p:nvPr>
            <p:ph type="ftr" sz="quarter" idx="3"/>
          </p:nvPr>
        </p:nvSpPr>
        <p:spPr>
          <a:xfrm>
            <a:off x="7914273" y="6241565"/>
            <a:ext cx="3300057" cy="366183"/>
          </a:xfrm>
          <a:prstGeom prst="rect">
            <a:avLst/>
          </a:prstGeom>
        </p:spPr>
        <p:txBody>
          <a:bodyPr vert="horz" lIns="91440" tIns="45720" rIns="91440" bIns="45720" rtlCol="0" anchor="ctr"/>
          <a:lstStyle>
            <a:lvl1pPr algn="r">
              <a:defRPr sz="1067">
                <a:solidFill>
                  <a:schemeClr val="tx1"/>
                </a:solidFill>
              </a:defRPr>
            </a:lvl1pPr>
          </a:lstStyle>
          <a:p>
            <a:r>
              <a:rPr lang="en-US"/>
              <a:t>Type division name here</a:t>
            </a:r>
          </a:p>
        </p:txBody>
      </p:sp>
    </p:spTree>
    <p:extLst>
      <p:ext uri="{BB962C8B-B14F-4D97-AF65-F5344CB8AC3E}">
        <p14:creationId xmlns:p14="http://schemas.microsoft.com/office/powerpoint/2010/main" val="2098892643"/>
      </p:ext>
    </p:extLst>
  </p:cSld>
  <p:clrMap bg1="lt1" tx1="dk1" bg2="lt2" tx2="dk2" accent1="accent1" accent2="accent2" accent3="accent3" accent4="accent4" accent5="accent5" accent6="accent6" hlink="hlink" folHlink="folHlink"/>
  <p:sldLayoutIdLst>
    <p:sldLayoutId id="2147484008" r:id="rId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ftr="0" dt="0"/>
  <p:txStyles>
    <p:titleStyle>
      <a:lvl1pPr algn="l" defTabSz="914377" rtl="0" eaLnBrk="1" latinLnBrk="0" hangingPunct="1">
        <a:lnSpc>
          <a:spcPct val="100000"/>
        </a:lnSpc>
        <a:spcBef>
          <a:spcPct val="0"/>
        </a:spcBef>
        <a:buNone/>
        <a:defRPr sz="3200" b="1" i="0" kern="1200" spc="0" baseline="0">
          <a:solidFill>
            <a:schemeClr val="accent1"/>
          </a:solidFill>
          <a:latin typeface="+mj-lt"/>
          <a:ea typeface="+mj-ea"/>
          <a:cs typeface="+mj-cs"/>
        </a:defRPr>
      </a:lvl1pPr>
    </p:titleStyle>
    <p:bodyStyle>
      <a:lvl1pPr marL="156629" indent="-156629" algn="l" defTabSz="914377" rtl="0" eaLnBrk="1" latinLnBrk="0" hangingPunct="1">
        <a:lnSpc>
          <a:spcPct val="90000"/>
        </a:lnSpc>
        <a:spcBef>
          <a:spcPts val="400"/>
        </a:spcBef>
        <a:spcAft>
          <a:spcPts val="800"/>
        </a:spcAft>
        <a:buClr>
          <a:schemeClr val="accent1"/>
        </a:buClr>
        <a:buFont typeface="Arial" panose="020B0604020202020204" pitchFamily="34" charset="0"/>
        <a:buChar char="•"/>
        <a:tabLst/>
        <a:defRPr sz="1900" b="0" i="0" kern="1200">
          <a:solidFill>
            <a:schemeClr val="accent1"/>
          </a:solidFill>
          <a:latin typeface="+mn-lt"/>
          <a:ea typeface="+mn-ea"/>
          <a:cs typeface="Arial" panose="020B0604020202020204" pitchFamily="34" charset="0"/>
        </a:defRPr>
      </a:lvl1pPr>
      <a:lvl2pPr marL="292093" indent="-135463" algn="l" defTabSz="914377" rtl="0" eaLnBrk="1" latinLnBrk="0" hangingPunct="1">
        <a:lnSpc>
          <a:spcPct val="90000"/>
        </a:lnSpc>
        <a:spcBef>
          <a:spcPts val="0"/>
        </a:spcBef>
        <a:spcAft>
          <a:spcPts val="800"/>
        </a:spcAft>
        <a:buClr>
          <a:schemeClr val="accent1"/>
        </a:buClr>
        <a:buFont typeface="System Font Regular"/>
        <a:buChar char="-"/>
        <a:tabLst/>
        <a:defRPr sz="1900" b="0" i="0" kern="1200">
          <a:solidFill>
            <a:schemeClr val="accent1"/>
          </a:solidFill>
          <a:latin typeface="+mn-lt"/>
          <a:ea typeface="+mn-ea"/>
          <a:cs typeface="Arial" panose="020B0604020202020204" pitchFamily="34" charset="0"/>
        </a:defRPr>
      </a:lvl2pPr>
      <a:lvl3pPr marL="438140"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600" b="0" i="0" kern="1200">
          <a:solidFill>
            <a:schemeClr val="accent1"/>
          </a:solidFill>
          <a:latin typeface="+mn-lt"/>
          <a:ea typeface="+mn-ea"/>
          <a:cs typeface="Arial" panose="020B0604020202020204" pitchFamily="34" charset="0"/>
        </a:defRPr>
      </a:lvl3pPr>
      <a:lvl4pPr marL="535504" indent="-97364" algn="l" defTabSz="914377" rtl="0" eaLnBrk="1" latinLnBrk="0" hangingPunct="1">
        <a:lnSpc>
          <a:spcPct val="90000"/>
        </a:lnSpc>
        <a:spcBef>
          <a:spcPts val="0"/>
        </a:spcBef>
        <a:spcAft>
          <a:spcPts val="800"/>
        </a:spcAft>
        <a:buClr>
          <a:schemeClr val="accent1"/>
        </a:buClr>
        <a:buFont typeface="System Font Regular"/>
        <a:buChar char="-"/>
        <a:tabLst/>
        <a:defRPr sz="1500" b="0" i="0" kern="1200">
          <a:solidFill>
            <a:schemeClr val="accent1"/>
          </a:solidFill>
          <a:latin typeface="+mn-lt"/>
          <a:ea typeface="+mn-ea"/>
          <a:cs typeface="Arial" panose="020B0604020202020204" pitchFamily="34" charset="0"/>
        </a:defRPr>
      </a:lvl4pPr>
      <a:lvl5pPr marL="694249"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F26B43"/>
          </p15:clr>
        </p15:guide>
        <p15:guide id="4" orient="horz" pos="3931" userDrawn="1">
          <p15:clr>
            <a:srgbClr val="F26B43"/>
          </p15:clr>
        </p15:guide>
        <p15:guide id="6" pos="7296" userDrawn="1">
          <p15:clr>
            <a:srgbClr val="F26B43"/>
          </p15:clr>
        </p15:guide>
        <p15:guide id="7" orient="horz" pos="4080" userDrawn="1">
          <p15:clr>
            <a:srgbClr val="F26B43"/>
          </p15:clr>
        </p15:guide>
        <p15:guide id="8" pos="1267" userDrawn="1">
          <p15:clr>
            <a:srgbClr val="F26B43"/>
          </p15:clr>
        </p15:guide>
        <p15:guide id="9" pos="1389" userDrawn="1">
          <p15:clr>
            <a:srgbClr val="F26B43"/>
          </p15:clr>
        </p15:guide>
        <p15:guide id="10" pos="2272" userDrawn="1">
          <p15:clr>
            <a:srgbClr val="F26B43"/>
          </p15:clr>
        </p15:guide>
        <p15:guide id="11" pos="2395" userDrawn="1">
          <p15:clr>
            <a:srgbClr val="F26B43"/>
          </p15:clr>
        </p15:guide>
        <p15:guide id="12" pos="3277" userDrawn="1">
          <p15:clr>
            <a:srgbClr val="F26B43"/>
          </p15:clr>
        </p15:guide>
        <p15:guide id="13" pos="3397" userDrawn="1">
          <p15:clr>
            <a:srgbClr val="F26B43"/>
          </p15:clr>
        </p15:guide>
        <p15:guide id="14" pos="4283" userDrawn="1">
          <p15:clr>
            <a:srgbClr val="F26B43"/>
          </p15:clr>
        </p15:guide>
        <p15:guide id="15" pos="4403" userDrawn="1">
          <p15:clr>
            <a:srgbClr val="F26B43"/>
          </p15:clr>
        </p15:guide>
        <p15:guide id="16" pos="5285" userDrawn="1">
          <p15:clr>
            <a:srgbClr val="F26B43"/>
          </p15:clr>
        </p15:guide>
        <p15:guide id="17" pos="5408" userDrawn="1">
          <p15:clr>
            <a:srgbClr val="F26B43"/>
          </p15:clr>
        </p15:guide>
        <p15:guide id="18" pos="6291" userDrawn="1">
          <p15:clr>
            <a:srgbClr val="F26B43"/>
          </p15:clr>
        </p15:guide>
        <p15:guide id="19" pos="6413" userDrawn="1">
          <p15:clr>
            <a:srgbClr val="F26B43"/>
          </p15:clr>
        </p15:guide>
        <p15:guide id="20" orient="horz" pos="368" userDrawn="1">
          <p15:clr>
            <a:srgbClr val="F26B43"/>
          </p15:clr>
        </p15:guide>
        <p15:guide id="21" orient="horz" pos="988" userDrawn="1">
          <p15:clr>
            <a:srgbClr val="F26B43"/>
          </p15:clr>
        </p15:guide>
        <p15:guide id="22" orient="horz" pos="568" userDrawn="1">
          <p15:clr>
            <a:srgbClr val="F26B43"/>
          </p15:clr>
        </p15:guide>
        <p15:guide id="23" orient="horz" pos="1218"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5F92BD-BC59-4EB2-A8DA-6BBFC34E0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CBB0EB-D9A9-48DB-A59E-A26E4135A6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17685B-C71C-46DF-A64C-A8D0F7C62F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29C7CA-7A04-4CA7-8B48-8EF5F9A4A04E}" type="datetimeFigureOut">
              <a:rPr lang="en-US" smtClean="0"/>
              <a:t>3/14/2024</a:t>
            </a:fld>
            <a:endParaRPr lang="en-US"/>
          </a:p>
        </p:txBody>
      </p:sp>
      <p:sp>
        <p:nvSpPr>
          <p:cNvPr id="5" name="Footer Placeholder 4">
            <a:extLst>
              <a:ext uri="{FF2B5EF4-FFF2-40B4-BE49-F238E27FC236}">
                <a16:creationId xmlns:a16="http://schemas.microsoft.com/office/drawing/2014/main" id="{AC293F2E-9021-43CE-B313-89183145A4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929711-0552-4D26-A9A2-1FC8924BB7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ACAC6E-05CA-46DF-921D-F28F8EC239DB}" type="slidenum">
              <a:rPr lang="en-US" smtClean="0"/>
              <a:t>‹#›</a:t>
            </a:fld>
            <a:endParaRPr lang="en-US"/>
          </a:p>
        </p:txBody>
      </p:sp>
    </p:spTree>
    <p:extLst>
      <p:ext uri="{BB962C8B-B14F-4D97-AF65-F5344CB8AC3E}">
        <p14:creationId xmlns:p14="http://schemas.microsoft.com/office/powerpoint/2010/main" val="3147793542"/>
      </p:ext>
    </p:extLst>
  </p:cSld>
  <p:clrMap bg1="lt1" tx1="dk1" bg2="lt2" tx2="dk2" accent1="accent1" accent2="accent2" accent3="accent3" accent4="accent4" accent5="accent5" accent6="accent6" hlink="hlink" folHlink="folHlink"/>
  <p:sldLayoutIdLst>
    <p:sldLayoutId id="2147483969" r:id="rId1"/>
    <p:sldLayoutId id="2147483967"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01668F-4F00-0646-B3E8-9FF107686AC8}"/>
              </a:ext>
            </a:extLst>
          </p:cNvPr>
          <p:cNvSpPr>
            <a:spLocks noGrp="1"/>
          </p:cNvSpPr>
          <p:nvPr>
            <p:ph type="title"/>
          </p:nvPr>
        </p:nvSpPr>
        <p:spPr>
          <a:xfrm>
            <a:off x="517233" y="469263"/>
            <a:ext cx="9680448" cy="732508"/>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93AE75A5-C5DD-F24E-B778-058E1A648C58}"/>
              </a:ext>
            </a:extLst>
          </p:cNvPr>
          <p:cNvSpPr>
            <a:spLocks noGrp="1"/>
          </p:cNvSpPr>
          <p:nvPr>
            <p:ph type="body" idx="1"/>
          </p:nvPr>
        </p:nvSpPr>
        <p:spPr>
          <a:xfrm>
            <a:off x="499872" y="1501605"/>
            <a:ext cx="9680448" cy="422017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3301E51-C0D1-1145-9586-FD3CE3D91F61}"/>
              </a:ext>
            </a:extLst>
          </p:cNvPr>
          <p:cNvSpPr>
            <a:spLocks noGrp="1"/>
          </p:cNvSpPr>
          <p:nvPr>
            <p:ph type="sldNum" sz="quarter" idx="4"/>
          </p:nvPr>
        </p:nvSpPr>
        <p:spPr>
          <a:xfrm>
            <a:off x="11214331" y="6242305"/>
            <a:ext cx="470647" cy="374396"/>
          </a:xfrm>
          <a:prstGeom prst="rect">
            <a:avLst/>
          </a:prstGeom>
        </p:spPr>
        <p:txBody>
          <a:bodyPr vert="horz" lIns="91440" tIns="45720" rIns="91440" bIns="45720" rtlCol="0" anchor="ctr"/>
          <a:lstStyle>
            <a:lvl1pPr algn="r">
              <a:defRPr sz="1067" b="0" i="0">
                <a:solidFill>
                  <a:schemeClr val="tx1"/>
                </a:solidFill>
                <a:latin typeface="Arial" panose="020B0604020202020204" pitchFamily="34" charset="0"/>
                <a:cs typeface="Arial" panose="020B0604020202020204" pitchFamily="34" charset="0"/>
              </a:defRPr>
            </a:lvl1pPr>
          </a:lstStyle>
          <a:p>
            <a:fld id="{66DE20E4-D496-034F-914D-F7F15B93E95B}" type="slidenum">
              <a:rPr lang="en-US" smtClean="0"/>
              <a:pPr/>
              <a:t>‹#›</a:t>
            </a:fld>
            <a:endParaRPr lang="en-US"/>
          </a:p>
        </p:txBody>
      </p:sp>
      <p:sp>
        <p:nvSpPr>
          <p:cNvPr id="8" name="TextBox 7">
            <a:extLst>
              <a:ext uri="{FF2B5EF4-FFF2-40B4-BE49-F238E27FC236}">
                <a16:creationId xmlns:a16="http://schemas.microsoft.com/office/drawing/2014/main" id="{9ED704B1-56F3-BC48-B63B-4E3939705733}"/>
              </a:ext>
            </a:extLst>
          </p:cNvPr>
          <p:cNvSpPr txBox="1"/>
          <p:nvPr userDrawn="1"/>
        </p:nvSpPr>
        <p:spPr>
          <a:xfrm>
            <a:off x="1097280" y="6332817"/>
            <a:ext cx="3151512"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 2021 United HealthCare Services, Inc. All Rights Reserved.</a:t>
            </a:r>
          </a:p>
        </p:txBody>
      </p:sp>
      <p:sp>
        <p:nvSpPr>
          <p:cNvPr id="10" name="Graphic 8">
            <a:extLst>
              <a:ext uri="{FF2B5EF4-FFF2-40B4-BE49-F238E27FC236}">
                <a16:creationId xmlns:a16="http://schemas.microsoft.com/office/drawing/2014/main" id="{129DDFE8-CD12-8644-AE9F-FB940196156F}"/>
              </a:ext>
            </a:extLst>
          </p:cNvPr>
          <p:cNvSpPr/>
          <p:nvPr userDrawn="1"/>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
        <p:nvSpPr>
          <p:cNvPr id="4" name="Footer Placeholder 3">
            <a:extLst>
              <a:ext uri="{FF2B5EF4-FFF2-40B4-BE49-F238E27FC236}">
                <a16:creationId xmlns:a16="http://schemas.microsoft.com/office/drawing/2014/main" id="{AA7BA7B7-B988-9548-9455-35B566EB356C}"/>
              </a:ext>
            </a:extLst>
          </p:cNvPr>
          <p:cNvSpPr>
            <a:spLocks noGrp="1"/>
          </p:cNvSpPr>
          <p:nvPr>
            <p:ph type="ftr" sz="quarter" idx="3"/>
          </p:nvPr>
        </p:nvSpPr>
        <p:spPr>
          <a:xfrm>
            <a:off x="7914273" y="6241565"/>
            <a:ext cx="3300057" cy="366183"/>
          </a:xfrm>
          <a:prstGeom prst="rect">
            <a:avLst/>
          </a:prstGeom>
        </p:spPr>
        <p:txBody>
          <a:bodyPr vert="horz" lIns="91440" tIns="45720" rIns="91440" bIns="45720" rtlCol="0" anchor="ctr"/>
          <a:lstStyle>
            <a:lvl1pPr algn="r">
              <a:defRPr sz="1067">
                <a:solidFill>
                  <a:schemeClr val="tx1"/>
                </a:solidFill>
              </a:defRPr>
            </a:lvl1pPr>
          </a:lstStyle>
          <a:p>
            <a:endParaRPr lang="en-US"/>
          </a:p>
        </p:txBody>
      </p:sp>
    </p:spTree>
    <p:extLst>
      <p:ext uri="{BB962C8B-B14F-4D97-AF65-F5344CB8AC3E}">
        <p14:creationId xmlns:p14="http://schemas.microsoft.com/office/powerpoint/2010/main" val="2098892643"/>
      </p:ext>
    </p:extLst>
  </p:cSld>
  <p:clrMap bg1="lt1" tx1="dk1" bg2="lt2" tx2="dk2" accent1="accent1" accent2="accent2" accent3="accent3" accent4="accent4" accent5="accent5" accent6="accent6" hlink="hlink" folHlink="folHlink"/>
  <p:sldLayoutIdLst>
    <p:sldLayoutId id="2147484006" r:id="rId1"/>
    <p:sldLayoutId id="2147484007" r:id="rId2"/>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ftr="0" dt="0"/>
  <p:txStyles>
    <p:titleStyle>
      <a:lvl1pPr algn="l" defTabSz="914377" rtl="0" eaLnBrk="1" latinLnBrk="0" hangingPunct="1">
        <a:lnSpc>
          <a:spcPct val="100000"/>
        </a:lnSpc>
        <a:spcBef>
          <a:spcPct val="0"/>
        </a:spcBef>
        <a:buNone/>
        <a:defRPr sz="3200" b="1" i="0" kern="1200" spc="0" baseline="0">
          <a:solidFill>
            <a:schemeClr val="accent1"/>
          </a:solidFill>
          <a:latin typeface="+mj-lt"/>
          <a:ea typeface="+mj-ea"/>
          <a:cs typeface="+mj-cs"/>
        </a:defRPr>
      </a:lvl1pPr>
    </p:titleStyle>
    <p:bodyStyle>
      <a:lvl1pPr marL="156629" indent="-156629" algn="l" defTabSz="914377" rtl="0" eaLnBrk="1" latinLnBrk="0" hangingPunct="1">
        <a:lnSpc>
          <a:spcPct val="90000"/>
        </a:lnSpc>
        <a:spcBef>
          <a:spcPts val="400"/>
        </a:spcBef>
        <a:spcAft>
          <a:spcPts val="800"/>
        </a:spcAft>
        <a:buClr>
          <a:schemeClr val="accent1"/>
        </a:buClr>
        <a:buFont typeface="Arial" panose="020B0604020202020204" pitchFamily="34" charset="0"/>
        <a:buChar char="•"/>
        <a:tabLst/>
        <a:defRPr sz="1900" b="0" i="0" kern="1200">
          <a:solidFill>
            <a:schemeClr val="accent1"/>
          </a:solidFill>
          <a:latin typeface="+mn-lt"/>
          <a:ea typeface="+mn-ea"/>
          <a:cs typeface="Arial" panose="020B0604020202020204" pitchFamily="34" charset="0"/>
        </a:defRPr>
      </a:lvl1pPr>
      <a:lvl2pPr marL="292093" indent="-135463" algn="l" defTabSz="914377" rtl="0" eaLnBrk="1" latinLnBrk="0" hangingPunct="1">
        <a:lnSpc>
          <a:spcPct val="90000"/>
        </a:lnSpc>
        <a:spcBef>
          <a:spcPts val="0"/>
        </a:spcBef>
        <a:spcAft>
          <a:spcPts val="800"/>
        </a:spcAft>
        <a:buClr>
          <a:schemeClr val="accent1"/>
        </a:buClr>
        <a:buFont typeface="System Font Regular"/>
        <a:buChar char="-"/>
        <a:tabLst/>
        <a:defRPr sz="1900" b="0" i="0" kern="1200">
          <a:solidFill>
            <a:schemeClr val="accent1"/>
          </a:solidFill>
          <a:latin typeface="+mn-lt"/>
          <a:ea typeface="+mn-ea"/>
          <a:cs typeface="Arial" panose="020B0604020202020204" pitchFamily="34" charset="0"/>
        </a:defRPr>
      </a:lvl2pPr>
      <a:lvl3pPr marL="438140"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600" b="0" i="0" kern="1200">
          <a:solidFill>
            <a:schemeClr val="accent1"/>
          </a:solidFill>
          <a:latin typeface="+mn-lt"/>
          <a:ea typeface="+mn-ea"/>
          <a:cs typeface="Arial" panose="020B0604020202020204" pitchFamily="34" charset="0"/>
        </a:defRPr>
      </a:lvl3pPr>
      <a:lvl4pPr marL="535504" indent="-97364" algn="l" defTabSz="914377" rtl="0" eaLnBrk="1" latinLnBrk="0" hangingPunct="1">
        <a:lnSpc>
          <a:spcPct val="90000"/>
        </a:lnSpc>
        <a:spcBef>
          <a:spcPts val="0"/>
        </a:spcBef>
        <a:spcAft>
          <a:spcPts val="800"/>
        </a:spcAft>
        <a:buClr>
          <a:schemeClr val="accent1"/>
        </a:buClr>
        <a:buFont typeface="System Font Regular"/>
        <a:buChar char="-"/>
        <a:tabLst/>
        <a:defRPr sz="1500" b="0" i="0" kern="1200">
          <a:solidFill>
            <a:schemeClr val="accent1"/>
          </a:solidFill>
          <a:latin typeface="+mn-lt"/>
          <a:ea typeface="+mn-ea"/>
          <a:cs typeface="Arial" panose="020B0604020202020204" pitchFamily="34" charset="0"/>
        </a:defRPr>
      </a:lvl4pPr>
      <a:lvl5pPr marL="694249"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F26B43"/>
          </p15:clr>
        </p15:guide>
        <p15:guide id="4" orient="horz" pos="3931" userDrawn="1">
          <p15:clr>
            <a:srgbClr val="F26B43"/>
          </p15:clr>
        </p15:guide>
        <p15:guide id="6" pos="7296" userDrawn="1">
          <p15:clr>
            <a:srgbClr val="F26B43"/>
          </p15:clr>
        </p15:guide>
        <p15:guide id="7" orient="horz" pos="4080" userDrawn="1">
          <p15:clr>
            <a:srgbClr val="F26B43"/>
          </p15:clr>
        </p15:guide>
        <p15:guide id="8" pos="1267" userDrawn="1">
          <p15:clr>
            <a:srgbClr val="F26B43"/>
          </p15:clr>
        </p15:guide>
        <p15:guide id="9" pos="1389" userDrawn="1">
          <p15:clr>
            <a:srgbClr val="F26B43"/>
          </p15:clr>
        </p15:guide>
        <p15:guide id="10" pos="2272" userDrawn="1">
          <p15:clr>
            <a:srgbClr val="F26B43"/>
          </p15:clr>
        </p15:guide>
        <p15:guide id="11" pos="2395" userDrawn="1">
          <p15:clr>
            <a:srgbClr val="F26B43"/>
          </p15:clr>
        </p15:guide>
        <p15:guide id="12" pos="3277" userDrawn="1">
          <p15:clr>
            <a:srgbClr val="F26B43"/>
          </p15:clr>
        </p15:guide>
        <p15:guide id="13" pos="3397" userDrawn="1">
          <p15:clr>
            <a:srgbClr val="F26B43"/>
          </p15:clr>
        </p15:guide>
        <p15:guide id="14" pos="4283" userDrawn="1">
          <p15:clr>
            <a:srgbClr val="F26B43"/>
          </p15:clr>
        </p15:guide>
        <p15:guide id="15" pos="4403" userDrawn="1">
          <p15:clr>
            <a:srgbClr val="F26B43"/>
          </p15:clr>
        </p15:guide>
        <p15:guide id="16" pos="5285" userDrawn="1">
          <p15:clr>
            <a:srgbClr val="F26B43"/>
          </p15:clr>
        </p15:guide>
        <p15:guide id="17" pos="5408" userDrawn="1">
          <p15:clr>
            <a:srgbClr val="F26B43"/>
          </p15:clr>
        </p15:guide>
        <p15:guide id="18" pos="6291" userDrawn="1">
          <p15:clr>
            <a:srgbClr val="F26B43"/>
          </p15:clr>
        </p15:guide>
        <p15:guide id="19" pos="6413" userDrawn="1">
          <p15:clr>
            <a:srgbClr val="F26B43"/>
          </p15:clr>
        </p15:guide>
        <p15:guide id="20" orient="horz" pos="368" userDrawn="1">
          <p15:clr>
            <a:srgbClr val="F26B43"/>
          </p15:clr>
        </p15:guide>
        <p15:guide id="21" orient="horz" pos="988" userDrawn="1">
          <p15:clr>
            <a:srgbClr val="F26B43"/>
          </p15:clr>
        </p15:guide>
        <p15:guide id="22" orient="horz" pos="568" userDrawn="1">
          <p15:clr>
            <a:srgbClr val="F26B43"/>
          </p15:clr>
        </p15:guide>
        <p15:guide id="23" orient="horz" pos="1218"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971065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D6C2D1-37F6-431D-BE06-AEB1D95169F6}" type="datetimeFigureOut">
              <a:rPr lang="en-US" smtClean="0"/>
              <a:t>3/14/2024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B578A-0669-46B5-A5E7-378F25B4725A}" type="slidenum">
              <a:rPr lang="en-US" smtClean="0"/>
              <a:t>‹#›</a:t>
            </a:fld>
            <a:endParaRPr lang="en-US"/>
          </a:p>
        </p:txBody>
      </p:sp>
      <p:grpSp>
        <p:nvGrpSpPr>
          <p:cNvPr id="8" name="Group 7"/>
          <p:cNvGrpSpPr/>
          <p:nvPr/>
        </p:nvGrpSpPr>
        <p:grpSpPr>
          <a:xfrm>
            <a:off x="0" y="0"/>
            <a:ext cx="525780" cy="6858000"/>
            <a:chOff x="0" y="0"/>
            <a:chExt cx="525780" cy="6858000"/>
          </a:xfrm>
        </p:grpSpPr>
        <p:sp>
          <p:nvSpPr>
            <p:cNvPr id="9" name="Rectangle 8"/>
            <p:cNvSpPr/>
            <p:nvPr userDrawn="1"/>
          </p:nvSpPr>
          <p:spPr>
            <a:xfrm>
              <a:off x="0" y="0"/>
              <a:ext cx="350520" cy="6858000"/>
            </a:xfrm>
            <a:prstGeom prst="rect">
              <a:avLst/>
            </a:prstGeom>
            <a:solidFill>
              <a:srgbClr val="2AAB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213360" y="0"/>
              <a:ext cx="312420" cy="6858000"/>
            </a:xfrm>
            <a:prstGeom prst="rect">
              <a:avLst/>
            </a:prstGeom>
            <a:gradFill flip="none" rotWithShape="1">
              <a:gsLst>
                <a:gs pos="0">
                  <a:srgbClr val="6E6E6E">
                    <a:shade val="30000"/>
                    <a:satMod val="115000"/>
                  </a:srgbClr>
                </a:gs>
                <a:gs pos="50000">
                  <a:srgbClr val="6E6E6E">
                    <a:shade val="67500"/>
                    <a:satMod val="115000"/>
                  </a:srgbClr>
                </a:gs>
                <a:gs pos="100000">
                  <a:srgbClr val="6E6E6E">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4"/>
    </p:custDataLst>
    <p:extLst>
      <p:ext uri="{BB962C8B-B14F-4D97-AF65-F5344CB8AC3E}">
        <p14:creationId xmlns:p14="http://schemas.microsoft.com/office/powerpoint/2010/main" val="29540742"/>
      </p:ext>
    </p:extLst>
  </p:cSld>
  <p:clrMap bg1="lt1" tx1="dk1" bg2="lt2" tx2="dk2" accent1="accent1" accent2="accent2" accent3="accent3" accent4="accent4" accent5="accent5" accent6="accent6" hlink="hlink" folHlink="folHlink"/>
  <p:sldLayoutIdLst>
    <p:sldLayoutId id="2147484092" r:id="rId1"/>
    <p:sldLayoutId id="2147484316" r:id="rId2"/>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3600" b="1" kern="1200">
          <a:solidFill>
            <a:srgbClr val="2AABE2"/>
          </a:solidFill>
          <a:latin typeface="+mj-lt"/>
          <a:ea typeface="+mj-ea"/>
          <a:cs typeface="+mj-cs"/>
        </a:defRPr>
      </a:lvl1pPr>
    </p:titleStyle>
    <p:bodyStyle>
      <a:lvl1pPr marL="228600" indent="-228600" algn="l" defTabSz="914400" rtl="0" eaLnBrk="1" latinLnBrk="0" hangingPunct="1">
        <a:lnSpc>
          <a:spcPct val="150000"/>
        </a:lnSpc>
        <a:spcBef>
          <a:spcPts val="1000"/>
        </a:spcBef>
        <a:buFontTx/>
        <a:buBlip>
          <a:blip r:embed="rId5"/>
        </a:buBlip>
        <a:defRPr sz="2800" kern="1200">
          <a:solidFill>
            <a:srgbClr val="6E6E6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Tx/>
        <a:buBlip>
          <a:blip r:embed="rId5"/>
        </a:buBlip>
        <a:defRPr sz="2400" kern="1200">
          <a:solidFill>
            <a:srgbClr val="6E6E6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rgbClr val="6E6E6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rgbClr val="6E6E6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rgbClr val="6E6E6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01668F-4F00-0646-B3E8-9FF107686AC8}"/>
              </a:ext>
            </a:extLst>
          </p:cNvPr>
          <p:cNvSpPr>
            <a:spLocks noGrp="1"/>
          </p:cNvSpPr>
          <p:nvPr>
            <p:ph type="title"/>
          </p:nvPr>
        </p:nvSpPr>
        <p:spPr>
          <a:xfrm>
            <a:off x="517233" y="469263"/>
            <a:ext cx="9680448" cy="732508"/>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93AE75A5-C5DD-F24E-B778-058E1A648C58}"/>
              </a:ext>
            </a:extLst>
          </p:cNvPr>
          <p:cNvSpPr>
            <a:spLocks noGrp="1"/>
          </p:cNvSpPr>
          <p:nvPr>
            <p:ph type="body" idx="1"/>
          </p:nvPr>
        </p:nvSpPr>
        <p:spPr>
          <a:xfrm>
            <a:off x="499872" y="1501605"/>
            <a:ext cx="9680448" cy="422017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3301E51-C0D1-1145-9586-FD3CE3D91F61}"/>
              </a:ext>
            </a:extLst>
          </p:cNvPr>
          <p:cNvSpPr>
            <a:spLocks noGrp="1"/>
          </p:cNvSpPr>
          <p:nvPr>
            <p:ph type="sldNum" sz="quarter" idx="4"/>
          </p:nvPr>
        </p:nvSpPr>
        <p:spPr>
          <a:xfrm>
            <a:off x="11214331" y="6242305"/>
            <a:ext cx="470647" cy="374396"/>
          </a:xfrm>
          <a:prstGeom prst="rect">
            <a:avLst/>
          </a:prstGeom>
        </p:spPr>
        <p:txBody>
          <a:bodyPr vert="horz" lIns="91440" tIns="45720" rIns="91440" bIns="45720" rtlCol="0" anchor="ctr"/>
          <a:lstStyle>
            <a:lvl1pPr algn="r">
              <a:defRPr sz="1067" b="0" i="0">
                <a:solidFill>
                  <a:schemeClr val="tx1"/>
                </a:solidFill>
                <a:latin typeface="Arial" panose="020B0604020202020204" pitchFamily="34" charset="0"/>
                <a:cs typeface="Arial" panose="020B0604020202020204" pitchFamily="34" charset="0"/>
              </a:defRPr>
            </a:lvl1pPr>
          </a:lstStyle>
          <a:p>
            <a:fld id="{66DE20E4-D496-034F-914D-F7F15B93E95B}" type="slidenum">
              <a:rPr lang="en-US" smtClean="0"/>
              <a:pPr/>
              <a:t>‹#›</a:t>
            </a:fld>
            <a:endParaRPr lang="en-US"/>
          </a:p>
        </p:txBody>
      </p:sp>
      <p:sp>
        <p:nvSpPr>
          <p:cNvPr id="8" name="TextBox 7">
            <a:extLst>
              <a:ext uri="{FF2B5EF4-FFF2-40B4-BE49-F238E27FC236}">
                <a16:creationId xmlns:a16="http://schemas.microsoft.com/office/drawing/2014/main" id="{9ED704B1-56F3-BC48-B63B-4E3939705733}"/>
              </a:ext>
            </a:extLst>
          </p:cNvPr>
          <p:cNvSpPr txBox="1"/>
          <p:nvPr userDrawn="1"/>
        </p:nvSpPr>
        <p:spPr>
          <a:xfrm>
            <a:off x="1097280" y="6332817"/>
            <a:ext cx="3151512"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 2022 United HealthCare Services, Inc. All Rights Reserved.</a:t>
            </a:r>
          </a:p>
        </p:txBody>
      </p:sp>
      <p:sp>
        <p:nvSpPr>
          <p:cNvPr id="10" name="Graphic 8">
            <a:extLst>
              <a:ext uri="{FF2B5EF4-FFF2-40B4-BE49-F238E27FC236}">
                <a16:creationId xmlns:a16="http://schemas.microsoft.com/office/drawing/2014/main" id="{129DDFE8-CD12-8644-AE9F-FB940196156F}"/>
              </a:ext>
            </a:extLst>
          </p:cNvPr>
          <p:cNvSpPr/>
          <p:nvPr userDrawn="1"/>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
        <p:nvSpPr>
          <p:cNvPr id="4" name="Footer Placeholder 3">
            <a:extLst>
              <a:ext uri="{FF2B5EF4-FFF2-40B4-BE49-F238E27FC236}">
                <a16:creationId xmlns:a16="http://schemas.microsoft.com/office/drawing/2014/main" id="{AA7BA7B7-B988-9548-9455-35B566EB356C}"/>
              </a:ext>
            </a:extLst>
          </p:cNvPr>
          <p:cNvSpPr>
            <a:spLocks noGrp="1"/>
          </p:cNvSpPr>
          <p:nvPr>
            <p:ph type="ftr" sz="quarter" idx="3"/>
          </p:nvPr>
        </p:nvSpPr>
        <p:spPr>
          <a:xfrm>
            <a:off x="7914273" y="6241565"/>
            <a:ext cx="3300057" cy="366183"/>
          </a:xfrm>
          <a:prstGeom prst="rect">
            <a:avLst/>
          </a:prstGeom>
        </p:spPr>
        <p:txBody>
          <a:bodyPr vert="horz" lIns="91440" tIns="45720" rIns="91440" bIns="45720" rtlCol="0" anchor="ctr"/>
          <a:lstStyle>
            <a:lvl1pPr algn="r">
              <a:defRPr sz="1067">
                <a:solidFill>
                  <a:schemeClr val="tx1"/>
                </a:solidFill>
              </a:defRPr>
            </a:lvl1pPr>
          </a:lstStyle>
          <a:p>
            <a:r>
              <a:rPr lang="en-US"/>
              <a:t>Type division name here</a:t>
            </a:r>
          </a:p>
        </p:txBody>
      </p:sp>
    </p:spTree>
    <p:extLst>
      <p:ext uri="{BB962C8B-B14F-4D97-AF65-F5344CB8AC3E}">
        <p14:creationId xmlns:p14="http://schemas.microsoft.com/office/powerpoint/2010/main" val="2271286761"/>
      </p:ext>
    </p:extLst>
  </p:cSld>
  <p:clrMap bg1="lt1" tx1="dk1" bg2="lt2" tx2="dk2" accent1="accent1" accent2="accent2" accent3="accent3" accent4="accent4" accent5="accent5" accent6="accent6" hlink="hlink" folHlink="folHlink"/>
  <p:sldLayoutIdLst>
    <p:sldLayoutId id="2147484312" r:id="rId1"/>
    <p:sldLayoutId id="2147484244" r:id="rId2"/>
    <p:sldLayoutId id="2147484245" r:id="rId3"/>
    <p:sldLayoutId id="2147483664" r:id="rId4"/>
    <p:sldLayoutId id="2147483665" r:id="rId5"/>
    <p:sldLayoutId id="2147484238" r:id="rId6"/>
    <p:sldLayoutId id="2147484251" r:id="rId7"/>
    <p:sldLayoutId id="2147483668" r:id="rId8"/>
    <p:sldLayoutId id="2147483669" r:id="rId9"/>
    <p:sldLayoutId id="2147483670" r:id="rId10"/>
    <p:sldLayoutId id="2147484234" r:id="rId11"/>
    <p:sldLayoutId id="2147484236" r:id="rId12"/>
    <p:sldLayoutId id="2147484235" r:id="rId13"/>
    <p:sldLayoutId id="2147484237" r:id="rId14"/>
    <p:sldLayoutId id="2147484252" r:id="rId15"/>
    <p:sldLayoutId id="2147484248" r:id="rId16"/>
    <p:sldLayoutId id="2147484247" r:id="rId17"/>
    <p:sldLayoutId id="2147484246" r:id="rId18"/>
    <p:sldLayoutId id="2147484250" r:id="rId19"/>
    <p:sldLayoutId id="2147484308" r:id="rId20"/>
    <p:sldLayoutId id="2147484309" r:id="rId21"/>
    <p:sldLayoutId id="2147484310" r:id="rId22"/>
    <p:sldLayoutId id="2147484311" r:id="rId23"/>
    <p:sldLayoutId id="2147484239" r:id="rId24"/>
    <p:sldLayoutId id="2147484242" r:id="rId25"/>
    <p:sldLayoutId id="2147484254" r:id="rId26"/>
    <p:sldLayoutId id="2147484253" r:id="rId27"/>
    <p:sldLayoutId id="2147484240" r:id="rId28"/>
    <p:sldLayoutId id="2147484243" r:id="rId29"/>
    <p:sldLayoutId id="2147484249" r:id="rId30"/>
  </p:sldLayoutIdLst>
  <p:hf hdr="0" ftr="0" dt="0"/>
  <p:txStyles>
    <p:titleStyle>
      <a:lvl1pPr algn="l" defTabSz="914377" rtl="0" eaLnBrk="1" latinLnBrk="0" hangingPunct="1">
        <a:lnSpc>
          <a:spcPct val="100000"/>
        </a:lnSpc>
        <a:spcBef>
          <a:spcPct val="0"/>
        </a:spcBef>
        <a:buNone/>
        <a:defRPr sz="3200" b="1" i="0" kern="1200" spc="0" baseline="0">
          <a:solidFill>
            <a:schemeClr val="accent1"/>
          </a:solidFill>
          <a:latin typeface="+mj-lt"/>
          <a:ea typeface="+mj-ea"/>
          <a:cs typeface="+mj-cs"/>
        </a:defRPr>
      </a:lvl1pPr>
    </p:titleStyle>
    <p:bodyStyle>
      <a:lvl1pPr marL="156629" indent="-156629" algn="l" defTabSz="914377" rtl="0" eaLnBrk="1" latinLnBrk="0" hangingPunct="1">
        <a:lnSpc>
          <a:spcPct val="90000"/>
        </a:lnSpc>
        <a:spcBef>
          <a:spcPts val="400"/>
        </a:spcBef>
        <a:spcAft>
          <a:spcPts val="800"/>
        </a:spcAft>
        <a:buClr>
          <a:schemeClr val="accent1"/>
        </a:buClr>
        <a:buFont typeface="Arial" panose="020B0604020202020204" pitchFamily="34" charset="0"/>
        <a:buChar char="•"/>
        <a:tabLst/>
        <a:defRPr sz="1900" b="0" i="0" kern="1200">
          <a:solidFill>
            <a:schemeClr val="accent1"/>
          </a:solidFill>
          <a:latin typeface="+mn-lt"/>
          <a:ea typeface="+mn-ea"/>
          <a:cs typeface="Arial" panose="020B0604020202020204" pitchFamily="34" charset="0"/>
        </a:defRPr>
      </a:lvl1pPr>
      <a:lvl2pPr marL="292093" indent="-135463" algn="l" defTabSz="914377" rtl="0" eaLnBrk="1" latinLnBrk="0" hangingPunct="1">
        <a:lnSpc>
          <a:spcPct val="90000"/>
        </a:lnSpc>
        <a:spcBef>
          <a:spcPts val="0"/>
        </a:spcBef>
        <a:spcAft>
          <a:spcPts val="800"/>
        </a:spcAft>
        <a:buClr>
          <a:schemeClr val="accent1"/>
        </a:buClr>
        <a:buFont typeface="System Font Regular"/>
        <a:buChar char="-"/>
        <a:tabLst/>
        <a:defRPr sz="1900" b="0" i="0" kern="1200">
          <a:solidFill>
            <a:schemeClr val="accent1"/>
          </a:solidFill>
          <a:latin typeface="+mn-lt"/>
          <a:ea typeface="+mn-ea"/>
          <a:cs typeface="Arial" panose="020B0604020202020204" pitchFamily="34" charset="0"/>
        </a:defRPr>
      </a:lvl2pPr>
      <a:lvl3pPr marL="438140"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600" b="0" i="0" kern="1200">
          <a:solidFill>
            <a:schemeClr val="accent1"/>
          </a:solidFill>
          <a:latin typeface="+mn-lt"/>
          <a:ea typeface="+mn-ea"/>
          <a:cs typeface="Arial" panose="020B0604020202020204" pitchFamily="34" charset="0"/>
        </a:defRPr>
      </a:lvl3pPr>
      <a:lvl4pPr marL="535504" indent="-97364" algn="l" defTabSz="914377" rtl="0" eaLnBrk="1" latinLnBrk="0" hangingPunct="1">
        <a:lnSpc>
          <a:spcPct val="90000"/>
        </a:lnSpc>
        <a:spcBef>
          <a:spcPts val="0"/>
        </a:spcBef>
        <a:spcAft>
          <a:spcPts val="800"/>
        </a:spcAft>
        <a:buClr>
          <a:schemeClr val="accent1"/>
        </a:buClr>
        <a:buFont typeface="System Font Regular"/>
        <a:buChar char="-"/>
        <a:tabLst/>
        <a:defRPr sz="1500" b="0" i="0" kern="1200">
          <a:solidFill>
            <a:schemeClr val="accent1"/>
          </a:solidFill>
          <a:latin typeface="+mn-lt"/>
          <a:ea typeface="+mn-ea"/>
          <a:cs typeface="Arial" panose="020B0604020202020204" pitchFamily="34" charset="0"/>
        </a:defRPr>
      </a:lvl4pPr>
      <a:lvl5pPr marL="694249"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orient="horz" pos="3931">
          <p15:clr>
            <a:srgbClr val="F26B43"/>
          </p15:clr>
        </p15:guide>
        <p15:guide id="6" pos="7296">
          <p15:clr>
            <a:srgbClr val="F26B43"/>
          </p15:clr>
        </p15:guide>
        <p15:guide id="7" orient="horz" pos="4080">
          <p15:clr>
            <a:srgbClr val="F26B43"/>
          </p15:clr>
        </p15:guide>
        <p15:guide id="8" pos="1267">
          <p15:clr>
            <a:srgbClr val="F26B43"/>
          </p15:clr>
        </p15:guide>
        <p15:guide id="9" pos="1389">
          <p15:clr>
            <a:srgbClr val="F26B43"/>
          </p15:clr>
        </p15:guide>
        <p15:guide id="10" pos="2272">
          <p15:clr>
            <a:srgbClr val="F26B43"/>
          </p15:clr>
        </p15:guide>
        <p15:guide id="11" pos="2395">
          <p15:clr>
            <a:srgbClr val="F26B43"/>
          </p15:clr>
        </p15:guide>
        <p15:guide id="12" pos="3277">
          <p15:clr>
            <a:srgbClr val="F26B43"/>
          </p15:clr>
        </p15:guide>
        <p15:guide id="13" pos="3397">
          <p15:clr>
            <a:srgbClr val="F26B43"/>
          </p15:clr>
        </p15:guide>
        <p15:guide id="14" pos="4283">
          <p15:clr>
            <a:srgbClr val="F26B43"/>
          </p15:clr>
        </p15:guide>
        <p15:guide id="15" pos="4403">
          <p15:clr>
            <a:srgbClr val="F26B43"/>
          </p15:clr>
        </p15:guide>
        <p15:guide id="16" pos="5285">
          <p15:clr>
            <a:srgbClr val="F26B43"/>
          </p15:clr>
        </p15:guide>
        <p15:guide id="17" pos="5408">
          <p15:clr>
            <a:srgbClr val="F26B43"/>
          </p15:clr>
        </p15:guide>
        <p15:guide id="18" pos="6291">
          <p15:clr>
            <a:srgbClr val="F26B43"/>
          </p15:clr>
        </p15:guide>
        <p15:guide id="19" pos="6413">
          <p15:clr>
            <a:srgbClr val="F26B43"/>
          </p15:clr>
        </p15:guide>
        <p15:guide id="20" orient="horz" pos="368">
          <p15:clr>
            <a:srgbClr val="F26B43"/>
          </p15:clr>
        </p15:guide>
        <p15:guide id="21" orient="horz" pos="988">
          <p15:clr>
            <a:srgbClr val="F26B43"/>
          </p15:clr>
        </p15:guide>
        <p15:guide id="22" orient="horz" pos="568">
          <p15:clr>
            <a:srgbClr val="F26B43"/>
          </p15:clr>
        </p15:guide>
        <p15:guide id="23" orient="horz" pos="1218">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07204971"/>
      </p:ext>
    </p:extLst>
  </p:cSld>
  <p:clrMap bg1="lt1" tx1="dk1" bg2="dk2" tx2="lt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 id="2147484217" r:id="rId10"/>
    <p:sldLayoutId id="214748421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01668F-4F00-0646-B3E8-9FF107686AC8}"/>
              </a:ext>
            </a:extLst>
          </p:cNvPr>
          <p:cNvSpPr>
            <a:spLocks noGrp="1"/>
          </p:cNvSpPr>
          <p:nvPr>
            <p:ph type="title"/>
          </p:nvPr>
        </p:nvSpPr>
        <p:spPr>
          <a:xfrm>
            <a:off x="517233" y="469263"/>
            <a:ext cx="9680448" cy="732508"/>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93AE75A5-C5DD-F24E-B778-058E1A648C58}"/>
              </a:ext>
            </a:extLst>
          </p:cNvPr>
          <p:cNvSpPr>
            <a:spLocks noGrp="1"/>
          </p:cNvSpPr>
          <p:nvPr>
            <p:ph type="body" idx="1"/>
          </p:nvPr>
        </p:nvSpPr>
        <p:spPr>
          <a:xfrm>
            <a:off x="499872" y="1501605"/>
            <a:ext cx="9680448" cy="422017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3301E51-C0D1-1145-9586-FD3CE3D91F61}"/>
              </a:ext>
            </a:extLst>
          </p:cNvPr>
          <p:cNvSpPr>
            <a:spLocks noGrp="1"/>
          </p:cNvSpPr>
          <p:nvPr>
            <p:ph type="sldNum" sz="quarter" idx="4"/>
          </p:nvPr>
        </p:nvSpPr>
        <p:spPr>
          <a:xfrm>
            <a:off x="11214331" y="6242305"/>
            <a:ext cx="470647" cy="374396"/>
          </a:xfrm>
          <a:prstGeom prst="rect">
            <a:avLst/>
          </a:prstGeom>
        </p:spPr>
        <p:txBody>
          <a:bodyPr vert="horz" lIns="91440" tIns="45720" rIns="91440" bIns="45720" rtlCol="0" anchor="ctr"/>
          <a:lstStyle>
            <a:lvl1pPr algn="r">
              <a:defRPr sz="1067" b="0" i="0">
                <a:solidFill>
                  <a:schemeClr val="tx1"/>
                </a:solidFill>
                <a:latin typeface="Arial" panose="020B0604020202020204" pitchFamily="34" charset="0"/>
                <a:cs typeface="Arial" panose="020B0604020202020204" pitchFamily="34" charset="0"/>
              </a:defRPr>
            </a:lvl1pPr>
          </a:lstStyle>
          <a:p>
            <a:fld id="{66DE20E4-D496-034F-914D-F7F15B93E95B}" type="slidenum">
              <a:rPr lang="en-US" smtClean="0"/>
              <a:pPr/>
              <a:t>‹#›</a:t>
            </a:fld>
            <a:endParaRPr lang="en-US"/>
          </a:p>
        </p:txBody>
      </p:sp>
      <p:sp>
        <p:nvSpPr>
          <p:cNvPr id="8" name="TextBox 7">
            <a:extLst>
              <a:ext uri="{FF2B5EF4-FFF2-40B4-BE49-F238E27FC236}">
                <a16:creationId xmlns:a16="http://schemas.microsoft.com/office/drawing/2014/main" id="{9ED704B1-56F3-BC48-B63B-4E3939705733}"/>
              </a:ext>
            </a:extLst>
          </p:cNvPr>
          <p:cNvSpPr txBox="1"/>
          <p:nvPr userDrawn="1"/>
        </p:nvSpPr>
        <p:spPr>
          <a:xfrm>
            <a:off x="1097280" y="6332817"/>
            <a:ext cx="3151512"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 2021 United HealthCare Services, Inc. All Rights Reserved.</a:t>
            </a:r>
          </a:p>
        </p:txBody>
      </p:sp>
      <p:sp>
        <p:nvSpPr>
          <p:cNvPr id="10" name="Graphic 8">
            <a:extLst>
              <a:ext uri="{FF2B5EF4-FFF2-40B4-BE49-F238E27FC236}">
                <a16:creationId xmlns:a16="http://schemas.microsoft.com/office/drawing/2014/main" id="{129DDFE8-CD12-8644-AE9F-FB940196156F}"/>
              </a:ext>
            </a:extLst>
          </p:cNvPr>
          <p:cNvSpPr/>
          <p:nvPr userDrawn="1"/>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
        <p:nvSpPr>
          <p:cNvPr id="4" name="Footer Placeholder 3">
            <a:extLst>
              <a:ext uri="{FF2B5EF4-FFF2-40B4-BE49-F238E27FC236}">
                <a16:creationId xmlns:a16="http://schemas.microsoft.com/office/drawing/2014/main" id="{AA7BA7B7-B988-9548-9455-35B566EB356C}"/>
              </a:ext>
            </a:extLst>
          </p:cNvPr>
          <p:cNvSpPr>
            <a:spLocks noGrp="1"/>
          </p:cNvSpPr>
          <p:nvPr>
            <p:ph type="ftr" sz="quarter" idx="3"/>
          </p:nvPr>
        </p:nvSpPr>
        <p:spPr>
          <a:xfrm>
            <a:off x="7914273" y="6241565"/>
            <a:ext cx="3300057" cy="366183"/>
          </a:xfrm>
          <a:prstGeom prst="rect">
            <a:avLst/>
          </a:prstGeom>
        </p:spPr>
        <p:txBody>
          <a:bodyPr vert="horz" lIns="91440" tIns="45720" rIns="91440" bIns="45720" rtlCol="0" anchor="ctr"/>
          <a:lstStyle>
            <a:lvl1pPr algn="r">
              <a:defRPr sz="1067">
                <a:solidFill>
                  <a:schemeClr val="tx1"/>
                </a:solidFill>
              </a:defRPr>
            </a:lvl1pPr>
          </a:lstStyle>
          <a:p>
            <a:r>
              <a:rPr lang="en-US"/>
              <a:t>Type division name here</a:t>
            </a:r>
          </a:p>
        </p:txBody>
      </p:sp>
    </p:spTree>
    <p:extLst>
      <p:ext uri="{BB962C8B-B14F-4D97-AF65-F5344CB8AC3E}">
        <p14:creationId xmlns:p14="http://schemas.microsoft.com/office/powerpoint/2010/main" val="2098892643"/>
      </p:ext>
    </p:extLst>
  </p:cSld>
  <p:clrMap bg1="lt1" tx1="dk1" bg2="lt2" tx2="dk2" accent1="accent1" accent2="accent2" accent3="accent3" accent4="accent4" accent5="accent5" accent6="accent6" hlink="hlink" folHlink="folHlink"/>
  <p:sldLayoutIdLst>
    <p:sldLayoutId id="2147484256" r:id="rId1"/>
    <p:sldLayoutId id="2147483671" r:id="rId2"/>
    <p:sldLayoutId id="2147484301" r:id="rId3"/>
    <p:sldLayoutId id="2147484300" r:id="rId4"/>
    <p:sldLayoutId id="2147484302" r:id="rId5"/>
    <p:sldLayoutId id="2147483666" r:id="rId6"/>
    <p:sldLayoutId id="2147483684" r:id="rId7"/>
    <p:sldLayoutId id="2147483688" r:id="rId8"/>
    <p:sldLayoutId id="2147483698" r:id="rId9"/>
    <p:sldLayoutId id="2147483685" r:id="rId10"/>
    <p:sldLayoutId id="2147483689" r:id="rId11"/>
    <p:sldLayoutId id="2147483662" r:id="rId12"/>
    <p:sldLayoutId id="2147484313" r:id="rId13"/>
    <p:sldLayoutId id="2147484306" r:id="rId14"/>
    <p:sldLayoutId id="2147484305" r:id="rId15"/>
    <p:sldLayoutId id="2147484304" r:id="rId16"/>
    <p:sldLayoutId id="2147483690" r:id="rId17"/>
    <p:sldLayoutId id="2147484307" r:id="rId18"/>
    <p:sldLayoutId id="2147483691" r:id="rId19"/>
    <p:sldLayoutId id="2147484315" r:id="rId20"/>
    <p:sldLayoutId id="2147483692" r:id="rId21"/>
    <p:sldLayoutId id="2147483667" r:id="rId22"/>
    <p:sldLayoutId id="2147483693" r:id="rId23"/>
    <p:sldLayoutId id="2147484270" r:id="rId24"/>
    <p:sldLayoutId id="2147483695" r:id="rId25"/>
    <p:sldLayoutId id="2147483687" r:id="rId26"/>
    <p:sldLayoutId id="2147483686" r:id="rId27"/>
    <p:sldLayoutId id="2147483696" r:id="rId28"/>
    <p:sldLayoutId id="2147483694" r:id="rId29"/>
    <p:sldLayoutId id="2147483697" r:id="rId30"/>
  </p:sldLayoutIdLst>
  <p:hf hdr="0" ftr="0" dt="0"/>
  <p:txStyles>
    <p:titleStyle>
      <a:lvl1pPr algn="l" defTabSz="914377" rtl="0" eaLnBrk="1" latinLnBrk="0" hangingPunct="1">
        <a:lnSpc>
          <a:spcPct val="100000"/>
        </a:lnSpc>
        <a:spcBef>
          <a:spcPct val="0"/>
        </a:spcBef>
        <a:buNone/>
        <a:defRPr sz="3200" b="1" i="0" kern="1200" spc="0" baseline="0">
          <a:solidFill>
            <a:schemeClr val="accent1"/>
          </a:solidFill>
          <a:latin typeface="+mj-lt"/>
          <a:ea typeface="+mj-ea"/>
          <a:cs typeface="+mj-cs"/>
        </a:defRPr>
      </a:lvl1pPr>
    </p:titleStyle>
    <p:bodyStyle>
      <a:lvl1pPr marL="156629" indent="-156629" algn="l" defTabSz="914377" rtl="0" eaLnBrk="1" latinLnBrk="0" hangingPunct="1">
        <a:lnSpc>
          <a:spcPct val="90000"/>
        </a:lnSpc>
        <a:spcBef>
          <a:spcPts val="400"/>
        </a:spcBef>
        <a:spcAft>
          <a:spcPts val="800"/>
        </a:spcAft>
        <a:buClr>
          <a:schemeClr val="accent1"/>
        </a:buClr>
        <a:buFont typeface="Arial" panose="020B0604020202020204" pitchFamily="34" charset="0"/>
        <a:buChar char="•"/>
        <a:tabLst/>
        <a:defRPr sz="1900" b="0" i="0" kern="1200">
          <a:solidFill>
            <a:schemeClr val="accent1"/>
          </a:solidFill>
          <a:latin typeface="+mn-lt"/>
          <a:ea typeface="+mn-ea"/>
          <a:cs typeface="Arial" panose="020B0604020202020204" pitchFamily="34" charset="0"/>
        </a:defRPr>
      </a:lvl1pPr>
      <a:lvl2pPr marL="292093" indent="-135463" algn="l" defTabSz="914377" rtl="0" eaLnBrk="1" latinLnBrk="0" hangingPunct="1">
        <a:lnSpc>
          <a:spcPct val="90000"/>
        </a:lnSpc>
        <a:spcBef>
          <a:spcPts val="0"/>
        </a:spcBef>
        <a:spcAft>
          <a:spcPts val="800"/>
        </a:spcAft>
        <a:buClr>
          <a:schemeClr val="accent1"/>
        </a:buClr>
        <a:buFont typeface="System Font Regular"/>
        <a:buChar char="-"/>
        <a:tabLst/>
        <a:defRPr sz="1900" b="0" i="0" kern="1200">
          <a:solidFill>
            <a:schemeClr val="accent1"/>
          </a:solidFill>
          <a:latin typeface="+mn-lt"/>
          <a:ea typeface="+mn-ea"/>
          <a:cs typeface="Arial" panose="020B0604020202020204" pitchFamily="34" charset="0"/>
        </a:defRPr>
      </a:lvl2pPr>
      <a:lvl3pPr marL="438140"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600" b="0" i="0" kern="1200">
          <a:solidFill>
            <a:schemeClr val="accent1"/>
          </a:solidFill>
          <a:latin typeface="+mn-lt"/>
          <a:ea typeface="+mn-ea"/>
          <a:cs typeface="Arial" panose="020B0604020202020204" pitchFamily="34" charset="0"/>
        </a:defRPr>
      </a:lvl3pPr>
      <a:lvl4pPr marL="535504" indent="-97364" algn="l" defTabSz="914377" rtl="0" eaLnBrk="1" latinLnBrk="0" hangingPunct="1">
        <a:lnSpc>
          <a:spcPct val="90000"/>
        </a:lnSpc>
        <a:spcBef>
          <a:spcPts val="0"/>
        </a:spcBef>
        <a:spcAft>
          <a:spcPts val="800"/>
        </a:spcAft>
        <a:buClr>
          <a:schemeClr val="accent1"/>
        </a:buClr>
        <a:buFont typeface="System Font Regular"/>
        <a:buChar char="-"/>
        <a:tabLst/>
        <a:defRPr sz="1500" b="0" i="0" kern="1200">
          <a:solidFill>
            <a:schemeClr val="accent1"/>
          </a:solidFill>
          <a:latin typeface="+mn-lt"/>
          <a:ea typeface="+mn-ea"/>
          <a:cs typeface="Arial" panose="020B0604020202020204" pitchFamily="34" charset="0"/>
        </a:defRPr>
      </a:lvl4pPr>
      <a:lvl5pPr marL="694249"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F26B43"/>
          </p15:clr>
        </p15:guide>
        <p15:guide id="4" orient="horz" pos="3931" userDrawn="1">
          <p15:clr>
            <a:srgbClr val="F26B43"/>
          </p15:clr>
        </p15:guide>
        <p15:guide id="6" pos="7296" userDrawn="1">
          <p15:clr>
            <a:srgbClr val="F26B43"/>
          </p15:clr>
        </p15:guide>
        <p15:guide id="7" orient="horz" pos="4080" userDrawn="1">
          <p15:clr>
            <a:srgbClr val="F26B43"/>
          </p15:clr>
        </p15:guide>
        <p15:guide id="8" pos="1267" userDrawn="1">
          <p15:clr>
            <a:srgbClr val="F26B43"/>
          </p15:clr>
        </p15:guide>
        <p15:guide id="9" pos="1389" userDrawn="1">
          <p15:clr>
            <a:srgbClr val="F26B43"/>
          </p15:clr>
        </p15:guide>
        <p15:guide id="10" pos="2272" userDrawn="1">
          <p15:clr>
            <a:srgbClr val="F26B43"/>
          </p15:clr>
        </p15:guide>
        <p15:guide id="11" pos="2395" userDrawn="1">
          <p15:clr>
            <a:srgbClr val="F26B43"/>
          </p15:clr>
        </p15:guide>
        <p15:guide id="12" pos="3277" userDrawn="1">
          <p15:clr>
            <a:srgbClr val="F26B43"/>
          </p15:clr>
        </p15:guide>
        <p15:guide id="13" pos="3397" userDrawn="1">
          <p15:clr>
            <a:srgbClr val="F26B43"/>
          </p15:clr>
        </p15:guide>
        <p15:guide id="14" pos="4283" userDrawn="1">
          <p15:clr>
            <a:srgbClr val="F26B43"/>
          </p15:clr>
        </p15:guide>
        <p15:guide id="15" pos="4403" userDrawn="1">
          <p15:clr>
            <a:srgbClr val="F26B43"/>
          </p15:clr>
        </p15:guide>
        <p15:guide id="16" pos="5285" userDrawn="1">
          <p15:clr>
            <a:srgbClr val="F26B43"/>
          </p15:clr>
        </p15:guide>
        <p15:guide id="17" pos="5408" userDrawn="1">
          <p15:clr>
            <a:srgbClr val="F26B43"/>
          </p15:clr>
        </p15:guide>
        <p15:guide id="18" pos="6291" userDrawn="1">
          <p15:clr>
            <a:srgbClr val="F26B43"/>
          </p15:clr>
        </p15:guide>
        <p15:guide id="19" pos="6413" userDrawn="1">
          <p15:clr>
            <a:srgbClr val="F26B43"/>
          </p15:clr>
        </p15:guide>
        <p15:guide id="20" orient="horz" pos="368" userDrawn="1">
          <p15:clr>
            <a:srgbClr val="F26B43"/>
          </p15:clr>
        </p15:guide>
        <p15:guide id="21" orient="horz" pos="988" userDrawn="1">
          <p15:clr>
            <a:srgbClr val="F26B43"/>
          </p15:clr>
        </p15:guide>
        <p15:guide id="22" orient="horz" pos="568" userDrawn="1">
          <p15:clr>
            <a:srgbClr val="F26B43"/>
          </p15:clr>
        </p15:guide>
        <p15:guide id="23" orient="horz" pos="1218" userDrawn="1">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43EB14-1E0D-6E7A-A98E-9721E48751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6FBD3-712A-E9F3-9A73-9EEA03CB97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0FE4D5-5E71-980A-7557-1055CC173F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E7E48A-3086-4A10-97B6-86D3D5FCAF9A}" type="datetimeFigureOut">
              <a:rPr lang="en-US" smtClean="0"/>
              <a:t>3/14/2024</a:t>
            </a:fld>
            <a:endParaRPr lang="en-US"/>
          </a:p>
        </p:txBody>
      </p:sp>
      <p:sp>
        <p:nvSpPr>
          <p:cNvPr id="5" name="Footer Placeholder 4">
            <a:extLst>
              <a:ext uri="{FF2B5EF4-FFF2-40B4-BE49-F238E27FC236}">
                <a16:creationId xmlns:a16="http://schemas.microsoft.com/office/drawing/2014/main" id="{C7473361-9A6D-C46F-6308-CB9009220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DFB579-7A77-E801-BAE6-B0AB623423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A21BFE-7F0C-4018-9C09-CC0D60B4AFB9}" type="slidenum">
              <a:rPr lang="en-US" smtClean="0"/>
              <a:t>‹#›</a:t>
            </a:fld>
            <a:endParaRPr lang="en-US"/>
          </a:p>
        </p:txBody>
      </p:sp>
    </p:spTree>
    <p:extLst>
      <p:ext uri="{BB962C8B-B14F-4D97-AF65-F5344CB8AC3E}">
        <p14:creationId xmlns:p14="http://schemas.microsoft.com/office/powerpoint/2010/main" val="1105142635"/>
      </p:ext>
    </p:extLst>
  </p:cSld>
  <p:clrMap bg1="lt1" tx1="dk1" bg2="lt2" tx2="dk2" accent1="accent1" accent2="accent2" accent3="accent3" accent4="accent4" accent5="accent5" accent6="accent6" hlink="hlink" folHlink="folHlink"/>
  <p:sldLayoutIdLst>
    <p:sldLayoutId id="21474842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19179537"/>
      </p:ext>
    </p:extLst>
  </p:cSld>
  <p:clrMap bg1="lt1" tx1="dk1" bg2="dk2" tx2="lt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 id="2147484284" r:id="rId12"/>
    <p:sldLayoutId id="2147484285" r:id="rId13"/>
    <p:sldLayoutId id="2147484286" r:id="rId14"/>
    <p:sldLayoutId id="2147484287" r:id="rId15"/>
    <p:sldLayoutId id="2147484288" r:id="rId16"/>
    <p:sldLayoutId id="2147484289" r:id="rId17"/>
    <p:sldLayoutId id="2147484290" r:id="rId18"/>
    <p:sldLayoutId id="2147484291" r:id="rId19"/>
    <p:sldLayoutId id="2147484292" r:id="rId20"/>
    <p:sldLayoutId id="2147484293" r:id="rId21"/>
    <p:sldLayoutId id="2147484294" r:id="rId22"/>
    <p:sldLayoutId id="2147484295" r:id="rId23"/>
    <p:sldLayoutId id="2147484296" r:id="rId24"/>
    <p:sldLayoutId id="2147484297" r:id="rId25"/>
    <p:sldLayoutId id="2147484298" r:id="rId26"/>
    <p:sldLayoutId id="2147484299"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F1EC8EE0-3E7F-48A6-9EA4-89ADFE529114}" type="datetimeFigureOut">
              <a:rPr lang="en-US" smtClean="0"/>
              <a:t>3/14/2024</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6EFAA34-11BA-4865-86A4-19C7411EC51E}"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94333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6334317"/>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4"/>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5"/>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2" y="6459786"/>
            <a:ext cx="2472271" cy="365125"/>
          </a:xfrm>
          <a:prstGeom prst="rect">
            <a:avLst/>
          </a:prstGeom>
        </p:spPr>
        <p:txBody>
          <a:bodyPr vert="horz" lIns="91440" tIns="45720" rIns="91440" bIns="45720" rtlCol="0" anchor="ctr"/>
          <a:lstStyle>
            <a:lvl1pPr algn="l">
              <a:defRPr sz="900">
                <a:solidFill>
                  <a:srgbClr val="FFFFFF"/>
                </a:solidFill>
              </a:defRPr>
            </a:lvl1pPr>
          </a:lstStyle>
          <a:p>
            <a:fld id="{2EC00178-3B47-4802-83A6-85942859B967}" type="datetimeFigureOut">
              <a:rPr lang="en-US" smtClean="0"/>
              <a:t>3/14/2024</a:t>
            </a:fld>
            <a:endParaRPr lang="en-US"/>
          </a:p>
        </p:txBody>
      </p:sp>
      <p:sp>
        <p:nvSpPr>
          <p:cNvPr id="5" name="Footer Placeholder 4"/>
          <p:cNvSpPr>
            <a:spLocks noGrp="1"/>
          </p:cNvSpPr>
          <p:nvPr>
            <p:ph type="ftr" sz="quarter" idx="3"/>
          </p:nvPr>
        </p:nvSpPr>
        <p:spPr>
          <a:xfrm>
            <a:off x="3686186" y="6459786"/>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60" y="6459786"/>
            <a:ext cx="1312025" cy="365125"/>
          </a:xfrm>
          <a:prstGeom prst="rect">
            <a:avLst/>
          </a:prstGeom>
        </p:spPr>
        <p:txBody>
          <a:bodyPr vert="horz" lIns="91440" tIns="45720" rIns="91440" bIns="45720" rtlCol="0" anchor="ctr"/>
          <a:lstStyle>
            <a:lvl1pPr algn="r">
              <a:defRPr sz="1100">
                <a:solidFill>
                  <a:srgbClr val="FFFFFF"/>
                </a:solidFill>
              </a:defRPr>
            </a:lvl1pPr>
          </a:lstStyle>
          <a:p>
            <a:fld id="{77E19AD9-0C2E-4AEF-B6FD-BA94EAF79C78}"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9837990"/>
      </p:ext>
    </p:extLst>
  </p:cSld>
  <p:clrMap bg1="lt1" tx1="dk1" bg2="lt2" tx2="dk2" accent1="accent1" accent2="accent2" accent3="accent3" accent4="accent4" accent5="accent5" accent6="accent6" hlink="hlink" folHlink="folHlink"/>
  <p:sldLayoutIdLst>
    <p:sldLayoutId id="2147483918" r:id="rId1"/>
    <p:sldLayoutId id="2147483763" r:id="rId2"/>
    <p:sldLayoutId id="2147483919" r:id="rId3"/>
    <p:sldLayoutId id="2147483920" r:id="rId4"/>
    <p:sldLayoutId id="2147483921" r:id="rId5"/>
    <p:sldLayoutId id="2147484076" r:id="rId6"/>
    <p:sldLayoutId id="2147483767" r:id="rId7"/>
    <p:sldLayoutId id="2147483768" r:id="rId8"/>
    <p:sldLayoutId id="2147483922" r:id="rId9"/>
    <p:sldLayoutId id="2147483923" r:id="rId10"/>
    <p:sldLayoutId id="2147483924" r:id="rId11"/>
    <p:sldLayoutId id="2147483925" r:id="rId12"/>
    <p:sldLayoutId id="2147483880" r:id="rId13"/>
    <p:sldLayoutId id="2147483881" r:id="rId14"/>
    <p:sldLayoutId id="2147483902" r:id="rId15"/>
    <p:sldLayoutId id="2147483803" r:id="rId16"/>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377"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p:titleStyle>
    <p:body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38" indent="-182875" algn="l" defTabSz="914377"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14"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89"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971065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D6C2D1-37F6-431D-BE06-AEB1D95169F6}" type="datetimeFigureOut">
              <a:rPr lang="en-US" smtClean="0"/>
              <a:t>3/14/2024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B578A-0669-46B5-A5E7-378F25B4725A}" type="slidenum">
              <a:rPr lang="en-US" smtClean="0"/>
              <a:t>‹#›</a:t>
            </a:fld>
            <a:endParaRPr lang="en-US"/>
          </a:p>
        </p:txBody>
      </p:sp>
      <p:grpSp>
        <p:nvGrpSpPr>
          <p:cNvPr id="8" name="Group 7"/>
          <p:cNvGrpSpPr/>
          <p:nvPr/>
        </p:nvGrpSpPr>
        <p:grpSpPr>
          <a:xfrm>
            <a:off x="0" y="0"/>
            <a:ext cx="525780" cy="6858000"/>
            <a:chOff x="0" y="0"/>
            <a:chExt cx="525780" cy="6858000"/>
          </a:xfrm>
        </p:grpSpPr>
        <p:sp>
          <p:nvSpPr>
            <p:cNvPr id="9" name="Rectangle 8"/>
            <p:cNvSpPr/>
            <p:nvPr userDrawn="1"/>
          </p:nvSpPr>
          <p:spPr>
            <a:xfrm>
              <a:off x="0" y="0"/>
              <a:ext cx="350520" cy="6858000"/>
            </a:xfrm>
            <a:prstGeom prst="rect">
              <a:avLst/>
            </a:prstGeom>
            <a:solidFill>
              <a:srgbClr val="2AAB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213360" y="0"/>
              <a:ext cx="312420" cy="6858000"/>
            </a:xfrm>
            <a:prstGeom prst="rect">
              <a:avLst/>
            </a:prstGeom>
            <a:gradFill flip="none" rotWithShape="1">
              <a:gsLst>
                <a:gs pos="0">
                  <a:srgbClr val="6E6E6E">
                    <a:shade val="30000"/>
                    <a:satMod val="115000"/>
                  </a:srgbClr>
                </a:gs>
                <a:gs pos="50000">
                  <a:srgbClr val="6E6E6E">
                    <a:shade val="67500"/>
                    <a:satMod val="115000"/>
                  </a:srgbClr>
                </a:gs>
                <a:gs pos="100000">
                  <a:srgbClr val="6E6E6E">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3"/>
    </p:custDataLst>
    <p:extLst>
      <p:ext uri="{BB962C8B-B14F-4D97-AF65-F5344CB8AC3E}">
        <p14:creationId xmlns:p14="http://schemas.microsoft.com/office/powerpoint/2010/main" val="29540742"/>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3600" b="1" kern="1200">
          <a:solidFill>
            <a:srgbClr val="2AABE2"/>
          </a:solidFill>
          <a:latin typeface="+mj-lt"/>
          <a:ea typeface="+mj-ea"/>
          <a:cs typeface="+mj-cs"/>
        </a:defRPr>
      </a:lvl1pPr>
    </p:titleStyle>
    <p:bodyStyle>
      <a:lvl1pPr marL="228600" indent="-228600" algn="l" defTabSz="914400" rtl="0" eaLnBrk="1" latinLnBrk="0" hangingPunct="1">
        <a:lnSpc>
          <a:spcPct val="150000"/>
        </a:lnSpc>
        <a:spcBef>
          <a:spcPts val="1000"/>
        </a:spcBef>
        <a:buFontTx/>
        <a:buBlip>
          <a:blip r:embed="rId4"/>
        </a:buBlip>
        <a:defRPr sz="2800" kern="1200">
          <a:solidFill>
            <a:srgbClr val="6E6E6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Tx/>
        <a:buBlip>
          <a:blip r:embed="rId4"/>
        </a:buBlip>
        <a:defRPr sz="2400" kern="1200">
          <a:solidFill>
            <a:srgbClr val="6E6E6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rgbClr val="6E6E6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rgbClr val="6E6E6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rgbClr val="6E6E6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971065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D6C2D1-37F6-431D-BE06-AEB1D95169F6}" type="datetimeFigureOut">
              <a:rPr lang="en-US" smtClean="0"/>
              <a:t>3/14/2024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B578A-0669-46B5-A5E7-378F25B4725A}" type="slidenum">
              <a:rPr lang="en-US" smtClean="0"/>
              <a:t>‹#›</a:t>
            </a:fld>
            <a:endParaRPr lang="en-US"/>
          </a:p>
        </p:txBody>
      </p:sp>
      <p:grpSp>
        <p:nvGrpSpPr>
          <p:cNvPr id="8" name="Group 7"/>
          <p:cNvGrpSpPr/>
          <p:nvPr userDrawn="1"/>
        </p:nvGrpSpPr>
        <p:grpSpPr>
          <a:xfrm>
            <a:off x="0" y="0"/>
            <a:ext cx="525780" cy="6858000"/>
            <a:chOff x="0" y="0"/>
            <a:chExt cx="525780" cy="6858000"/>
          </a:xfrm>
        </p:grpSpPr>
        <p:sp>
          <p:nvSpPr>
            <p:cNvPr id="9" name="Rectangle 8"/>
            <p:cNvSpPr/>
            <p:nvPr userDrawn="1"/>
          </p:nvSpPr>
          <p:spPr>
            <a:xfrm>
              <a:off x="0" y="0"/>
              <a:ext cx="350520" cy="6858000"/>
            </a:xfrm>
            <a:prstGeom prst="rect">
              <a:avLst/>
            </a:prstGeom>
            <a:solidFill>
              <a:srgbClr val="2AAB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213360" y="0"/>
              <a:ext cx="312420" cy="6858000"/>
            </a:xfrm>
            <a:prstGeom prst="rect">
              <a:avLst/>
            </a:prstGeom>
            <a:gradFill flip="none" rotWithShape="1">
              <a:gsLst>
                <a:gs pos="0">
                  <a:srgbClr val="6E6E6E">
                    <a:shade val="30000"/>
                    <a:satMod val="115000"/>
                  </a:srgbClr>
                </a:gs>
                <a:gs pos="50000">
                  <a:srgbClr val="6E6E6E">
                    <a:shade val="67500"/>
                    <a:satMod val="115000"/>
                  </a:srgbClr>
                </a:gs>
                <a:gs pos="100000">
                  <a:srgbClr val="6E6E6E">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4"/>
    </p:custDataLst>
    <p:extLst>
      <p:ext uri="{BB962C8B-B14F-4D97-AF65-F5344CB8AC3E}">
        <p14:creationId xmlns:p14="http://schemas.microsoft.com/office/powerpoint/2010/main" val="649911577"/>
      </p:ext>
    </p:extLst>
  </p:cSld>
  <p:clrMap bg1="lt1" tx1="dk1" bg2="lt2" tx2="dk2" accent1="accent1" accent2="accent2" accent3="accent3" accent4="accent4" accent5="accent5" accent6="accent6" hlink="hlink" folHlink="folHlink"/>
  <p:sldLayoutIdLst>
    <p:sldLayoutId id="2147483650" r:id="rId1"/>
    <p:sldLayoutId id="2147483654" r:id="rId2"/>
  </p:sldLayoutIdLst>
  <p:txStyles>
    <p:titleStyle>
      <a:lvl1pPr algn="l" defTabSz="914400" rtl="0" eaLnBrk="1" latinLnBrk="0" hangingPunct="1">
        <a:lnSpc>
          <a:spcPct val="90000"/>
        </a:lnSpc>
        <a:spcBef>
          <a:spcPct val="0"/>
        </a:spcBef>
        <a:buNone/>
        <a:defRPr sz="3600" b="1" kern="1200">
          <a:solidFill>
            <a:srgbClr val="2AABE2"/>
          </a:solidFill>
          <a:latin typeface="+mj-lt"/>
          <a:ea typeface="+mj-ea"/>
          <a:cs typeface="+mj-cs"/>
        </a:defRPr>
      </a:lvl1pPr>
    </p:titleStyle>
    <p:bodyStyle>
      <a:lvl1pPr marL="228600" indent="-228600" algn="l" defTabSz="914400" rtl="0" eaLnBrk="1" latinLnBrk="0" hangingPunct="1">
        <a:lnSpc>
          <a:spcPct val="150000"/>
        </a:lnSpc>
        <a:spcBef>
          <a:spcPts val="1000"/>
        </a:spcBef>
        <a:buFontTx/>
        <a:buBlip>
          <a:blip r:embed="rId5"/>
        </a:buBlip>
        <a:defRPr sz="2800" kern="1200">
          <a:solidFill>
            <a:srgbClr val="6E6E6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Tx/>
        <a:buBlip>
          <a:blip r:embed="rId5"/>
        </a:buBlip>
        <a:defRPr sz="2400" kern="1200">
          <a:solidFill>
            <a:srgbClr val="6E6E6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rgbClr val="6E6E6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rgbClr val="6E6E6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rgbClr val="6E6E6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73B572-DBA4-9B48-B096-8A98C28593EA}"/>
              </a:ext>
            </a:extLst>
          </p:cNvPr>
          <p:cNvSpPr>
            <a:spLocks noGrp="1"/>
          </p:cNvSpPr>
          <p:nvPr>
            <p:ph type="title"/>
          </p:nvPr>
        </p:nvSpPr>
        <p:spPr>
          <a:xfrm>
            <a:off x="685800" y="1140477"/>
            <a:ext cx="10515600" cy="1325563"/>
          </a:xfrm>
          <a:prstGeom prst="rect">
            <a:avLst/>
          </a:prstGeom>
        </p:spPr>
        <p:txBody>
          <a:bodyPr vert="horz" lIns="91440" tIns="45720" rIns="91440" bIns="45720" rtlCol="0" anchor="ctr">
            <a:normAutofit/>
          </a:bodyPr>
          <a:lstStyle/>
          <a:p>
            <a:r>
              <a:rPr lang="en-US"/>
              <a:t>Slide Title</a:t>
            </a:r>
          </a:p>
        </p:txBody>
      </p:sp>
      <p:sp>
        <p:nvSpPr>
          <p:cNvPr id="3" name="Text Placeholder 2">
            <a:extLst>
              <a:ext uri="{FF2B5EF4-FFF2-40B4-BE49-F238E27FC236}">
                <a16:creationId xmlns:a16="http://schemas.microsoft.com/office/drawing/2014/main" id="{707B8A04-3281-554F-A59B-194A95743BA4}"/>
              </a:ext>
            </a:extLst>
          </p:cNvPr>
          <p:cNvSpPr>
            <a:spLocks noGrp="1"/>
          </p:cNvSpPr>
          <p:nvPr>
            <p:ph type="body" idx="1"/>
          </p:nvPr>
        </p:nvSpPr>
        <p:spPr>
          <a:xfrm>
            <a:off x="685800" y="2466040"/>
            <a:ext cx="4996542" cy="2752165"/>
          </a:xfrm>
          <a:prstGeom prst="rect">
            <a:avLst/>
          </a:prstGeom>
        </p:spPr>
        <p:txBody>
          <a:bodyPr vert="horz" lIns="91440" tIns="45720" rIns="91440" bIns="45720" rtlCol="0">
            <a:normAutofit/>
          </a:bodyPr>
          <a:lstStyle/>
          <a:p>
            <a:pPr lvl="0"/>
            <a:r>
              <a:rPr lang="en-US"/>
              <a:t>Text here text here Text here text here Text here text here Text here text here</a:t>
            </a:r>
          </a:p>
        </p:txBody>
      </p:sp>
      <p:sp>
        <p:nvSpPr>
          <p:cNvPr id="4" name="Slide Number Placeholder 3">
            <a:extLst>
              <a:ext uri="{FF2B5EF4-FFF2-40B4-BE49-F238E27FC236}">
                <a16:creationId xmlns:a16="http://schemas.microsoft.com/office/drawing/2014/main" id="{A126800D-2F2D-324E-A291-1B497BB159AE}"/>
              </a:ext>
            </a:extLst>
          </p:cNvPr>
          <p:cNvSpPr txBox="1">
            <a:spLocks/>
          </p:cNvSpPr>
          <p:nvPr userDrawn="1"/>
        </p:nvSpPr>
        <p:spPr>
          <a:xfrm>
            <a:off x="10439400" y="6138399"/>
            <a:ext cx="1143000" cy="294158"/>
          </a:xfrm>
          <a:prstGeom prst="rect">
            <a:avLst/>
          </a:prstGeom>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F6602F-B843-44E6-8370-2B28DF95710E}" type="slidenum">
              <a:rPr lang="en-US" sz="1400" smtClean="0">
                <a:solidFill>
                  <a:srgbClr val="485865"/>
                </a:solidFill>
                <a:latin typeface="Calibri" panose="020F0502020204030204" pitchFamily="34" charset="0"/>
              </a:rPr>
              <a:pPr algn="r"/>
              <a:t>‹#›</a:t>
            </a:fld>
            <a:endParaRPr lang="en-US" sz="1400">
              <a:solidFill>
                <a:srgbClr val="485865"/>
              </a:solidFill>
              <a:latin typeface="Calibri" panose="020F0502020204030204" pitchFamily="34" charset="0"/>
            </a:endParaRPr>
          </a:p>
        </p:txBody>
      </p:sp>
      <p:sp>
        <p:nvSpPr>
          <p:cNvPr id="5" name="TextBox 4">
            <a:extLst>
              <a:ext uri="{FF2B5EF4-FFF2-40B4-BE49-F238E27FC236}">
                <a16:creationId xmlns:a16="http://schemas.microsoft.com/office/drawing/2014/main" id="{231E43BD-1C91-E845-A955-E5DFDBA1F4F1}"/>
              </a:ext>
            </a:extLst>
          </p:cNvPr>
          <p:cNvSpPr txBox="1"/>
          <p:nvPr userDrawn="1"/>
        </p:nvSpPr>
        <p:spPr>
          <a:xfrm>
            <a:off x="685800" y="6199329"/>
            <a:ext cx="1574470" cy="230832"/>
          </a:xfrm>
          <a:prstGeom prst="rect">
            <a:avLst/>
          </a:prstGeom>
          <a:noFill/>
        </p:spPr>
        <p:txBody>
          <a:bodyPr wrap="none" rtlCol="0" anchor="t">
            <a:spAutoFit/>
          </a:bodyPr>
          <a:lstStyle/>
          <a:p>
            <a:r>
              <a:rPr lang="en-US" sz="900" spc="200">
                <a:solidFill>
                  <a:srgbClr val="485865"/>
                </a:solidFill>
                <a:latin typeface="Calibri" panose="020F0502020204030204" pitchFamily="34" charset="0"/>
                <a:cs typeface="Calibri" panose="020F0502020204030204" pitchFamily="34" charset="0"/>
              </a:rPr>
              <a:t>© 2020 RELIAS LLC ​</a:t>
            </a:r>
          </a:p>
        </p:txBody>
      </p:sp>
    </p:spTree>
    <p:extLst>
      <p:ext uri="{BB962C8B-B14F-4D97-AF65-F5344CB8AC3E}">
        <p14:creationId xmlns:p14="http://schemas.microsoft.com/office/powerpoint/2010/main" val="1343728782"/>
      </p:ext>
    </p:extLst>
  </p:cSld>
  <p:clrMap bg1="lt1" tx1="dk1" bg2="lt2" tx2="dk2" accent1="accent1" accent2="accent2" accent3="accent3" accent4="accent4" accent5="accent5" accent6="accent6" hlink="hlink" folHlink="folHlink"/>
  <p:sldLayoutIdLst>
    <p:sldLayoutId id="2147484095" r:id="rId1"/>
    <p:sldLayoutId id="2147483896" r:id="rId2"/>
    <p:sldLayoutId id="2147483897" r:id="rId3"/>
    <p:sldLayoutId id="2147483898" r:id="rId4"/>
    <p:sldLayoutId id="2147483910" r:id="rId5"/>
    <p:sldLayoutId id="2147483911" r:id="rId6"/>
    <p:sldLayoutId id="2147483912" r:id="rId7"/>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lang="en-US" sz="5000" b="1" kern="1200" dirty="0">
          <a:solidFill>
            <a:srgbClr val="485865"/>
          </a:solidFill>
          <a:latin typeface="+mj-lt"/>
          <a:ea typeface="+mn-ea"/>
          <a:cs typeface="+mn-cs"/>
        </a:defRPr>
      </a:lvl1pPr>
    </p:titleStyle>
    <p:bodyStyle>
      <a:lvl1pPr marL="0" indent="0" algn="l" defTabSz="914400" rtl="0" eaLnBrk="1" latinLnBrk="0" hangingPunct="1">
        <a:lnSpc>
          <a:spcPct val="100000"/>
        </a:lnSpc>
        <a:spcBef>
          <a:spcPts val="1000"/>
        </a:spcBef>
        <a:buFont typeface="Arial" panose="020B0604020202020204" pitchFamily="34" charset="0"/>
        <a:buNone/>
        <a:defRPr lang="en-US" sz="2200" kern="1200" dirty="0">
          <a:solidFill>
            <a:srgbClr val="485865"/>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1028" name="Group 6"/>
          <p:cNvGrpSpPr>
            <a:grpSpLocks/>
          </p:cNvGrpSpPr>
          <p:nvPr userDrawn="1"/>
        </p:nvGrpSpPr>
        <p:grpSpPr bwMode="auto">
          <a:xfrm>
            <a:off x="0" y="-11113"/>
            <a:ext cx="12192000" cy="274638"/>
            <a:chOff x="0" y="5638800"/>
            <a:chExt cx="9144000" cy="274321"/>
          </a:xfrm>
        </p:grpSpPr>
        <p:pic>
          <p:nvPicPr>
            <p:cNvPr id="1032" name="Picture 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5638800"/>
              <a:ext cx="7010400" cy="27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8"/>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11742" y="5638800"/>
              <a:ext cx="5032258" cy="27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descr="Logo&#10;&#10;Description automatically generated">
            <a:extLst>
              <a:ext uri="{FF2B5EF4-FFF2-40B4-BE49-F238E27FC236}">
                <a16:creationId xmlns:a16="http://schemas.microsoft.com/office/drawing/2014/main" id="{1AEAFA27-5B25-4A5F-951D-67A76365B90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7200" y="5874752"/>
            <a:ext cx="2819400" cy="708609"/>
          </a:xfrm>
          <a:prstGeom prst="rect">
            <a:avLst/>
          </a:prstGeom>
        </p:spPr>
      </p:pic>
      <p:pic>
        <p:nvPicPr>
          <p:cNvPr id="5" name="Picture 4" descr="Chart, waterfall chart&#10;&#10;Description automatically generated">
            <a:extLst>
              <a:ext uri="{FF2B5EF4-FFF2-40B4-BE49-F238E27FC236}">
                <a16:creationId xmlns:a16="http://schemas.microsoft.com/office/drawing/2014/main" id="{24637746-9AD5-4375-A785-095F1CC79E7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287000" y="4937254"/>
            <a:ext cx="1792227" cy="1894523"/>
          </a:xfrm>
          <a:prstGeom prst="rect">
            <a:avLst/>
          </a:prstGeom>
        </p:spPr>
      </p:pic>
    </p:spTree>
  </p:cSld>
  <p:clrMap bg1="lt1" tx1="dk1" bg2="lt2" tx2="dk2" accent1="accent1" accent2="accent2" accent3="accent3" accent4="accent4" accent5="accent5" accent6="accent6" hlink="hlink" folHlink="folHlink"/>
  <p:sldLayoutIdLst>
    <p:sldLayoutId id="2147483915" r:id="rId1"/>
    <p:sldLayoutId id="2147483891" r:id="rId2"/>
    <p:sldLayoutId id="2147483917" r:id="rId3"/>
    <p:sldLayoutId id="2147483883" r:id="rId4"/>
    <p:sldLayoutId id="2147483884" r:id="rId5"/>
    <p:sldLayoutId id="2147483886" r:id="rId6"/>
    <p:sldLayoutId id="2147483887" r:id="rId7"/>
    <p:sldLayoutId id="2147483876" r:id="rId8"/>
    <p:sldLayoutId id="2147483888" r:id="rId9"/>
    <p:sldLayoutId id="2147483892" r:id="rId10"/>
    <p:sldLayoutId id="2147483889"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rtl="0" eaLnBrk="0" fontAlgn="base" hangingPunct="0">
        <a:spcBef>
          <a:spcPct val="0"/>
        </a:spcBef>
        <a:spcAft>
          <a:spcPct val="0"/>
        </a:spcAft>
        <a:defRPr sz="4400" b="1" kern="1200">
          <a:solidFill>
            <a:schemeClr val="tx1"/>
          </a:solidFill>
          <a:latin typeface="Ebrima" panose="02000000000000000000" pitchFamily="2" charset="0"/>
          <a:ea typeface="Ebrima" panose="02000000000000000000" pitchFamily="2" charset="0"/>
          <a:cs typeface="Ebrima" panose="02000000000000000000" pitchFamily="2"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Ebrima" panose="02000000000000000000" pitchFamily="2" charset="0"/>
          <a:ea typeface="Ebrima" panose="02000000000000000000" pitchFamily="2" charset="0"/>
          <a:cs typeface="Ebrima" panose="02000000000000000000" pitchFamily="2"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Ebrima" panose="02000000000000000000" pitchFamily="2" charset="0"/>
          <a:ea typeface="Ebrima" panose="02000000000000000000" pitchFamily="2" charset="0"/>
          <a:cs typeface="Ebrima" panose="02000000000000000000" pitchFamily="2"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Ebrima" panose="02000000000000000000" pitchFamily="2" charset="0"/>
          <a:ea typeface="Ebrima" panose="02000000000000000000" pitchFamily="2" charset="0"/>
          <a:cs typeface="Ebrima" panose="02000000000000000000" pitchFamily="2"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64D087D-EF83-4A62-AD98-E31A422A942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994" t="18631" r="7973" b="19012"/>
          <a:stretch/>
        </p:blipFill>
        <p:spPr>
          <a:xfrm>
            <a:off x="392614" y="6263368"/>
            <a:ext cx="1425757" cy="444533"/>
          </a:xfrm>
          <a:prstGeom prst="rect">
            <a:avLst/>
          </a:prstGeom>
        </p:spPr>
      </p:pic>
      <p:sp>
        <p:nvSpPr>
          <p:cNvPr id="2" name="Title Placeholder 1"/>
          <p:cNvSpPr>
            <a:spLocks noGrp="1"/>
          </p:cNvSpPr>
          <p:nvPr>
            <p:ph type="title"/>
          </p:nvPr>
        </p:nvSpPr>
        <p:spPr bwMode="gray">
          <a:xfrm>
            <a:off x="495301" y="0"/>
            <a:ext cx="11315700" cy="1074058"/>
          </a:xfrm>
          <a:prstGeom prst="rect">
            <a:avLst/>
          </a:prstGeom>
        </p:spPr>
        <p:txBody>
          <a:bodyPr vert="horz" lIns="0" tIns="0" rIns="0" bIns="0" rtlCol="0" anchor="b">
            <a:noAutofit/>
          </a:bodyPr>
          <a:lstStyle/>
          <a:p>
            <a:r>
              <a:rPr lang="en-US"/>
              <a:t>Click to edit Master title style</a:t>
            </a:r>
          </a:p>
        </p:txBody>
      </p:sp>
      <p:sp>
        <p:nvSpPr>
          <p:cNvPr id="3" name="Text Placeholder 2"/>
          <p:cNvSpPr>
            <a:spLocks noGrp="1"/>
          </p:cNvSpPr>
          <p:nvPr>
            <p:ph type="body" idx="1"/>
          </p:nvPr>
        </p:nvSpPr>
        <p:spPr bwMode="gray">
          <a:xfrm>
            <a:off x="495301" y="1825625"/>
            <a:ext cx="11315700" cy="4074432"/>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Date Placeholder 3"/>
          <p:cNvSpPr>
            <a:spLocks noGrp="1"/>
          </p:cNvSpPr>
          <p:nvPr>
            <p:ph type="dt" sz="half" idx="2"/>
          </p:nvPr>
        </p:nvSpPr>
        <p:spPr bwMode="gray">
          <a:xfrm>
            <a:off x="381000" y="7386867"/>
            <a:ext cx="2743200" cy="365125"/>
          </a:xfrm>
          <a:prstGeom prst="rect">
            <a:avLst/>
          </a:prstGeom>
        </p:spPr>
        <p:txBody>
          <a:bodyPr vert="horz" lIns="0" tIns="0" rIns="0" bIns="0" rtlCol="0" anchor="ctr"/>
          <a:lstStyle>
            <a:lvl1pPr algn="l">
              <a:defRPr sz="1200">
                <a:solidFill>
                  <a:schemeClr val="tx1">
                    <a:tint val="75000"/>
                  </a:schemeClr>
                </a:solidFill>
              </a:defRPr>
            </a:lvl1pPr>
          </a:lstStyle>
          <a:p>
            <a:fld id="{915958EA-D2E5-6B40-9C49-1CF399DB248A}" type="datetime1">
              <a:rPr lang="en-US" smtClean="0"/>
              <a:t>3/14/2024</a:t>
            </a:fld>
            <a:endParaRPr lang="en-US"/>
          </a:p>
        </p:txBody>
      </p:sp>
      <p:sp>
        <p:nvSpPr>
          <p:cNvPr id="5" name="Footer Placeholder 4"/>
          <p:cNvSpPr>
            <a:spLocks noGrp="1"/>
          </p:cNvSpPr>
          <p:nvPr>
            <p:ph type="ftr" sz="quarter" idx="3"/>
          </p:nvPr>
        </p:nvSpPr>
        <p:spPr bwMode="gray">
          <a:xfrm>
            <a:off x="5295900" y="6486984"/>
            <a:ext cx="5924549" cy="365125"/>
          </a:xfrm>
          <a:prstGeom prst="rect">
            <a:avLst/>
          </a:prstGeom>
        </p:spPr>
        <p:txBody>
          <a:bodyPr vert="horz" lIns="0" tIns="0" rIns="0" bIns="0" rtlCol="0" anchor="ctr"/>
          <a:lstStyle>
            <a:lvl1pPr algn="ctr">
              <a:defRPr sz="900">
                <a:solidFill>
                  <a:schemeClr val="tx1">
                    <a:tint val="75000"/>
                  </a:schemeClr>
                </a:solidFill>
              </a:defRPr>
            </a:lvl1pPr>
          </a:lstStyle>
          <a:p>
            <a:r>
              <a:rPr lang="en-US"/>
              <a:t>Confidential property of Optum. Do not distribute or reproduce without express permission from Optum.</a:t>
            </a:r>
          </a:p>
        </p:txBody>
      </p:sp>
      <p:sp>
        <p:nvSpPr>
          <p:cNvPr id="6" name="Slide Number Placeholder 5"/>
          <p:cNvSpPr>
            <a:spLocks noGrp="1"/>
          </p:cNvSpPr>
          <p:nvPr>
            <p:ph type="sldNum" sz="quarter" idx="4"/>
          </p:nvPr>
        </p:nvSpPr>
        <p:spPr bwMode="gray">
          <a:xfrm>
            <a:off x="11264900" y="6486984"/>
            <a:ext cx="542472" cy="365125"/>
          </a:xfrm>
          <a:prstGeom prst="rect">
            <a:avLst/>
          </a:prstGeom>
        </p:spPr>
        <p:txBody>
          <a:bodyPr vert="horz" lIns="0" tIns="0" rIns="0" bIns="0" rtlCol="0" anchor="ctr"/>
          <a:lstStyle>
            <a:lvl1pPr algn="r">
              <a:defRPr sz="1200">
                <a:solidFill>
                  <a:schemeClr val="tx1">
                    <a:tint val="75000"/>
                  </a:schemeClr>
                </a:solidFill>
              </a:defRPr>
            </a:lvl1pPr>
          </a:lstStyle>
          <a:p>
            <a:fld id="{3310D8EA-3107-4873-B9AB-DD7D3E79053A}" type="slidenum">
              <a:rPr lang="en-US" smtClean="0"/>
              <a:t>‹#›</a:t>
            </a:fld>
            <a:endParaRPr lang="en-US"/>
          </a:p>
        </p:txBody>
      </p:sp>
      <p:cxnSp>
        <p:nvCxnSpPr>
          <p:cNvPr id="8" name="Straight Connector 7"/>
          <p:cNvCxnSpPr>
            <a:cxnSpLocks/>
          </p:cNvCxnSpPr>
          <p:nvPr/>
        </p:nvCxnSpPr>
        <p:spPr bwMode="gray">
          <a:xfrm>
            <a:off x="457200" y="1100666"/>
            <a:ext cx="113538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bwMode="gray">
          <a:xfrm>
            <a:off x="457200" y="1100666"/>
            <a:ext cx="113538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bwMode="gray">
          <a:xfrm>
            <a:off x="457200" y="1100666"/>
            <a:ext cx="113538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DB2CE75-020D-45A1-B141-8BC43E0F6356}"/>
              </a:ext>
            </a:extLst>
          </p:cNvPr>
          <p:cNvCxnSpPr>
            <a:cxnSpLocks/>
          </p:cNvCxnSpPr>
          <p:nvPr/>
        </p:nvCxnSpPr>
        <p:spPr bwMode="gray">
          <a:xfrm>
            <a:off x="457200" y="1100666"/>
            <a:ext cx="113538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4E70631-2200-435E-8B78-C15380687CB2}"/>
              </a:ext>
            </a:extLst>
          </p:cNvPr>
          <p:cNvCxnSpPr>
            <a:cxnSpLocks/>
          </p:cNvCxnSpPr>
          <p:nvPr/>
        </p:nvCxnSpPr>
        <p:spPr bwMode="gray">
          <a:xfrm>
            <a:off x="457200" y="1100666"/>
            <a:ext cx="113538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EB69FDF-A621-430B-ADCC-6492A766DF3E}"/>
              </a:ext>
            </a:extLst>
          </p:cNvPr>
          <p:cNvCxnSpPr>
            <a:cxnSpLocks/>
          </p:cNvCxnSpPr>
          <p:nvPr userDrawn="1"/>
        </p:nvCxnSpPr>
        <p:spPr bwMode="gray">
          <a:xfrm>
            <a:off x="457200" y="1100666"/>
            <a:ext cx="113538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9217218"/>
      </p:ext>
    </p:extLst>
  </p:cSld>
  <p:clrMap bg1="lt1" tx1="dk1" bg2="lt2" tx2="dk2" accent1="accent1" accent2="accent2" accent3="accent3" accent4="accent4" accent5="accent5" accent6="accent6" hlink="hlink" folHlink="folHlink"/>
  <p:sldLayoutIdLst>
    <p:sldLayoutId id="2147483865" r:id="rId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dt="0"/>
  <p:txStyles>
    <p:titleStyle>
      <a:lvl1pPr algn="l" defTabSz="914400" rtl="0" eaLnBrk="1" latinLnBrk="0" hangingPunct="1">
        <a:lnSpc>
          <a:spcPct val="90000"/>
        </a:lnSpc>
        <a:spcBef>
          <a:spcPct val="0"/>
        </a:spcBef>
        <a:buNone/>
        <a:defRPr sz="3000" kern="1200">
          <a:solidFill>
            <a:srgbClr val="55565A"/>
          </a:solidFill>
          <a:latin typeface="+mj-lt"/>
          <a:ea typeface="+mj-ea"/>
          <a:cs typeface="+mj-cs"/>
        </a:defRPr>
      </a:lvl1pPr>
    </p:titleStyle>
    <p:bodyStyle>
      <a:lvl1pPr marL="0" indent="0" algn="l" defTabSz="914400" rtl="0" eaLnBrk="1" latinLnBrk="0" hangingPunct="1">
        <a:lnSpc>
          <a:spcPct val="95000"/>
        </a:lnSpc>
        <a:spcBef>
          <a:spcPts val="800"/>
        </a:spcBef>
        <a:spcAft>
          <a:spcPts val="600"/>
        </a:spcAft>
        <a:buFont typeface="Arial" panose="020B0604020202020204" pitchFamily="34" charset="0"/>
        <a:buChar char="​"/>
        <a:defRPr sz="2200" kern="1200">
          <a:solidFill>
            <a:schemeClr val="tx2"/>
          </a:solidFill>
          <a:latin typeface="+mn-lt"/>
          <a:ea typeface="+mn-ea"/>
          <a:cs typeface="+mn-cs"/>
        </a:defRPr>
      </a:lvl1pPr>
      <a:lvl2pPr marL="230188" indent="-230188" algn="l" defTabSz="9144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228600" indent="-228600" algn="l" defTabSz="9144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3pPr>
      <a:lvl4pPr marL="458788" indent="-230188" algn="l" defTabSz="914400" rtl="0" eaLnBrk="1" latinLnBrk="0" hangingPunct="1">
        <a:lnSpc>
          <a:spcPct val="95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4pPr>
      <a:lvl5pPr marL="685800" indent="-228600" algn="l" defTabSz="914400" rtl="0" eaLnBrk="1" latinLnBrk="0" hangingPunct="1">
        <a:lnSpc>
          <a:spcPct val="9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914400" indent="-228600" algn="l" defTabSz="9144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228600" algn="l" defTabSz="9144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914400" indent="-228600" algn="l" defTabSz="9144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914400" indent="-228600" algn="l" defTabSz="9144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2" pos="5088" userDrawn="1">
          <p15:clr>
            <a:srgbClr val="FDE53C"/>
          </p15:clr>
        </p15:guide>
        <p15:guide id="73" orient="horz" pos="3720" userDrawn="1">
          <p15:clr>
            <a:srgbClr val="F26B43"/>
          </p15:clr>
        </p15:guide>
        <p15:guide id="74" userDrawn="1">
          <p15:clr>
            <a:srgbClr val="F26B43"/>
          </p15:clr>
        </p15:guide>
        <p15:guide id="75" pos="9920" userDrawn="1">
          <p15:clr>
            <a:srgbClr val="F26B43"/>
          </p15:clr>
        </p15:guide>
        <p15:guide id="76" pos="352" userDrawn="1">
          <p15:clr>
            <a:srgbClr val="F26B43"/>
          </p15:clr>
        </p15:guide>
        <p15:guide id="77" orient="horz" pos="4080" userDrawn="1">
          <p15:clr>
            <a:srgbClr val="F26B43"/>
          </p15:clr>
        </p15:guide>
        <p15:guide id="78" pos="416" userDrawn="1">
          <p15:clr>
            <a:srgbClr val="F26B43"/>
          </p15:clr>
        </p15:guide>
        <p15:guide id="79" orient="horz" pos="240" userDrawn="1">
          <p15:clr>
            <a:srgbClr val="F26B43"/>
          </p15:clr>
        </p15:guide>
        <p15:guide id="80" orient="horz" pos="360" userDrawn="1">
          <p15:clr>
            <a:srgbClr val="F26B43"/>
          </p15:clr>
        </p15:guide>
        <p15:guide id="81" orient="horz" pos="696" userDrawn="1">
          <p15:clr>
            <a:srgbClr val="F26B43"/>
          </p15:clr>
        </p15:guide>
        <p15:guide id="82" orient="horz" pos="2472" userDrawn="1">
          <p15:clr>
            <a:srgbClr val="F26B43"/>
          </p15:clr>
        </p15:guide>
        <p15:guide id="83" orient="horz" pos="4224" userDrawn="1">
          <p15:clr>
            <a:srgbClr val="F26B43"/>
          </p15:clr>
        </p15:guide>
        <p15:guide id="84" pos="9856" userDrawn="1">
          <p15:clr>
            <a:srgbClr val="F26B43"/>
          </p15:clr>
        </p15:guide>
        <p15:guide id="85" pos="5152" userDrawn="1">
          <p15:clr>
            <a:srgbClr val="FDE53C"/>
          </p15:clr>
        </p15:guide>
        <p15:guide id="86" pos="3584" userDrawn="1">
          <p15:clr>
            <a:srgbClr val="F26B43"/>
          </p15:clr>
        </p15:guide>
        <p15:guide id="87" pos="6656" userDrawn="1">
          <p15:clr>
            <a:srgbClr val="F26B43"/>
          </p15:clr>
        </p15:guide>
        <p15:guide id="88" pos="3520" userDrawn="1">
          <p15:clr>
            <a:srgbClr val="F26B43"/>
          </p15:clr>
        </p15:guide>
        <p15:guide id="89" pos="6720" userDrawn="1">
          <p15:clr>
            <a:srgbClr val="F26B43"/>
          </p15:clr>
        </p15:guide>
        <p15:guide id="90" orient="horz" pos="2424" userDrawn="1">
          <p15:clr>
            <a:srgbClr val="F26B43"/>
          </p15:clr>
        </p15:guide>
        <p15:guide id="91" orient="horz" pos="1152"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BC136C10-69A3-4149-9FC5-4021A25FE502}"/>
              </a:ext>
            </a:extLst>
          </p:cNvPr>
          <p:cNvSpPr>
            <a:spLocks noGrp="1" noChangeArrowheads="1"/>
          </p:cNvSpPr>
          <p:nvPr>
            <p:ph type="title"/>
          </p:nvPr>
        </p:nvSpPr>
        <p:spPr bwMode="auto">
          <a:xfrm>
            <a:off x="2639485" y="274638"/>
            <a:ext cx="894291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en-US"/>
              <a:t>Click to edit Master title style</a:t>
            </a:r>
          </a:p>
        </p:txBody>
      </p:sp>
      <p:sp>
        <p:nvSpPr>
          <p:cNvPr id="190467" name="Rectangle 3">
            <a:extLst>
              <a:ext uri="{FF2B5EF4-FFF2-40B4-BE49-F238E27FC236}">
                <a16:creationId xmlns:a16="http://schemas.microsoft.com/office/drawing/2014/main" id="{59D07FEB-9268-4646-9F13-908AEE632A94}"/>
              </a:ext>
            </a:extLst>
          </p:cNvPr>
          <p:cNvSpPr>
            <a:spLocks noGrp="1" noChangeArrowheads="1"/>
          </p:cNvSpPr>
          <p:nvPr>
            <p:ph type="body" idx="1"/>
          </p:nvPr>
        </p:nvSpPr>
        <p:spPr bwMode="auto">
          <a:xfrm>
            <a:off x="2544234" y="1600201"/>
            <a:ext cx="903816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en-US"/>
              <a:t>Click to edit Master text styles</a:t>
            </a:r>
          </a:p>
          <a:p>
            <a:pPr lvl="1"/>
            <a:r>
              <a:rPr lang="ru-RU" altLang="en-US"/>
              <a:t>Second level</a:t>
            </a:r>
          </a:p>
          <a:p>
            <a:pPr lvl="2"/>
            <a:r>
              <a:rPr lang="ru-RU" altLang="en-US"/>
              <a:t>Third level</a:t>
            </a:r>
          </a:p>
          <a:p>
            <a:pPr lvl="3"/>
            <a:r>
              <a:rPr lang="ru-RU" altLang="en-US"/>
              <a:t>Fourth level</a:t>
            </a:r>
          </a:p>
          <a:p>
            <a:pPr lvl="4"/>
            <a:r>
              <a:rPr lang="ru-RU" altLang="en-US"/>
              <a:t>Fifth level</a:t>
            </a:r>
          </a:p>
        </p:txBody>
      </p:sp>
      <p:sp>
        <p:nvSpPr>
          <p:cNvPr id="190468" name="Rectangle 4">
            <a:extLst>
              <a:ext uri="{FF2B5EF4-FFF2-40B4-BE49-F238E27FC236}">
                <a16:creationId xmlns:a16="http://schemas.microsoft.com/office/drawing/2014/main" id="{F849F002-4722-4DD7-8EFB-2C069123FE43}"/>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endParaRPr lang="ru-RU" altLang="en-US"/>
          </a:p>
        </p:txBody>
      </p:sp>
      <p:sp>
        <p:nvSpPr>
          <p:cNvPr id="190469" name="Rectangle 5">
            <a:extLst>
              <a:ext uri="{FF2B5EF4-FFF2-40B4-BE49-F238E27FC236}">
                <a16:creationId xmlns:a16="http://schemas.microsoft.com/office/drawing/2014/main" id="{9DD0F480-D820-4495-8505-602EC2BD8D62}"/>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endParaRPr lang="ru-RU" altLang="en-US"/>
          </a:p>
        </p:txBody>
      </p:sp>
      <p:sp>
        <p:nvSpPr>
          <p:cNvPr id="190470" name="Rectangle 6">
            <a:extLst>
              <a:ext uri="{FF2B5EF4-FFF2-40B4-BE49-F238E27FC236}">
                <a16:creationId xmlns:a16="http://schemas.microsoft.com/office/drawing/2014/main" id="{9065908A-38DF-44F8-A734-2D80BF505F75}"/>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fld id="{273D977A-4A4A-4B58-8575-6EC2F613C480}" type="slidenum">
              <a:rPr lang="ru-RU" altLang="en-US"/>
              <a:pPr/>
              <a:t>‹#›</a:t>
            </a:fld>
            <a:endParaRPr lang="ru-RU" altLang="en-US"/>
          </a:p>
        </p:txBody>
      </p:sp>
    </p:spTree>
  </p:cSld>
  <p:clrMap bg1="lt1" tx1="dk1" bg2="lt2" tx2="dk2" accent1="accent1" accent2="accent2" accent3="accent3" accent4="accent4" accent5="accent5" accent6="accent6" hlink="hlink" folHlink="folHlink"/>
  <p:sldLayoutIdLst>
    <p:sldLayoutId id="2147483877" r:id="rId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Verdana" panose="020B0604030504040204" pitchFamily="34" charset="0"/>
        </a:defRPr>
      </a:lvl2pPr>
      <a:lvl3pPr algn="ctr" rtl="0" fontAlgn="base">
        <a:spcBef>
          <a:spcPct val="0"/>
        </a:spcBef>
        <a:spcAft>
          <a:spcPct val="0"/>
        </a:spcAft>
        <a:defRPr sz="4400">
          <a:solidFill>
            <a:schemeClr val="tx2"/>
          </a:solidFill>
          <a:latin typeface="Verdana" panose="020B0604030504040204" pitchFamily="34" charset="0"/>
        </a:defRPr>
      </a:lvl3pPr>
      <a:lvl4pPr algn="ctr" rtl="0" fontAlgn="base">
        <a:spcBef>
          <a:spcPct val="0"/>
        </a:spcBef>
        <a:spcAft>
          <a:spcPct val="0"/>
        </a:spcAft>
        <a:defRPr sz="4400">
          <a:solidFill>
            <a:schemeClr val="tx2"/>
          </a:solidFill>
          <a:latin typeface="Verdana" panose="020B0604030504040204" pitchFamily="34" charset="0"/>
        </a:defRPr>
      </a:lvl4pPr>
      <a:lvl5pPr algn="ctr" rtl="0" fontAlgn="base">
        <a:spcBef>
          <a:spcPct val="0"/>
        </a:spcBef>
        <a:spcAft>
          <a:spcPct val="0"/>
        </a:spcAft>
        <a:defRPr sz="4400">
          <a:solidFill>
            <a:schemeClr val="tx2"/>
          </a:solidFill>
          <a:latin typeface="Verdana" panose="020B0604030504040204" pitchFamily="34" charset="0"/>
        </a:defRPr>
      </a:lvl5pPr>
      <a:lvl6pPr marL="457200" algn="ctr" rtl="0" fontAlgn="base">
        <a:spcBef>
          <a:spcPct val="0"/>
        </a:spcBef>
        <a:spcAft>
          <a:spcPct val="0"/>
        </a:spcAft>
        <a:defRPr sz="4400">
          <a:solidFill>
            <a:schemeClr val="tx2"/>
          </a:solidFill>
          <a:latin typeface="Verdana" panose="020B0604030504040204" pitchFamily="34" charset="0"/>
        </a:defRPr>
      </a:lvl6pPr>
      <a:lvl7pPr marL="914400" algn="ctr" rtl="0" fontAlgn="base">
        <a:spcBef>
          <a:spcPct val="0"/>
        </a:spcBef>
        <a:spcAft>
          <a:spcPct val="0"/>
        </a:spcAft>
        <a:defRPr sz="4400">
          <a:solidFill>
            <a:schemeClr val="tx2"/>
          </a:solidFill>
          <a:latin typeface="Verdana" panose="020B0604030504040204" pitchFamily="34" charset="0"/>
        </a:defRPr>
      </a:lvl7pPr>
      <a:lvl8pPr marL="1371600" algn="ctr" rtl="0" fontAlgn="base">
        <a:spcBef>
          <a:spcPct val="0"/>
        </a:spcBef>
        <a:spcAft>
          <a:spcPct val="0"/>
        </a:spcAft>
        <a:defRPr sz="4400">
          <a:solidFill>
            <a:schemeClr val="tx2"/>
          </a:solidFill>
          <a:latin typeface="Verdana" panose="020B0604030504040204" pitchFamily="34" charset="0"/>
        </a:defRPr>
      </a:lvl8pPr>
      <a:lvl9pPr marL="1828800" algn="ctr" rtl="0" fontAlgn="base">
        <a:spcBef>
          <a:spcPct val="0"/>
        </a:spcBef>
        <a:spcAft>
          <a:spcPct val="0"/>
        </a:spcAft>
        <a:defRPr sz="4400">
          <a:solidFill>
            <a:schemeClr val="tx2"/>
          </a:solidFill>
          <a:latin typeface="Verdana" panose="020B060403050404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OrangeGradient_Wave_11inWide.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74576"/>
            <a:ext cx="12192000" cy="1083425"/>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366432" y="421582"/>
            <a:ext cx="1891936" cy="873818"/>
          </a:xfrm>
          <a:prstGeom prst="rect">
            <a:avLst/>
          </a:prstGeom>
        </p:spPr>
      </p:pic>
    </p:spTree>
    <p:extLst>
      <p:ext uri="{BB962C8B-B14F-4D97-AF65-F5344CB8AC3E}">
        <p14:creationId xmlns:p14="http://schemas.microsoft.com/office/powerpoint/2010/main" val="1769733150"/>
      </p:ext>
    </p:extLst>
  </p:cSld>
  <p:clrMap bg1="lt1" tx1="dk1" bg2="lt2" tx2="dk2" accent1="accent1" accent2="accent2" accent3="accent3" accent4="accent4" accent5="accent5" accent6="accent6" hlink="hlink" folHlink="folHlink"/>
  <p:sldLayoutIdLst>
    <p:sldLayoutId id="2147484073" r:id="rId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1516" y="1183532"/>
            <a:ext cx="11385696" cy="5031960"/>
          </a:xfrm>
          <a:prstGeom prst="rect">
            <a:avLst/>
          </a:prstGeom>
        </p:spPr>
        <p:txBody>
          <a:bodyPr vert="horz" lIns="91435" tIns="45718" rIns="91435"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51518" y="6356617"/>
            <a:ext cx="2742407" cy="365125"/>
          </a:xfrm>
          <a:prstGeom prst="rect">
            <a:avLst/>
          </a:prstGeom>
        </p:spPr>
        <p:txBody>
          <a:bodyPr vert="horz" lIns="91435" tIns="45718" rIns="91435" bIns="45718" rtlCol="0" anchor="ctr"/>
          <a:lstStyle>
            <a:lvl1pPr algn="l">
              <a:defRPr sz="625">
                <a:solidFill>
                  <a:schemeClr val="bg1">
                    <a:lumMod val="50000"/>
                  </a:schemeClr>
                </a:solidFill>
                <a:latin typeface="Arial" charset="0"/>
                <a:ea typeface="Arial" charset="0"/>
                <a:cs typeface="Arial" charset="0"/>
              </a:defRPr>
            </a:lvl1pPr>
          </a:lstStyle>
          <a:p>
            <a:endParaRPr lang="en-US"/>
          </a:p>
        </p:txBody>
      </p:sp>
      <p:sp>
        <p:nvSpPr>
          <p:cNvPr id="5" name="Footer Placeholder 4"/>
          <p:cNvSpPr>
            <a:spLocks noGrp="1"/>
          </p:cNvSpPr>
          <p:nvPr>
            <p:ph type="ftr" sz="quarter" idx="3"/>
          </p:nvPr>
        </p:nvSpPr>
        <p:spPr>
          <a:xfrm>
            <a:off x="4265847" y="6356617"/>
            <a:ext cx="4114271" cy="365125"/>
          </a:xfrm>
          <a:prstGeom prst="rect">
            <a:avLst/>
          </a:prstGeom>
        </p:spPr>
        <p:txBody>
          <a:bodyPr vert="horz" lIns="91435" tIns="45718" rIns="91435" bIns="45718" rtlCol="0" anchor="ctr"/>
          <a:lstStyle>
            <a:lvl1pPr algn="ctr">
              <a:defRPr sz="625">
                <a:solidFill>
                  <a:schemeClr val="bg1">
                    <a:lumMod val="50000"/>
                  </a:schemeClr>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9129675" y="6356617"/>
            <a:ext cx="2742405" cy="365125"/>
          </a:xfrm>
          <a:prstGeom prst="rect">
            <a:avLst/>
          </a:prstGeom>
        </p:spPr>
        <p:txBody>
          <a:bodyPr vert="horz" lIns="91435" tIns="45718" rIns="91435" bIns="45718" rtlCol="0" anchor="ctr"/>
          <a:lstStyle>
            <a:lvl1pPr algn="r">
              <a:defRPr sz="625">
                <a:solidFill>
                  <a:schemeClr val="bg1">
                    <a:lumMod val="50000"/>
                  </a:schemeClr>
                </a:solidFill>
                <a:latin typeface="Arial" charset="0"/>
                <a:ea typeface="Arial" charset="0"/>
                <a:cs typeface="Arial" charset="0"/>
              </a:defRPr>
            </a:lvl1pPr>
          </a:lstStyle>
          <a:p>
            <a:fld id="{D30AC80F-94B0-8B4E-A914-3569243F6FFD}" type="slidenum">
              <a:rPr lang="en-US" smtClean="0"/>
              <a:pPr/>
              <a:t>‹#›</a:t>
            </a:fld>
            <a:endParaRPr lang="en-US"/>
          </a:p>
        </p:txBody>
      </p:sp>
      <p:sp>
        <p:nvSpPr>
          <p:cNvPr id="7" name="Rectangle 6"/>
          <p:cNvSpPr>
            <a:spLocks noChangeArrowheads="1"/>
          </p:cNvSpPr>
          <p:nvPr userDrawn="1"/>
        </p:nvSpPr>
        <p:spPr bwMode="hidden">
          <a:xfrm>
            <a:off x="-11721" y="-11724"/>
            <a:ext cx="9811888" cy="842632"/>
          </a:xfrm>
          <a:prstGeom prst="rect">
            <a:avLst/>
          </a:prstGeom>
          <a:solidFill>
            <a:srgbClr val="E77721"/>
          </a:solidFill>
          <a:ln>
            <a:noFill/>
          </a:ln>
        </p:spPr>
        <p:txBody>
          <a:bodyPr wrap="none" lIns="57136" tIns="28568" rIns="57136" bIns="28568"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6pPr>
            <a:lvl7pPr marL="29718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7pPr>
            <a:lvl8pPr marL="34290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8pPr>
            <a:lvl9pPr marL="38862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9pPr>
          </a:lstStyle>
          <a:p>
            <a:pPr marL="0" marR="0" lvl="0" indent="0" defTabSz="571357" eaLnBrk="1" fontAlgn="base" latinLnBrk="0" hangingPunct="1">
              <a:lnSpc>
                <a:spcPct val="110000"/>
              </a:lnSpc>
              <a:spcBef>
                <a:spcPct val="0"/>
              </a:spcBef>
              <a:spcAft>
                <a:spcPct val="40000"/>
              </a:spcAft>
              <a:buClrTx/>
              <a:buSzTx/>
              <a:buFontTx/>
              <a:buNone/>
              <a:tabLst/>
              <a:defRPr/>
            </a:pPr>
            <a:endParaRPr kumimoji="0" lang="en-US" altLang="en-US" sz="1500" b="0" i="0" u="none" strike="noStrike" kern="0" cap="none" spc="0" normalizeH="0" baseline="0" noProof="0">
              <a:ln>
                <a:noFill/>
              </a:ln>
              <a:solidFill>
                <a:srgbClr val="000000"/>
              </a:solidFill>
              <a:effectLst/>
              <a:uLnTx/>
              <a:uFillTx/>
              <a:latin typeface="Arial" charset="0"/>
              <a:ea typeface="MS PGothic" pitchFamily="34" charset="-128"/>
            </a:endParaRPr>
          </a:p>
        </p:txBody>
      </p:sp>
      <p:sp>
        <p:nvSpPr>
          <p:cNvPr id="2" name="Title Placeholder 1"/>
          <p:cNvSpPr>
            <a:spLocks noGrp="1"/>
          </p:cNvSpPr>
          <p:nvPr>
            <p:ph type="title"/>
          </p:nvPr>
        </p:nvSpPr>
        <p:spPr>
          <a:xfrm>
            <a:off x="551517" y="0"/>
            <a:ext cx="9104385" cy="830908"/>
          </a:xfrm>
          <a:prstGeom prst="rect">
            <a:avLst/>
          </a:prstGeom>
        </p:spPr>
        <p:txBody>
          <a:bodyPr vert="horz" lIns="91435" tIns="45718" rIns="91435" bIns="45718" rtlCol="0" anchor="ctr">
            <a:normAutofit/>
          </a:bodyPr>
          <a:lstStyle/>
          <a:p>
            <a:r>
              <a:rPr lang="en-US"/>
              <a:t>Click to edit Master title style</a:t>
            </a:r>
          </a:p>
        </p:txBody>
      </p:sp>
      <p:sp>
        <p:nvSpPr>
          <p:cNvPr id="11" name="Rectangle 10">
            <a:extLst>
              <a:ext uri="{FF2B5EF4-FFF2-40B4-BE49-F238E27FC236}">
                <a16:creationId xmlns:a16="http://schemas.microsoft.com/office/drawing/2014/main" id="{5F70CAEE-E646-124E-B256-B25501DDEA59}"/>
              </a:ext>
            </a:extLst>
          </p:cNvPr>
          <p:cNvSpPr>
            <a:spLocks noChangeArrowheads="1"/>
          </p:cNvSpPr>
          <p:nvPr userDrawn="1"/>
        </p:nvSpPr>
        <p:spPr bwMode="hidden">
          <a:xfrm>
            <a:off x="9911293" y="-11724"/>
            <a:ext cx="2280708" cy="842632"/>
          </a:xfrm>
          <a:prstGeom prst="rect">
            <a:avLst/>
          </a:prstGeom>
          <a:solidFill>
            <a:srgbClr val="E77721"/>
          </a:solidFill>
          <a:ln>
            <a:noFill/>
          </a:ln>
        </p:spPr>
        <p:txBody>
          <a:bodyPr wrap="none" lIns="57136" tIns="28568" rIns="57136" bIns="28568"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6pPr>
            <a:lvl7pPr marL="29718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7pPr>
            <a:lvl8pPr marL="34290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8pPr>
            <a:lvl9pPr marL="38862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9pPr>
          </a:lstStyle>
          <a:p>
            <a:pPr marL="0" marR="0" lvl="0" indent="0" defTabSz="571357" eaLnBrk="1" fontAlgn="base" latinLnBrk="0" hangingPunct="1">
              <a:lnSpc>
                <a:spcPct val="110000"/>
              </a:lnSpc>
              <a:spcBef>
                <a:spcPct val="0"/>
              </a:spcBef>
              <a:spcAft>
                <a:spcPct val="40000"/>
              </a:spcAft>
              <a:buClrTx/>
              <a:buSzTx/>
              <a:buFontTx/>
              <a:buNone/>
              <a:tabLst/>
              <a:defRPr/>
            </a:pPr>
            <a:endParaRPr kumimoji="0" lang="en-US" altLang="en-US" sz="1500" b="0" i="0" u="none" strike="noStrike" kern="0" cap="none" spc="0" normalizeH="0" baseline="0" noProof="0">
              <a:ln>
                <a:noFill/>
              </a:ln>
              <a:solidFill>
                <a:srgbClr val="000000"/>
              </a:solidFill>
              <a:effectLst/>
              <a:uLnTx/>
              <a:uFillTx/>
              <a:latin typeface="Arial" charset="0"/>
              <a:ea typeface="MS PGothic" pitchFamily="34" charset="-128"/>
            </a:endParaRPr>
          </a:p>
        </p:txBody>
      </p:sp>
      <p:pic>
        <p:nvPicPr>
          <p:cNvPr id="10" name="Picture 9">
            <a:extLst>
              <a:ext uri="{FF2B5EF4-FFF2-40B4-BE49-F238E27FC236}">
                <a16:creationId xmlns:a16="http://schemas.microsoft.com/office/drawing/2014/main" id="{0D05FB8F-3F05-6C49-B8F5-D4D10D64B98A}"/>
              </a:ext>
            </a:extLst>
          </p:cNvPr>
          <p:cNvPicPr>
            <a:picLocks noChangeAspect="1"/>
          </p:cNvPicPr>
          <p:nvPr userDrawn="1"/>
        </p:nvPicPr>
        <p:blipFill rotWithShape="1">
          <a:blip r:embed="rId11"/>
          <a:srcRect r="1586" b="12477"/>
          <a:stretch/>
        </p:blipFill>
        <p:spPr>
          <a:xfrm>
            <a:off x="10219142" y="31239"/>
            <a:ext cx="1558439" cy="756707"/>
          </a:xfrm>
          <a:prstGeom prst="rect">
            <a:avLst/>
          </a:prstGeom>
        </p:spPr>
      </p:pic>
    </p:spTree>
    <p:extLst>
      <p:ext uri="{BB962C8B-B14F-4D97-AF65-F5344CB8AC3E}">
        <p14:creationId xmlns:p14="http://schemas.microsoft.com/office/powerpoint/2010/main" val="251658989"/>
      </p:ext>
    </p:extLst>
  </p:cSld>
  <p:clrMap bg1="lt1" tx1="dk1" bg2="lt2" tx2="dk2" accent1="accent1" accent2="accent2" accent3="accent3" accent4="accent4" accent5="accent5" accent6="accent6" hlink="hlink" folHlink="folHlink"/>
  <p:sldLayoutIdLst>
    <p:sldLayoutId id="2147484093" r:id="rId1"/>
    <p:sldLayoutId id="2147484241" r:id="rId2"/>
    <p:sldLayoutId id="2147484079" r:id="rId3"/>
    <p:sldLayoutId id="2147483980" r:id="rId4"/>
    <p:sldLayoutId id="2147484176" r:id="rId5"/>
    <p:sldLayoutId id="2147484002" r:id="rId6"/>
    <p:sldLayoutId id="2147484003" r:id="rId7"/>
    <p:sldLayoutId id="2147484004" r:id="rId8"/>
    <p:sldLayoutId id="2147484005" r:id="rId9"/>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sldNum="0" hdr="0" ftr="0" dt="0"/>
  <p:txStyles>
    <p:titleStyle>
      <a:lvl1pPr algn="l" defTabSz="914354" rtl="0" eaLnBrk="1" latinLnBrk="0" hangingPunct="1">
        <a:lnSpc>
          <a:spcPct val="90000"/>
        </a:lnSpc>
        <a:spcBef>
          <a:spcPct val="0"/>
        </a:spcBef>
        <a:buNone/>
        <a:defRPr sz="4400" b="1" kern="1200">
          <a:solidFill>
            <a:schemeClr val="bg1"/>
          </a:solidFill>
          <a:latin typeface="Arial" charset="0"/>
          <a:ea typeface="Arial" charset="0"/>
          <a:cs typeface="Arial" charset="0"/>
        </a:defRPr>
      </a:lvl1pPr>
    </p:titleStyle>
    <p:bodyStyle>
      <a:lvl1pPr marL="346058" indent="-346058" algn="l" defTabSz="914354" rtl="0" eaLnBrk="1" latinLnBrk="0" hangingPunct="1">
        <a:lnSpc>
          <a:spcPct val="90000"/>
        </a:lnSpc>
        <a:spcBef>
          <a:spcPts val="1000"/>
        </a:spcBef>
        <a:buClr>
          <a:schemeClr val="accent1"/>
        </a:buClr>
        <a:buFont typeface="Wingdings" charset="2"/>
        <a:buChar char="§"/>
        <a:tabLst/>
        <a:defRPr sz="3600" kern="1200">
          <a:solidFill>
            <a:schemeClr val="tx1"/>
          </a:solidFill>
          <a:latin typeface="Arial" charset="0"/>
          <a:ea typeface="Arial" charset="0"/>
          <a:cs typeface="Arial" charset="0"/>
        </a:defRPr>
      </a:lvl1pPr>
      <a:lvl2pPr marL="685766" indent="-228589" algn="l" defTabSz="914354" rtl="0" eaLnBrk="1" latinLnBrk="0" hangingPunct="1">
        <a:lnSpc>
          <a:spcPct val="90000"/>
        </a:lnSpc>
        <a:spcBef>
          <a:spcPts val="500"/>
        </a:spcBef>
        <a:buClr>
          <a:schemeClr val="accent1"/>
        </a:buClr>
        <a:buFont typeface="LucidaGrande" charset="0"/>
        <a:buChar char="-"/>
        <a:defRPr sz="2900" kern="1200">
          <a:solidFill>
            <a:schemeClr val="tx1"/>
          </a:solidFill>
          <a:latin typeface="Arial" charset="0"/>
          <a:ea typeface="Arial" charset="0"/>
          <a:cs typeface="Arial" charset="0"/>
        </a:defRPr>
      </a:lvl2pPr>
      <a:lvl3pPr marL="1142943" indent="-228589" algn="l" defTabSz="914354" rtl="0" eaLnBrk="1" latinLnBrk="0" hangingPunct="1">
        <a:lnSpc>
          <a:spcPct val="90000"/>
        </a:lnSpc>
        <a:spcBef>
          <a:spcPts val="500"/>
        </a:spcBef>
        <a:buClr>
          <a:schemeClr val="accent1"/>
        </a:buClr>
        <a:buFont typeface="Arial"/>
        <a:buChar char="•"/>
        <a:defRPr sz="2400" kern="1200">
          <a:solidFill>
            <a:schemeClr val="tx1"/>
          </a:solidFill>
          <a:latin typeface="Arial" charset="0"/>
          <a:ea typeface="Arial" charset="0"/>
          <a:cs typeface="Arial" charset="0"/>
        </a:defRPr>
      </a:lvl3pPr>
      <a:lvl4pPr marL="1600120" indent="-228589" algn="l" defTabSz="914354" rtl="0" eaLnBrk="1" latinLnBrk="0" hangingPunct="1">
        <a:lnSpc>
          <a:spcPct val="90000"/>
        </a:lnSpc>
        <a:spcBef>
          <a:spcPts val="500"/>
        </a:spcBef>
        <a:buClr>
          <a:schemeClr val="accent1"/>
        </a:buClr>
        <a:buFont typeface="LucidaGrande" charset="0"/>
        <a:buChar char="-"/>
        <a:defRPr sz="2000" kern="1200">
          <a:solidFill>
            <a:schemeClr val="tx1"/>
          </a:solidFill>
          <a:latin typeface="Arial" charset="0"/>
          <a:ea typeface="Arial" charset="0"/>
          <a:cs typeface="Arial" charset="0"/>
        </a:defRPr>
      </a:lvl4pPr>
      <a:lvl5pPr marL="2057297" indent="-228589" algn="l" defTabSz="914354" rtl="0" eaLnBrk="1" latinLnBrk="0" hangingPunct="1">
        <a:lnSpc>
          <a:spcPct val="90000"/>
        </a:lnSpc>
        <a:spcBef>
          <a:spcPts val="500"/>
        </a:spcBef>
        <a:buClr>
          <a:schemeClr val="accent1"/>
        </a:buClr>
        <a:buFont typeface="LucidaGrande" charset="0"/>
        <a:buChar char="▸"/>
        <a:defRPr sz="19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651"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7"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1"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3"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7" algn="l" defTabSz="914354"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Text Placeholder 2"/>
          <p:cNvSpPr>
            <a:spLocks noGrp="1"/>
          </p:cNvSpPr>
          <p:nvPr>
            <p:ph type="body" idx="1"/>
          </p:nvPr>
        </p:nvSpPr>
        <p:spPr bwMode="auto">
          <a:xfrm>
            <a:off x="609600" y="1600202"/>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r>
              <a:rPr lang="en-US"/>
              <a:t>7/29/2014  </a:t>
            </a: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BC923F63-6B01-CD41-BA98-3D2CEF367A0F}" type="slidenum">
              <a:rPr lang="en-US"/>
              <a:pPr>
                <a:defRPr/>
              </a:pPr>
              <a:t>‹#›</a:t>
            </a:fld>
            <a:endParaRPr lang="en-US"/>
          </a:p>
        </p:txBody>
      </p:sp>
      <p:pic>
        <p:nvPicPr>
          <p:cNvPr id="4103" name="Picture 6"/>
          <p:cNvPicPr>
            <a:picLocks noChangeAspect="1"/>
          </p:cNvPicPr>
          <p:nvPr/>
        </p:nvPicPr>
        <p:blipFill rotWithShape="1">
          <a:blip r:embed="rId8" cstate="email">
            <a:extLst>
              <a:ext uri="{28A0092B-C50C-407E-A947-70E740481C1C}">
                <a14:useLocalDpi xmlns:a14="http://schemas.microsoft.com/office/drawing/2010/main" val="0"/>
              </a:ext>
            </a:extLst>
          </a:blip>
          <a:srcRect t="89775"/>
          <a:stretch/>
        </p:blipFill>
        <p:spPr bwMode="auto">
          <a:xfrm>
            <a:off x="5417" y="6156789"/>
            <a:ext cx="12181172" cy="70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bwMode="auto">
          <a:xfrm>
            <a:off x="406401" y="6156789"/>
            <a:ext cx="1400387" cy="40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297251"/>
      </p:ext>
    </p:extLst>
  </p:cSld>
  <p:clrMap bg1="lt1" tx1="dk1" bg2="lt2" tx2="dk2" accent1="accent1" accent2="accent2" accent3="accent3" accent4="accent4" accent5="accent5" accent6="accent6" hlink="hlink" folHlink="folHlink"/>
  <p:sldLayoutIdLst>
    <p:sldLayoutId id="2147483981" r:id="rId1"/>
    <p:sldLayoutId id="2147484074" r:id="rId2"/>
    <p:sldLayoutId id="2147484075" r:id="rId3"/>
    <p:sldLayoutId id="2147484097" r:id="rId4"/>
    <p:sldLayoutId id="2147484077" r:id="rId5"/>
    <p:sldLayoutId id="2147484078" r:id="rId6"/>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ftr="0"/>
  <p:txStyles>
    <p:titleStyle>
      <a:lvl1pPr algn="ctr"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189"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378"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566"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754"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92" indent="-342892" algn="l"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31" indent="-285743"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72" indent="-228594"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60" indent="-228594"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348" indent="-228594"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png"/><Relationship Id="rId1" Type="http://schemas.openxmlformats.org/officeDocument/2006/relationships/slideLayout" Target="../slideLayouts/slideLayout18.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hyperlink" Target="https://www.relias.com/resource/webinars" TargetMode="External"/><Relationship Id="rId2" Type="http://schemas.openxmlformats.org/officeDocument/2006/relationships/hyperlink" Target="https://azahp.org/relias-toolkit-best-practices-for-completion-compliance/" TargetMode="External"/><Relationship Id="rId1" Type="http://schemas.openxmlformats.org/officeDocument/2006/relationships/slideLayout" Target="../slideLayouts/slideLayout25.xml"/><Relationship Id="rId5" Type="http://schemas.openxmlformats.org/officeDocument/2006/relationships/hyperlink" Target="https://webinars.relias.com/relias/hhs-introduction-to-a-client-s-experience-of-trauma-informed-care?_ga=2.230909983.1687659423.1709304912-805743042.1663679609" TargetMode="External"/><Relationship Id="rId4" Type="http://schemas.openxmlformats.org/officeDocument/2006/relationships/hyperlink" Target="https://webinars.relias.com/relias/idd-advanced-skills-for-idd-caregivers?_ga=2.230909983.1687659423.1709304912-805743042.1663679609"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hyperlink" Target="https://reliasconnect.force.com/s/" TargetMode="External"/><Relationship Id="rId2" Type="http://schemas.openxmlformats.org/officeDocument/2006/relationships/hyperlink" Target="mailto:jchemali@relias.com" TargetMode="External"/><Relationship Id="rId1" Type="http://schemas.openxmlformats.org/officeDocument/2006/relationships/slideLayout" Target="../slideLayouts/slideLayout25.xml"/><Relationship Id="rId5" Type="http://schemas.openxmlformats.org/officeDocument/2006/relationships/hyperlink" Target="https://connect.relias.com/s/learner-page/aA13w000000k9xdCAA/paid-learner-support-page-for-arizona-association-of-health-plans-inc" TargetMode="External"/><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4.xml"/></Relationships>
</file>

<file path=ppt/slides/_rels/slide1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89.xml"/></Relationships>
</file>

<file path=ppt/slides/_rels/slide1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4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microsoft.com/office/2017/06/relationships/model3d" Target="../media/model3d1.glb"/><Relationship Id="rId1" Type="http://schemas.openxmlformats.org/officeDocument/2006/relationships/slideLayout" Target="../slideLayouts/slideLayout188.xml"/></Relationships>
</file>

<file path=ppt/slides/_rels/slide2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4.xml"/></Relationships>
</file>

<file path=ppt/slides/_rels/slide23.xml.rels><?xml version="1.0" encoding="UTF-8" standalone="yes"?>
<Relationships xmlns="http://schemas.openxmlformats.org/package/2006/relationships"><Relationship Id="rId3" Type="http://schemas.openxmlformats.org/officeDocument/2006/relationships/hyperlink" Target="https://www.eventbrite.com/e/2024-arizona-healthcare-workforce-summit-tickets-794461173757" TargetMode="External"/><Relationship Id="rId2" Type="http://schemas.openxmlformats.org/officeDocument/2006/relationships/image" Target="../media/image69.png"/><Relationship Id="rId1" Type="http://schemas.openxmlformats.org/officeDocument/2006/relationships/slideLayout" Target="../slideLayouts/slideLayout84.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84.xml"/></Relationships>
</file>

<file path=ppt/slides/_rels/slide25.xml.rels><?xml version="1.0" encoding="UTF-8" standalone="yes"?>
<Relationships xmlns="http://schemas.openxmlformats.org/package/2006/relationships"><Relationship Id="rId3" Type="http://schemas.openxmlformats.org/officeDocument/2006/relationships/hyperlink" Target="https://azahp.org/azahp/azahp-accrhba-awfda/resources-2/p-wfdp-resource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8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8.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www.casinodelsol.com/" TargetMode="External"/><Relationship Id="rId1" Type="http://schemas.openxmlformats.org/officeDocument/2006/relationships/slideLayout" Target="../slideLayouts/slideLayout159.xml"/></Relationships>
</file>

<file path=ppt/slides/_rels/slide2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59.xml"/></Relationships>
</file>

<file path=ppt/slides/_rels/slide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jpeg"/><Relationship Id="rId3" Type="http://schemas.openxmlformats.org/officeDocument/2006/relationships/image" Target="../media/image42.jpeg"/><Relationship Id="rId7" Type="http://schemas.openxmlformats.org/officeDocument/2006/relationships/image" Target="../media/image46.png"/><Relationship Id="rId12"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png"/></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s://des.az.gov/services/disabilities/developmental-disabilities/vendors-providers/dual-diagnosis-training" TargetMode="External"/><Relationship Id="rId1" Type="http://schemas.openxmlformats.org/officeDocument/2006/relationships/slideLayout" Target="../slideLayouts/slideLayout159.xml"/></Relationships>
</file>

<file path=ppt/slides/_rels/slide3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4.xml"/></Relationships>
</file>

<file path=ppt/slides/_rels/slide3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6.xml"/><Relationship Id="rId7" Type="http://schemas.openxmlformats.org/officeDocument/2006/relationships/hyperlink" Target="https://azahp.org/wp-content/uploads/2024/02/AZAHP-Website-All-LOB-Provider-Types-Requirements-Tracker-2024.xlsx" TargetMode="External"/><Relationship Id="rId2" Type="http://schemas.openxmlformats.org/officeDocument/2006/relationships/slideLayout" Target="../slideLayouts/slideLayout196.xml"/><Relationship Id="rId1" Type="http://schemas.openxmlformats.org/officeDocument/2006/relationships/tags" Target="../tags/tag8.xml"/><Relationship Id="rId6" Type="http://schemas.openxmlformats.org/officeDocument/2006/relationships/hyperlink" Target="https://azahp.org/wp-content/uploads/2024/02/AZAHP-Website-All-LOB-Provider-Types-Requirements-Tracker-2024-Final.xlsx" TargetMode="External"/><Relationship Id="rId5" Type="http://schemas.openxmlformats.org/officeDocument/2006/relationships/hyperlink" Target="https://otra-educacion.blogspot.com/2015/09/1990-2030-global-education-goals-metas.html" TargetMode="External"/><Relationship Id="rId4" Type="http://schemas.openxmlformats.org/officeDocument/2006/relationships/image" Target="../media/image79.jpeg"/><Relationship Id="rId9" Type="http://schemas.openxmlformats.org/officeDocument/2006/relationships/hyperlink" Target="mailto:dddworkforcedevelopment@azdes.gov"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azahp.org/wp-content/uploads/2024/02/AZAHP-Website-All-LOB-Provider-Types-Requirements-Tracker-2024-Final.xlsx" TargetMode="External"/><Relationship Id="rId1" Type="http://schemas.openxmlformats.org/officeDocument/2006/relationships/slideLayout" Target="../slideLayouts/slideLayout196.xml"/></Relationships>
</file>

<file path=ppt/slides/_rels/slide3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7.xml"/><Relationship Id="rId7" Type="http://schemas.openxmlformats.org/officeDocument/2006/relationships/hyperlink" Target="https://events.teams.microsoft.com/event/f8a5c39e-ba2c-40e2-8e24-601452096170@db05faca-c82a-4b9d-b9c5-0f64b6755421" TargetMode="External"/><Relationship Id="rId2" Type="http://schemas.openxmlformats.org/officeDocument/2006/relationships/slideLayout" Target="../slideLayouts/slideLayout196.xml"/><Relationship Id="rId1" Type="http://schemas.openxmlformats.org/officeDocument/2006/relationships/tags" Target="../tags/tag9.xml"/><Relationship Id="rId6" Type="http://schemas.openxmlformats.org/officeDocument/2006/relationships/hyperlink" Target="https://events.teams.microsoft.com/event/00a8fba5-3c86-4231-b932-48f6d9eafb88@db05faca-c82a-4b9d-b9c5-0f64b6755421" TargetMode="External"/><Relationship Id="rId11" Type="http://schemas.microsoft.com/office/2007/relationships/hdphoto" Target="../media/hdphoto1.wdp"/><Relationship Id="rId5" Type="http://schemas.openxmlformats.org/officeDocument/2006/relationships/hyperlink" Target="https://events.teams.microsoft.com/event/662ef864-9446-4192-b892-4ff9d6ee968f@db05faca-c82a-4b9d-b9c5-0f64b6755421" TargetMode="External"/><Relationship Id="rId10" Type="http://schemas.openxmlformats.org/officeDocument/2006/relationships/image" Target="../media/image84.png"/><Relationship Id="rId4" Type="http://schemas.openxmlformats.org/officeDocument/2006/relationships/image" Target="../media/image81.jpeg"/><Relationship Id="rId9"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8.xml"/><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4.xml"/></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4.jpeg"/><Relationship Id="rId1" Type="http://schemas.openxmlformats.org/officeDocument/2006/relationships/slideLayout" Target="../slideLayouts/slideLayout196.xml"/><Relationship Id="rId6" Type="http://schemas.openxmlformats.org/officeDocument/2006/relationships/image" Target="../media/image90.png"/><Relationship Id="rId5" Type="http://schemas.openxmlformats.org/officeDocument/2006/relationships/hyperlink" Target="https://azahp.training.reliaslearning.com/Learning/Course.aspx?CourseID=1308867" TargetMode="External"/><Relationship Id="rId4" Type="http://schemas.openxmlformats.org/officeDocument/2006/relationships/hyperlink" Target="https://azahp.training.reliaslearning.com/Learning/Enrollment/CurriculumEnrolled.aspx?CurriculumType=Curriculum&amp;CurriculumID=475707"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16.xml"/></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98.xml"/></Relationships>
</file>

<file path=ppt/slides/_rels/slide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www.publicdomainpictures.net/en/view-image.php?image=290454&amp;picture=march"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mailto:layla_bishop@uhc.com" TargetMode="External"/><Relationship Id="rId2" Type="http://schemas.openxmlformats.org/officeDocument/2006/relationships/image" Target="../media/image94.jpeg"/><Relationship Id="rId1" Type="http://schemas.openxmlformats.org/officeDocument/2006/relationships/slideLayout" Target="../slideLayouts/slideLayout197.xml"/><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8" Type="http://schemas.openxmlformats.org/officeDocument/2006/relationships/hyperlink" Target="https://www.azahcccs.gov/shared/Downloads/MedicalPolicyManual/500/580e.docx" TargetMode="External"/><Relationship Id="rId3" Type="http://schemas.openxmlformats.org/officeDocument/2006/relationships/hyperlink" Target="https://www.azahcccs.gov/shared/Downloads/MedicalPolicyManual/500/580.pdf" TargetMode="External"/><Relationship Id="rId7" Type="http://schemas.openxmlformats.org/officeDocument/2006/relationships/hyperlink" Target="https://www.azahcccs.gov/shared/Downloads/MedicalPolicyManual/500/580d.docx" TargetMode="External"/><Relationship Id="rId2" Type="http://schemas.openxmlformats.org/officeDocument/2006/relationships/image" Target="../media/image96.png"/><Relationship Id="rId1" Type="http://schemas.openxmlformats.org/officeDocument/2006/relationships/slideLayout" Target="../slideLayouts/slideLayout198.xml"/><Relationship Id="rId6" Type="http://schemas.openxmlformats.org/officeDocument/2006/relationships/hyperlink" Target="https://www.azahcccs.gov/shared/Downloads/MedicalPolicyManual/500/580c.xlsx" TargetMode="External"/><Relationship Id="rId5" Type="http://schemas.openxmlformats.org/officeDocument/2006/relationships/hyperlink" Target="https://www.azahcccs.gov/shared/Downloads/MedicalPolicyManual/500/580b.docx" TargetMode="External"/><Relationship Id="rId10" Type="http://schemas.openxmlformats.org/officeDocument/2006/relationships/image" Target="../media/image97.png"/><Relationship Id="rId4" Type="http://schemas.openxmlformats.org/officeDocument/2006/relationships/hyperlink" Target="https://www.azahcccs.gov/shared/Downloads/MedicalPolicyManual/500/580a.docx" TargetMode="External"/><Relationship Id="rId9" Type="http://schemas.openxmlformats.org/officeDocument/2006/relationships/image" Target="../media/image93.png"/></Relationships>
</file>

<file path=ppt/slides/_rels/slide4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84.xml"/></Relationships>
</file>

<file path=ppt/slides/_rels/slide4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84.xml"/></Relationships>
</file>

<file path=ppt/slides/_rels/slide47.xml.rels><?xml version="1.0" encoding="UTF-8" standalone="yes"?>
<Relationships xmlns="http://schemas.openxmlformats.org/package/2006/relationships"><Relationship Id="rId2" Type="http://schemas.openxmlformats.org/officeDocument/2006/relationships/hyperlink" Target="https://urldefense.com/v3/__http:/meet.google.com/fym-ixmw-xwu__;!!L0gOPXnDnA!NbwCbEIu-jhPFgwOuqBTwFMYexEXrUThlgdemFsKoVphWYBl8CyE6Gz-UkUH1RY8_jWBmQnrxZnZz8uafw6SIjxSpwUwJA$" TargetMode="Externa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hyperlink" Target="https://itmhca.org/training.php" TargetMode="Externa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hyperlink" Target="https://urldefense.com/v3/__https:/www.southmountaincc.edu/wellnessexpo__;!!L0gOPXnDnA!OXIDQ69SlZmUKZHZyWM0TssfsXtCYY-JdNOTWpN0O_qaohVOClIKPy9JheCNC7I5_pFrDViTKb-XCA-lHcBn0exOBpg4SA$" TargetMode="External"/><Relationship Id="rId2" Type="http://schemas.openxmlformats.org/officeDocument/2006/relationships/image" Target="../media/image101.png"/><Relationship Id="rId1" Type="http://schemas.openxmlformats.org/officeDocument/2006/relationships/slideLayout" Target="../slideLayouts/slideLayout25.xml"/><Relationship Id="rId6" Type="http://schemas.openxmlformats.org/officeDocument/2006/relationships/hyperlink" Target="https://urldefense.com/v3/__https:/drive.google.com/file/d/1dNiTEiVQ_XyfBqVh26-p9rPcE8MBJnIF/view?usp=sharing__;!!L0gOPXnDnA!OXIDQ69SlZmUKZHZyWM0TssfsXtCYY-JdNOTWpN0O_qaohVOClIKPy9JheCNC7I5_pFrDViTKb-XCA-lHcBn0ewP_DhZ4A$" TargetMode="External"/><Relationship Id="rId5" Type="http://schemas.openxmlformats.org/officeDocument/2006/relationships/hyperlink" Target="https://urldefense.com/v3/__https:/drive.google.com/file/d/17tbj1jmHKatrSeVu0RrQLmywiNKcLw4e/view?usp=sharing__;!!L0gOPXnDnA!OXIDQ69SlZmUKZHZyWM0TssfsXtCYY-JdNOTWpN0O_qaohVOClIKPy9JheCNC7I5_pFrDViTKb-XCA-lHcBn0ezw1eEb3w$" TargetMode="External"/><Relationship Id="rId4" Type="http://schemas.openxmlformats.org/officeDocument/2006/relationships/hyperlink" Target="https://urldefense.com/v3/__https:/sites.google.com/southmountaincc.edu/mental-health-expo/__;!!L0gOPXnDnA!OXIDQ69SlZmUKZHZyWM0TssfsXtCYY-JdNOTWpN0O_qaohVOClIKPy9JheCNC7I5_pFrDViTKb-XCA-lHcBn0ey2rWVZJA$"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4.xml"/></Relationships>
</file>

<file path=ppt/slides/_rels/slide5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84.xml"/></Relationships>
</file>

<file path=ppt/slides/_rels/slide5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1.xml"/></Relationships>
</file>

<file path=ppt/slides/_rels/slide5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2.xml"/></Relationships>
</file>

<file path=ppt/slides/_rels/slide5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57.xml"/><Relationship Id="rId6" Type="http://schemas.openxmlformats.org/officeDocument/2006/relationships/image" Target="../media/image108.png"/><Relationship Id="rId5" Type="http://schemas.openxmlformats.org/officeDocument/2006/relationships/hyperlink" Target="https://events.teams.microsoft.com/event/d22e21b0-54f2-46a7-aa8c-4984ae943b2d@db05faca-c82a-4b9d-b9c5-0f64b6755421" TargetMode="External"/><Relationship Id="rId4" Type="http://schemas.openxmlformats.org/officeDocument/2006/relationships/image" Target="../media/image107.png"/></Relationships>
</file>

<file path=ppt/slides/_rels/slide54.xml.rels><?xml version="1.0" encoding="UTF-8" standalone="yes"?>
<Relationships xmlns="http://schemas.openxmlformats.org/package/2006/relationships"><Relationship Id="rId3" Type="http://schemas.openxmlformats.org/officeDocument/2006/relationships/hyperlink" Target="https://daily-ink.davidtruss.com/small-changes/" TargetMode="External"/><Relationship Id="rId2" Type="http://schemas.openxmlformats.org/officeDocument/2006/relationships/image" Target="../media/image109.jpeg"/><Relationship Id="rId1" Type="http://schemas.openxmlformats.org/officeDocument/2006/relationships/slideLayout" Target="../slideLayouts/slideLayout17.xml"/><Relationship Id="rId6" Type="http://schemas.openxmlformats.org/officeDocument/2006/relationships/hyperlink" Target="https://teams.microsoft.com/l/meetup-join/19:meeting_ZDBjMTU5MTAtMzJkNC00MDliLTljNDgtOTVmOGVmZWRhZmEx@thread.v2/0?context=%7B%22Tid%22:%224e6b076a-1c16-42e3-a8ea-752686e1424d%22,%22Oid%22:%224031f37a-6f0b-4ca9-97b7-6ccf06c7b467%22%7D" TargetMode="External"/><Relationship Id="rId5" Type="http://schemas.openxmlformats.org/officeDocument/2006/relationships/hyperlink" Target="https://en.wikipedia.org/wiki/Microsoft_Teams" TargetMode="External"/><Relationship Id="rId4" Type="http://schemas.openxmlformats.org/officeDocument/2006/relationships/image" Target="../media/image110.png"/></Relationships>
</file>

<file path=ppt/slides/_rels/slide5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84.xml"/></Relationships>
</file>

<file path=ppt/slides/_rels/slide56.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png"/><Relationship Id="rId1" Type="http://schemas.openxmlformats.org/officeDocument/2006/relationships/slideLayout" Target="../slideLayouts/slideLayout18.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9.xml"/><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4.xml"/></Relationships>
</file>

<file path=ppt/slides/_rels/slide9.xml.rels><?xml version="1.0" encoding="UTF-8" standalone="yes"?>
<Relationships xmlns="http://schemas.openxmlformats.org/package/2006/relationships"><Relationship Id="rId2" Type="http://schemas.openxmlformats.org/officeDocument/2006/relationships/hyperlink" Target="https://azahp.org/azahp/azahp-accrhba-awfda/resources-2/" TargetMode="Externa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id="{6BB9730C-14BA-4087-9AF5-4019567721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9041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1">
            <a:extLst>
              <a:ext uri="{FF2B5EF4-FFF2-40B4-BE49-F238E27FC236}">
                <a16:creationId xmlns:a16="http://schemas.microsoft.com/office/drawing/2014/main" id="{04C8AB72-CC2C-4452-A54B-A3EB92AD2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4E7BFEB-84FA-4253-9EF7-A5041588B539}"/>
              </a:ext>
            </a:extLst>
          </p:cNvPr>
          <p:cNvSpPr>
            <a:spLocks noGrp="1"/>
          </p:cNvSpPr>
          <p:nvPr>
            <p:ph type="ctrTitle"/>
          </p:nvPr>
        </p:nvSpPr>
        <p:spPr>
          <a:xfrm>
            <a:off x="1065196" y="5120640"/>
            <a:ext cx="10058400" cy="822960"/>
          </a:xfrm>
        </p:spPr>
        <p:txBody>
          <a:bodyPr>
            <a:normAutofit/>
          </a:bodyPr>
          <a:lstStyle/>
          <a:p>
            <a:r>
              <a:rPr lang="en-US" sz="2500" b="1">
                <a:solidFill>
                  <a:srgbClr val="FFFFFF"/>
                </a:solidFill>
              </a:rPr>
              <a:t>Arizona Workforce Development Alliance (ACC, ACC-RBHA)</a:t>
            </a:r>
            <a:endParaRPr lang="en-US"/>
          </a:p>
        </p:txBody>
      </p:sp>
      <p:sp>
        <p:nvSpPr>
          <p:cNvPr id="3" name="Subtitle 2">
            <a:extLst>
              <a:ext uri="{FF2B5EF4-FFF2-40B4-BE49-F238E27FC236}">
                <a16:creationId xmlns:a16="http://schemas.microsoft.com/office/drawing/2014/main" id="{54A3C993-2F9E-4D56-8AF5-8D0AE087BE54}"/>
              </a:ext>
            </a:extLst>
          </p:cNvPr>
          <p:cNvSpPr>
            <a:spLocks noGrp="1"/>
          </p:cNvSpPr>
          <p:nvPr>
            <p:ph type="subTitle" idx="1"/>
          </p:nvPr>
        </p:nvSpPr>
        <p:spPr>
          <a:xfrm>
            <a:off x="1065212" y="5943600"/>
            <a:ext cx="10058400" cy="543512"/>
          </a:xfrm>
        </p:spPr>
        <p:txBody>
          <a:bodyPr vert="horz" lIns="91440" tIns="45720" rIns="91440" bIns="45720" rtlCol="0" anchor="t">
            <a:normAutofit/>
          </a:bodyPr>
          <a:lstStyle/>
          <a:p>
            <a:r>
              <a:rPr lang="en-US" sz="1500">
                <a:solidFill>
                  <a:srgbClr val="FFFFFF"/>
                </a:solidFill>
              </a:rPr>
              <a:t>March 2024 Provider Forum</a:t>
            </a:r>
            <a:endParaRPr lang="en-US"/>
          </a:p>
        </p:txBody>
      </p:sp>
      <p:pic>
        <p:nvPicPr>
          <p:cNvPr id="4" name="Picture 3">
            <a:extLst>
              <a:ext uri="{FF2B5EF4-FFF2-40B4-BE49-F238E27FC236}">
                <a16:creationId xmlns:a16="http://schemas.microsoft.com/office/drawing/2014/main" id="{E245915D-2E32-40C6-A6C3-9C98A43E4D4F}"/>
              </a:ext>
            </a:extLst>
          </p:cNvPr>
          <p:cNvPicPr>
            <a:picLocks noChangeAspect="1"/>
          </p:cNvPicPr>
          <p:nvPr/>
        </p:nvPicPr>
        <p:blipFill rotWithShape="1">
          <a:blip r:embed="rId2"/>
          <a:srcRect l="19545" t="1486" r="36533" b="-1486"/>
          <a:stretch/>
        </p:blipFill>
        <p:spPr>
          <a:xfrm>
            <a:off x="590867" y="874484"/>
            <a:ext cx="10925101" cy="3357976"/>
          </a:xfrm>
          <a:prstGeom prst="rect">
            <a:avLst/>
          </a:prstGeom>
        </p:spPr>
      </p:pic>
      <p:sp>
        <p:nvSpPr>
          <p:cNvPr id="30" name="Rectangle 23">
            <a:extLst>
              <a:ext uri="{FF2B5EF4-FFF2-40B4-BE49-F238E27FC236}">
                <a16:creationId xmlns:a16="http://schemas.microsoft.com/office/drawing/2014/main" id="{48F3622B-3E4C-4435-A51C-9D6FD1C2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6" name="Picture 2">
            <a:extLst>
              <a:ext uri="{FF2B5EF4-FFF2-40B4-BE49-F238E27FC236}">
                <a16:creationId xmlns:a16="http://schemas.microsoft.com/office/drawing/2014/main" id="{159CE9BA-8A8E-4C6C-B47A-6E70326F8405}"/>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192127" y="1008116"/>
            <a:ext cx="17653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00FDF27D-1C3C-4E10-A0E4-D8262AD0436A}"/>
              </a:ext>
            </a:extLst>
          </p:cNvPr>
          <p:cNvPicPr>
            <a:picLocks noChangeAspect="1" noChangeArrowheads="1"/>
          </p:cNvPicPr>
          <p:nvPr/>
        </p:nvPicPr>
        <p:blipFill>
          <a:blip r:embed="rId4">
            <a:alphaModFix amt="20000"/>
            <a:extLst>
              <a:ext uri="{28A0092B-C50C-407E-A947-70E740481C1C}">
                <a14:useLocalDpi xmlns:a14="http://schemas.microsoft.com/office/drawing/2010/main" val="0"/>
              </a:ext>
            </a:extLst>
          </a:blip>
          <a:srcRect/>
          <a:stretch>
            <a:fillRect/>
          </a:stretch>
        </p:blipFill>
        <p:spPr bwMode="auto">
          <a:xfrm>
            <a:off x="2055939" y="206218"/>
            <a:ext cx="17272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403E6CE-A99A-43C7-A66A-FC2FFBF809EF}"/>
              </a:ext>
            </a:extLst>
          </p:cNvPr>
          <p:cNvPicPr>
            <a:picLocks noChangeAspect="1" noChangeArrowheads="1"/>
          </p:cNvPicPr>
          <p:nvPr/>
        </p:nvPicPr>
        <p:blipFill>
          <a:blip r:embed="rId5">
            <a:alphaModFix amt="20000"/>
            <a:extLst>
              <a:ext uri="{28A0092B-C50C-407E-A947-70E740481C1C}">
                <a14:useLocalDpi xmlns:a14="http://schemas.microsoft.com/office/drawing/2010/main" val="0"/>
              </a:ext>
            </a:extLst>
          </a:blip>
          <a:srcRect/>
          <a:stretch>
            <a:fillRect/>
          </a:stretch>
        </p:blipFill>
        <p:spPr bwMode="auto">
          <a:xfrm>
            <a:off x="7132101" y="4074301"/>
            <a:ext cx="3162300" cy="4445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85DC9A3A-3EF3-42CC-B6CB-84470447AB19}"/>
              </a:ext>
            </a:extLst>
          </p:cNvPr>
          <p:cNvPicPr>
            <a:picLocks noChangeAspect="1" noChangeArrowheads="1"/>
          </p:cNvPicPr>
          <p:nvPr/>
        </p:nvPicPr>
        <p:blipFill>
          <a:blip r:embed="rId6">
            <a:alphaModFix amt="20000"/>
            <a:extLst>
              <a:ext uri="{28A0092B-C50C-407E-A947-70E740481C1C}">
                <a14:useLocalDpi xmlns:a14="http://schemas.microsoft.com/office/drawing/2010/main" val="0"/>
              </a:ext>
            </a:extLst>
          </a:blip>
          <a:srcRect/>
          <a:stretch>
            <a:fillRect/>
          </a:stretch>
        </p:blipFill>
        <p:spPr bwMode="auto">
          <a:xfrm>
            <a:off x="10240872" y="2244791"/>
            <a:ext cx="1854200" cy="7366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B377E657-88D0-4271-A497-3D43190BB6F5}"/>
              </a:ext>
            </a:extLst>
          </p:cNvPr>
          <p:cNvPicPr>
            <a:picLocks noChangeAspect="1" noChangeArrowheads="1"/>
          </p:cNvPicPr>
          <p:nvPr/>
        </p:nvPicPr>
        <p:blipFill>
          <a:blip r:embed="rId7">
            <a:alphaModFix amt="20000"/>
            <a:extLst>
              <a:ext uri="{28A0092B-C50C-407E-A947-70E740481C1C}">
                <a14:useLocalDpi xmlns:a14="http://schemas.microsoft.com/office/drawing/2010/main" val="0"/>
              </a:ext>
            </a:extLst>
          </a:blip>
          <a:srcRect/>
          <a:stretch>
            <a:fillRect/>
          </a:stretch>
        </p:blipFill>
        <p:spPr bwMode="auto">
          <a:xfrm>
            <a:off x="3075839" y="3774277"/>
            <a:ext cx="2095500" cy="8890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E1862BE5-4FC7-4920-ADF4-A1AE9C8432D1}"/>
              </a:ext>
            </a:extLst>
          </p:cNvPr>
          <p:cNvPicPr>
            <a:picLocks noChangeAspect="1" noChangeArrowheads="1"/>
          </p:cNvPicPr>
          <p:nvPr/>
        </p:nvPicPr>
        <p:blipFill>
          <a:blip r:embed="rId8">
            <a:alphaModFix amt="25000"/>
          </a:blip>
          <a:srcRect/>
          <a:stretch>
            <a:fillRect/>
          </a:stretch>
        </p:blipFill>
        <p:spPr bwMode="auto">
          <a:xfrm>
            <a:off x="8558955" y="451091"/>
            <a:ext cx="2260879" cy="5715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43AA7E37-04FD-42D6-BC57-1BE4F53F7278}"/>
              </a:ext>
            </a:extLst>
          </p:cNvPr>
          <p:cNvPicPr>
            <a:picLocks noChangeAspect="1" noChangeArrowheads="1"/>
          </p:cNvPicPr>
          <p:nvPr/>
        </p:nvPicPr>
        <p:blipFill>
          <a:blip r:embed="rId9">
            <a:alphaModFix amt="20000"/>
            <a:extLst>
              <a:ext uri="{28A0092B-C50C-407E-A947-70E740481C1C}">
                <a14:useLocalDpi xmlns:a14="http://schemas.microsoft.com/office/drawing/2010/main" val="0"/>
              </a:ext>
            </a:extLst>
          </a:blip>
          <a:srcRect/>
          <a:stretch>
            <a:fillRect/>
          </a:stretch>
        </p:blipFill>
        <p:spPr bwMode="auto">
          <a:xfrm>
            <a:off x="192127" y="2965637"/>
            <a:ext cx="15113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5E84A650-7162-4E6F-9220-BD01F78033EA}"/>
              </a:ext>
            </a:extLst>
          </p:cNvPr>
          <p:cNvPicPr>
            <a:picLocks noChangeAspect="1" noChangeArrowheads="1"/>
          </p:cNvPicPr>
          <p:nvPr/>
        </p:nvPicPr>
        <p:blipFill>
          <a:blip r:embed="rId10">
            <a:alphaModFix amt="20000"/>
            <a:extLst>
              <a:ext uri="{28A0092B-C50C-407E-A947-70E740481C1C}">
                <a14:useLocalDpi xmlns:a14="http://schemas.microsoft.com/office/drawing/2010/main" val="0"/>
              </a:ext>
            </a:extLst>
          </a:blip>
          <a:srcRect/>
          <a:stretch>
            <a:fillRect/>
          </a:stretch>
        </p:blipFill>
        <p:spPr bwMode="auto">
          <a:xfrm>
            <a:off x="5290601" y="419101"/>
            <a:ext cx="18415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7949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D3E02-443E-212F-B498-87DCF14F80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17C311-1C0C-7242-357C-2FBCF7D3FB5E}"/>
              </a:ext>
            </a:extLst>
          </p:cNvPr>
          <p:cNvSpPr>
            <a:spLocks noGrp="1"/>
          </p:cNvSpPr>
          <p:nvPr>
            <p:ph type="title" idx="4294967295"/>
          </p:nvPr>
        </p:nvSpPr>
        <p:spPr>
          <a:xfrm>
            <a:off x="642164" y="411881"/>
            <a:ext cx="11407697" cy="702954"/>
          </a:xfrm>
        </p:spPr>
        <p:txBody>
          <a:bodyPr>
            <a:normAutofit fontScale="90000"/>
          </a:bodyPr>
          <a:lstStyle/>
          <a:p>
            <a:r>
              <a:rPr lang="en-US">
                <a:solidFill>
                  <a:srgbClr val="404040"/>
                </a:solidFill>
                <a:latin typeface="Calibri Light"/>
                <a:cs typeface="Calibri Light"/>
              </a:rPr>
              <a:t>Relias Updates- </a:t>
            </a:r>
            <a:r>
              <a:rPr lang="en-US">
                <a:solidFill>
                  <a:srgbClr val="0070C0"/>
                </a:solidFill>
                <a:latin typeface="Calibri Light"/>
                <a:cs typeface="Calibri Light"/>
              </a:rPr>
              <a:t>CFT Competency Evaluation Tool</a:t>
            </a:r>
            <a:endParaRPr lang="en-US">
              <a:solidFill>
                <a:srgbClr val="0070C0"/>
              </a:solidFill>
            </a:endParaRPr>
          </a:p>
        </p:txBody>
      </p:sp>
      <p:sp>
        <p:nvSpPr>
          <p:cNvPr id="5" name="TextBox 4">
            <a:extLst>
              <a:ext uri="{FF2B5EF4-FFF2-40B4-BE49-F238E27FC236}">
                <a16:creationId xmlns:a16="http://schemas.microsoft.com/office/drawing/2014/main" id="{C82DAFE1-E888-69C3-7148-4D1A319D4816}"/>
              </a:ext>
            </a:extLst>
          </p:cNvPr>
          <p:cNvSpPr txBox="1"/>
          <p:nvPr/>
        </p:nvSpPr>
        <p:spPr>
          <a:xfrm>
            <a:off x="541116" y="1394067"/>
            <a:ext cx="10572751" cy="4457310"/>
          </a:xfrm>
          <a:prstGeom prst="rect">
            <a:avLst/>
          </a:prstGeom>
          <a:noFill/>
        </p:spPr>
        <p:txBody>
          <a:bodyPr wrap="square" lIns="91440" tIns="45720" rIns="91440" bIns="45720" anchor="t">
            <a:spAutoFit/>
          </a:bodyPr>
          <a:lstStyle/>
          <a:p>
            <a:pPr>
              <a:lnSpc>
                <a:spcPct val="150000"/>
              </a:lnSpc>
              <a:spcBef>
                <a:spcPts val="1000"/>
              </a:spcBef>
            </a:pPr>
            <a:r>
              <a:rPr lang="en-US" sz="1400" b="1">
                <a:solidFill>
                  <a:srgbClr val="000000"/>
                </a:solidFill>
                <a:latin typeface="Arial"/>
                <a:ea typeface="Calibri"/>
                <a:cs typeface="Arial"/>
              </a:rPr>
              <a:t>CFT Competency Evaluation Updates</a:t>
            </a:r>
          </a:p>
          <a:p>
            <a:pPr marL="566420" lvl="2" indent="-182245">
              <a:lnSpc>
                <a:spcPct val="130000"/>
              </a:lnSpc>
              <a:spcBef>
                <a:spcPts val="1000"/>
              </a:spcBef>
              <a:buFont typeface="Calibri,Sans-Serif"/>
              <a:buChar char="•"/>
            </a:pPr>
            <a:r>
              <a:rPr lang="en-US" sz="1400">
                <a:solidFill>
                  <a:srgbClr val="6E6E6E"/>
                </a:solidFill>
                <a:latin typeface="Arial"/>
                <a:ea typeface="Calibri"/>
                <a:cs typeface="Arial"/>
              </a:rPr>
              <a:t>Legacy CFT Competency Evaluations have been retired.</a:t>
            </a:r>
          </a:p>
          <a:p>
            <a:pPr marL="566420" lvl="2" indent="-182245">
              <a:lnSpc>
                <a:spcPct val="130000"/>
              </a:lnSpc>
              <a:spcBef>
                <a:spcPts val="1000"/>
              </a:spcBef>
              <a:buFont typeface="Calibri,Sans-Serif"/>
              <a:buChar char="•"/>
            </a:pPr>
            <a:r>
              <a:rPr lang="en-US" sz="1400">
                <a:solidFill>
                  <a:srgbClr val="6E6E6E"/>
                </a:solidFill>
                <a:latin typeface="Arial"/>
                <a:ea typeface="Calibri"/>
                <a:cs typeface="Arial"/>
              </a:rPr>
              <a:t>Three Updated CFT Competency Evaluations have been shared throughout the </a:t>
            </a:r>
            <a:r>
              <a:rPr lang="en-US" sz="1400" err="1">
                <a:solidFill>
                  <a:srgbClr val="6E6E6E"/>
                </a:solidFill>
                <a:latin typeface="Arial"/>
                <a:ea typeface="Calibri"/>
                <a:cs typeface="Arial"/>
              </a:rPr>
              <a:t>AzAHP</a:t>
            </a:r>
            <a:r>
              <a:rPr lang="en-US" sz="1400">
                <a:solidFill>
                  <a:srgbClr val="6E6E6E"/>
                </a:solidFill>
                <a:latin typeface="Arial"/>
                <a:ea typeface="Calibri"/>
                <a:cs typeface="Arial"/>
              </a:rPr>
              <a:t> Enterprise and learner enrollments that were not overdue were transferred over to the updated corresponding CFT Competency Evaluation (90 day, Six Month, and Annual). This means that all overdue enrollments were removed in the legacy CFT assignments.</a:t>
            </a:r>
          </a:p>
          <a:p>
            <a:pPr marL="384175" lvl="2">
              <a:lnSpc>
                <a:spcPct val="130000"/>
              </a:lnSpc>
              <a:spcBef>
                <a:spcPts val="1000"/>
              </a:spcBef>
            </a:pPr>
            <a:endParaRPr lang="en-US" sz="1400">
              <a:solidFill>
                <a:srgbClr val="6E6E6E"/>
              </a:solidFill>
              <a:latin typeface="Arial"/>
              <a:ea typeface="Calibri"/>
              <a:cs typeface="Arial"/>
            </a:endParaRPr>
          </a:p>
          <a:p>
            <a:pPr indent="-603250" algn="ctr">
              <a:lnSpc>
                <a:spcPct val="130000"/>
              </a:lnSpc>
              <a:spcBef>
                <a:spcPts val="1000"/>
              </a:spcBef>
            </a:pPr>
            <a:endParaRPr lang="en-US" sz="1400">
              <a:solidFill>
                <a:srgbClr val="6E6E6E"/>
              </a:solidFill>
              <a:latin typeface="Arial"/>
              <a:ea typeface="Calibri"/>
              <a:cs typeface="Arial"/>
            </a:endParaRPr>
          </a:p>
          <a:p>
            <a:pPr indent="-603250" algn="ctr">
              <a:lnSpc>
                <a:spcPct val="130000"/>
              </a:lnSpc>
              <a:spcBef>
                <a:spcPts val="1000"/>
              </a:spcBef>
            </a:pPr>
            <a:endParaRPr lang="en-US" sz="1400">
              <a:solidFill>
                <a:srgbClr val="6E6E6E"/>
              </a:solidFill>
              <a:latin typeface="Arial"/>
              <a:ea typeface="Calibri"/>
              <a:cs typeface="Arial"/>
            </a:endParaRPr>
          </a:p>
          <a:p>
            <a:pPr indent="-603250" algn="ctr">
              <a:lnSpc>
                <a:spcPct val="130000"/>
              </a:lnSpc>
              <a:spcBef>
                <a:spcPts val="1000"/>
              </a:spcBef>
            </a:pPr>
            <a:endParaRPr lang="en-US" sz="1400">
              <a:solidFill>
                <a:srgbClr val="6E6E6E"/>
              </a:solidFill>
              <a:latin typeface="Arial"/>
              <a:ea typeface="Calibri"/>
              <a:cs typeface="Arial"/>
            </a:endParaRPr>
          </a:p>
          <a:p>
            <a:pPr marL="566420" lvl="2" indent="-182245">
              <a:lnSpc>
                <a:spcPct val="130000"/>
              </a:lnSpc>
              <a:spcBef>
                <a:spcPts val="1000"/>
              </a:spcBef>
              <a:buFont typeface="Calibri,Sans-Serif"/>
              <a:buChar char="•"/>
            </a:pPr>
            <a:r>
              <a:rPr lang="en-US" sz="1400">
                <a:solidFill>
                  <a:srgbClr val="6E6E6E"/>
                </a:solidFill>
                <a:latin typeface="Arial"/>
                <a:ea typeface="Calibri"/>
                <a:cs typeface="Arial"/>
              </a:rPr>
              <a:t>Rule Base Assignment profiles for Evaluator assignments in the legacy CFT Competency Evaluations were NOT transferred over. Those will have to be manually recreated if applicable.</a:t>
            </a:r>
          </a:p>
          <a:p>
            <a:pPr marL="566420" lvl="2" indent="-182245">
              <a:lnSpc>
                <a:spcPct val="130000"/>
              </a:lnSpc>
              <a:spcBef>
                <a:spcPts val="1000"/>
              </a:spcBef>
              <a:buFont typeface="Calibri,Sans-Serif"/>
              <a:buChar char="•"/>
            </a:pPr>
            <a:endParaRPr lang="en-US" sz="1200">
              <a:solidFill>
                <a:srgbClr val="6E6E6E"/>
              </a:solidFill>
              <a:latin typeface="Arial"/>
              <a:ea typeface="Calibri"/>
              <a:cs typeface="Arial"/>
            </a:endParaRPr>
          </a:p>
        </p:txBody>
      </p:sp>
      <p:cxnSp>
        <p:nvCxnSpPr>
          <p:cNvPr id="9" name="Straight Arrow Connector 8">
            <a:extLst>
              <a:ext uri="{FF2B5EF4-FFF2-40B4-BE49-F238E27FC236}">
                <a16:creationId xmlns:a16="http://schemas.microsoft.com/office/drawing/2014/main" id="{70DDB40A-11F0-F9AF-14BB-78709A5D730D}"/>
              </a:ext>
            </a:extLst>
          </p:cNvPr>
          <p:cNvCxnSpPr/>
          <p:nvPr/>
        </p:nvCxnSpPr>
        <p:spPr>
          <a:xfrm flipV="1">
            <a:off x="791422" y="1036751"/>
            <a:ext cx="10498428" cy="40782"/>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4266238-5CB6-CCFD-B2EE-FCBD6403F277}"/>
              </a:ext>
            </a:extLst>
          </p:cNvPr>
          <p:cNvSpPr txBox="1"/>
          <p:nvPr/>
        </p:nvSpPr>
        <p:spPr>
          <a:xfrm>
            <a:off x="5895700" y="3264015"/>
            <a:ext cx="566419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rgbClr val="6E6E6E"/>
                </a:solidFill>
                <a:latin typeface="Arial"/>
                <a:cs typeface="Segoe UI"/>
              </a:rPr>
              <a:t>Updated CFT Competency Evaluations</a:t>
            </a:r>
            <a:endParaRPr lang="en-US"/>
          </a:p>
          <a:p>
            <a:pPr marL="171450" indent="-171450">
              <a:buFont typeface="Arial"/>
              <a:buChar char="•"/>
            </a:pPr>
            <a:r>
              <a:rPr lang="en-US" sz="1200">
                <a:solidFill>
                  <a:schemeClr val="accent1"/>
                </a:solidFill>
                <a:latin typeface="Arial"/>
                <a:ea typeface="Arial"/>
                <a:cs typeface="Arial"/>
              </a:rPr>
              <a:t>(</a:t>
            </a:r>
            <a:r>
              <a:rPr lang="en-US" sz="1200" baseline="0">
                <a:solidFill>
                  <a:schemeClr val="accent1"/>
                </a:solidFill>
                <a:latin typeface="Arial"/>
                <a:ea typeface="Arial"/>
                <a:cs typeface="Arial"/>
              </a:rPr>
              <a:t>Updated) *</a:t>
            </a:r>
            <a:r>
              <a:rPr lang="en-US" sz="1200" baseline="0" err="1">
                <a:solidFill>
                  <a:schemeClr val="accent1"/>
                </a:solidFill>
                <a:latin typeface="Arial"/>
                <a:ea typeface="Arial"/>
                <a:cs typeface="Arial"/>
              </a:rPr>
              <a:t>AzAHP</a:t>
            </a:r>
            <a:r>
              <a:rPr lang="en-US" sz="1200" baseline="0">
                <a:solidFill>
                  <a:schemeClr val="accent1"/>
                </a:solidFill>
                <a:latin typeface="Arial"/>
                <a:ea typeface="Arial"/>
                <a:cs typeface="Arial"/>
              </a:rPr>
              <a:t> - CFT Supervision Tool (Facilitator Competency Evaluation - 90 Day)</a:t>
            </a:r>
            <a:endParaRPr lang="en-US">
              <a:solidFill>
                <a:schemeClr val="accent1"/>
              </a:solidFill>
              <a:latin typeface="Calibri" panose="020F0502020204030204"/>
              <a:ea typeface="Calibri" panose="020F0502020204030204"/>
              <a:cs typeface="Calibri" panose="020F0502020204030204"/>
            </a:endParaRPr>
          </a:p>
          <a:p>
            <a:pPr marL="171450" indent="-171450">
              <a:buFont typeface="Arial"/>
              <a:buChar char="•"/>
            </a:pPr>
            <a:r>
              <a:rPr lang="en-US" sz="1200">
                <a:solidFill>
                  <a:schemeClr val="accent1"/>
                </a:solidFill>
                <a:latin typeface="Arial"/>
                <a:ea typeface="Arial"/>
                <a:cs typeface="Arial"/>
              </a:rPr>
              <a:t>​</a:t>
            </a:r>
            <a:r>
              <a:rPr lang="en-US" sz="1200" baseline="0">
                <a:solidFill>
                  <a:schemeClr val="accent1"/>
                </a:solidFill>
                <a:latin typeface="Arial"/>
                <a:ea typeface="Arial"/>
                <a:cs typeface="Arial"/>
              </a:rPr>
              <a:t>(Updated) *</a:t>
            </a:r>
            <a:r>
              <a:rPr lang="en-US" sz="1200" baseline="0" err="1">
                <a:solidFill>
                  <a:schemeClr val="accent1"/>
                </a:solidFill>
                <a:latin typeface="Arial"/>
                <a:ea typeface="Arial"/>
                <a:cs typeface="Arial"/>
              </a:rPr>
              <a:t>AzAHP</a:t>
            </a:r>
            <a:r>
              <a:rPr lang="en-US" sz="1200" baseline="0">
                <a:solidFill>
                  <a:schemeClr val="accent1"/>
                </a:solidFill>
                <a:latin typeface="Arial"/>
                <a:ea typeface="Arial"/>
                <a:cs typeface="Arial"/>
              </a:rPr>
              <a:t> - CFT Supervision Tool (Facilitator Competency Evaluation – 6 Month</a:t>
            </a:r>
            <a:r>
              <a:rPr lang="en-US" sz="1200">
                <a:solidFill>
                  <a:schemeClr val="accent1"/>
                </a:solidFill>
                <a:latin typeface="Arial"/>
                <a:ea typeface="Arial"/>
                <a:cs typeface="Arial"/>
              </a:rPr>
              <a:t>)</a:t>
            </a:r>
            <a:endParaRPr lang="en-US">
              <a:solidFill>
                <a:schemeClr val="accent1"/>
              </a:solidFill>
              <a:latin typeface="Calibri" panose="020F0502020204030204"/>
              <a:ea typeface="Calibri" panose="020F0502020204030204"/>
              <a:cs typeface="Calibri" panose="020F0502020204030204"/>
            </a:endParaRPr>
          </a:p>
          <a:p>
            <a:pPr marL="171450" indent="-171450">
              <a:buFont typeface="Arial"/>
              <a:buChar char="•"/>
            </a:pPr>
            <a:r>
              <a:rPr lang="en-US" sz="1200">
                <a:solidFill>
                  <a:schemeClr val="accent1"/>
                </a:solidFill>
                <a:latin typeface="Arial"/>
                <a:ea typeface="Arial"/>
                <a:cs typeface="Arial"/>
              </a:rPr>
              <a:t>(</a:t>
            </a:r>
            <a:r>
              <a:rPr lang="en-US" sz="1200" baseline="0">
                <a:solidFill>
                  <a:schemeClr val="accent1"/>
                </a:solidFill>
                <a:latin typeface="Arial"/>
                <a:ea typeface="Arial"/>
                <a:cs typeface="Arial"/>
              </a:rPr>
              <a:t>Updated) *</a:t>
            </a:r>
            <a:r>
              <a:rPr lang="en-US" sz="1200" baseline="0" err="1">
                <a:solidFill>
                  <a:schemeClr val="accent1"/>
                </a:solidFill>
                <a:latin typeface="Arial"/>
                <a:ea typeface="Arial"/>
                <a:cs typeface="Arial"/>
              </a:rPr>
              <a:t>AzAHP</a:t>
            </a:r>
            <a:r>
              <a:rPr lang="en-US" sz="1200" baseline="0">
                <a:solidFill>
                  <a:schemeClr val="accent1"/>
                </a:solidFill>
                <a:latin typeface="Arial"/>
                <a:ea typeface="Arial"/>
                <a:cs typeface="Arial"/>
              </a:rPr>
              <a:t> - CFT Supervision Tool (Facilitator Competency Evaluation - Annual)</a:t>
            </a:r>
            <a:endParaRPr lang="en-US">
              <a:solidFill>
                <a:schemeClr val="accent1"/>
              </a:solidFill>
              <a:ea typeface="Calibri" panose="020F0502020204030204"/>
              <a:cs typeface="Calibri" panose="020F0502020204030204"/>
            </a:endParaRPr>
          </a:p>
        </p:txBody>
      </p:sp>
      <p:sp>
        <p:nvSpPr>
          <p:cNvPr id="6" name="TextBox 5">
            <a:extLst>
              <a:ext uri="{FF2B5EF4-FFF2-40B4-BE49-F238E27FC236}">
                <a16:creationId xmlns:a16="http://schemas.microsoft.com/office/drawing/2014/main" id="{3DEF082B-A897-FCFE-4DE0-AB33BF40A92C}"/>
              </a:ext>
            </a:extLst>
          </p:cNvPr>
          <p:cNvSpPr txBox="1"/>
          <p:nvPr/>
        </p:nvSpPr>
        <p:spPr>
          <a:xfrm>
            <a:off x="513407" y="3311455"/>
            <a:ext cx="5498123"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rgbClr val="6E6E6E"/>
                </a:solidFill>
                <a:latin typeface="Arial"/>
                <a:ea typeface="Calibri" panose="020F0502020204030204"/>
                <a:cs typeface="Segoe UI"/>
              </a:rPr>
              <a:t>Legacy CFT Competency Evaluations</a:t>
            </a:r>
          </a:p>
          <a:p>
            <a:pPr marL="171450" indent="-171450">
              <a:buFont typeface="Arial"/>
              <a:buChar char="•"/>
            </a:pPr>
            <a:r>
              <a:rPr lang="en-US" sz="1200">
                <a:solidFill>
                  <a:srgbClr val="323232"/>
                </a:solidFill>
                <a:latin typeface="Arial"/>
                <a:ea typeface="Arial"/>
                <a:cs typeface="Arial"/>
              </a:rPr>
              <a:t>*</a:t>
            </a:r>
            <a:r>
              <a:rPr lang="en-US" sz="1200" baseline="0" err="1">
                <a:solidFill>
                  <a:schemeClr val="accent1"/>
                </a:solidFill>
                <a:latin typeface="Arial"/>
                <a:ea typeface="Arial"/>
                <a:cs typeface="Arial"/>
              </a:rPr>
              <a:t>AzAHP</a:t>
            </a:r>
            <a:r>
              <a:rPr lang="en-US" sz="1200" baseline="0">
                <a:solidFill>
                  <a:schemeClr val="accent1"/>
                </a:solidFill>
                <a:latin typeface="Arial"/>
                <a:ea typeface="Arial"/>
                <a:cs typeface="Arial"/>
              </a:rPr>
              <a:t> - CFT Supervision Tool (Facilitator Competency Evaluation - 90 Day)</a:t>
            </a:r>
            <a:endParaRPr lang="en-US">
              <a:solidFill>
                <a:schemeClr val="accent1"/>
              </a:solidFill>
              <a:latin typeface="Calibri" panose="020F0502020204030204"/>
              <a:ea typeface="Calibri" panose="020F0502020204030204"/>
              <a:cs typeface="Calibri" panose="020F0502020204030204"/>
            </a:endParaRPr>
          </a:p>
          <a:p>
            <a:pPr marL="171450" indent="-171450">
              <a:buFont typeface="Arial"/>
              <a:buChar char="•"/>
            </a:pPr>
            <a:r>
              <a:rPr lang="en-US" sz="1200">
                <a:solidFill>
                  <a:schemeClr val="accent1"/>
                </a:solidFill>
                <a:latin typeface="Arial"/>
                <a:ea typeface="Arial"/>
                <a:cs typeface="Arial"/>
              </a:rPr>
              <a:t>​</a:t>
            </a:r>
            <a:r>
              <a:rPr lang="en-US" sz="1200" baseline="0">
                <a:solidFill>
                  <a:schemeClr val="accent1"/>
                </a:solidFill>
                <a:latin typeface="Arial"/>
                <a:ea typeface="Arial"/>
                <a:cs typeface="Arial"/>
              </a:rPr>
              <a:t>*</a:t>
            </a:r>
            <a:r>
              <a:rPr lang="en-US" sz="1200" baseline="0" err="1">
                <a:solidFill>
                  <a:schemeClr val="accent1"/>
                </a:solidFill>
                <a:latin typeface="Arial"/>
                <a:ea typeface="Arial"/>
                <a:cs typeface="Arial"/>
              </a:rPr>
              <a:t>AzAHP</a:t>
            </a:r>
            <a:r>
              <a:rPr lang="en-US" sz="1200" baseline="0">
                <a:solidFill>
                  <a:schemeClr val="accent1"/>
                </a:solidFill>
                <a:latin typeface="Arial"/>
                <a:ea typeface="Arial"/>
                <a:cs typeface="Arial"/>
              </a:rPr>
              <a:t> - CFT Supervision Tool (Facilitator Competency Evaluation – 6 Month</a:t>
            </a:r>
            <a:r>
              <a:rPr lang="en-US" sz="1200">
                <a:solidFill>
                  <a:schemeClr val="accent1"/>
                </a:solidFill>
                <a:latin typeface="Arial"/>
                <a:ea typeface="Arial"/>
                <a:cs typeface="Arial"/>
              </a:rPr>
              <a:t>)</a:t>
            </a:r>
            <a:endParaRPr lang="en-US">
              <a:solidFill>
                <a:schemeClr val="accent1"/>
              </a:solidFill>
              <a:latin typeface="Calibri" panose="020F0502020204030204"/>
              <a:ea typeface="Calibri" panose="020F0502020204030204"/>
              <a:cs typeface="Calibri" panose="020F0502020204030204"/>
            </a:endParaRPr>
          </a:p>
          <a:p>
            <a:pPr marL="171450" indent="-171450">
              <a:buFont typeface="Arial"/>
              <a:buChar char="•"/>
            </a:pPr>
            <a:r>
              <a:rPr lang="en-US" sz="1200">
                <a:solidFill>
                  <a:schemeClr val="accent1"/>
                </a:solidFill>
                <a:latin typeface="Arial"/>
                <a:ea typeface="Arial"/>
                <a:cs typeface="Arial"/>
              </a:rPr>
              <a:t>*</a:t>
            </a:r>
            <a:r>
              <a:rPr lang="en-US" sz="1200" baseline="0" err="1">
                <a:solidFill>
                  <a:schemeClr val="accent1"/>
                </a:solidFill>
                <a:latin typeface="Arial"/>
                <a:ea typeface="Arial"/>
                <a:cs typeface="Arial"/>
              </a:rPr>
              <a:t>AzAHP</a:t>
            </a:r>
            <a:r>
              <a:rPr lang="en-US" sz="1200" baseline="0">
                <a:solidFill>
                  <a:schemeClr val="accent1"/>
                </a:solidFill>
                <a:latin typeface="Arial"/>
                <a:ea typeface="Arial"/>
                <a:cs typeface="Arial"/>
              </a:rPr>
              <a:t> - CFT Supervision Tool (Facilitator Competency Evaluation - Annual)</a:t>
            </a:r>
            <a:endParaRPr lang="en-US">
              <a:solidFill>
                <a:schemeClr val="accent1"/>
              </a:solidFill>
              <a:ea typeface="Calibri" panose="020F0502020204030204"/>
              <a:cs typeface="Calibri" panose="020F0502020204030204"/>
            </a:endParaRPr>
          </a:p>
        </p:txBody>
      </p:sp>
    </p:spTree>
    <p:extLst>
      <p:ext uri="{BB962C8B-B14F-4D97-AF65-F5344CB8AC3E}">
        <p14:creationId xmlns:p14="http://schemas.microsoft.com/office/powerpoint/2010/main" val="14574408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05DC7-6C11-33EE-E998-268AEAB1EC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0BE51D-5A55-02C5-0690-A9559573A9F6}"/>
              </a:ext>
            </a:extLst>
          </p:cNvPr>
          <p:cNvSpPr>
            <a:spLocks noGrp="1"/>
          </p:cNvSpPr>
          <p:nvPr>
            <p:ph type="title" idx="4294967295"/>
          </p:nvPr>
        </p:nvSpPr>
        <p:spPr>
          <a:xfrm>
            <a:off x="647386" y="860190"/>
            <a:ext cx="11407697" cy="702954"/>
          </a:xfrm>
        </p:spPr>
        <p:txBody>
          <a:bodyPr>
            <a:normAutofit fontScale="90000"/>
          </a:bodyPr>
          <a:lstStyle/>
          <a:p>
            <a:r>
              <a:rPr lang="en-US">
                <a:solidFill>
                  <a:srgbClr val="404040"/>
                </a:solidFill>
                <a:latin typeface="Calibri Light"/>
                <a:cs typeface="Calibri Light"/>
              </a:rPr>
              <a:t>Relias Updates- </a:t>
            </a:r>
            <a:r>
              <a:rPr lang="en-US">
                <a:solidFill>
                  <a:srgbClr val="0070C0"/>
                </a:solidFill>
                <a:latin typeface="Calibri Light"/>
                <a:cs typeface="Calibri Light"/>
              </a:rPr>
              <a:t>Relias Resources &amp; Webinars</a:t>
            </a:r>
            <a:br>
              <a:rPr lang="en-US">
                <a:latin typeface="Calibri Light"/>
                <a:cs typeface="Calibri Light"/>
              </a:rPr>
            </a:br>
            <a:endParaRPr lang="en-US">
              <a:solidFill>
                <a:srgbClr val="0070C0"/>
              </a:solidFill>
            </a:endParaRPr>
          </a:p>
        </p:txBody>
      </p:sp>
      <p:sp>
        <p:nvSpPr>
          <p:cNvPr id="5" name="TextBox 4">
            <a:extLst>
              <a:ext uri="{FF2B5EF4-FFF2-40B4-BE49-F238E27FC236}">
                <a16:creationId xmlns:a16="http://schemas.microsoft.com/office/drawing/2014/main" id="{3BDCB79D-12BF-7611-1356-27A181617CE1}"/>
              </a:ext>
            </a:extLst>
          </p:cNvPr>
          <p:cNvSpPr txBox="1"/>
          <p:nvPr/>
        </p:nvSpPr>
        <p:spPr>
          <a:xfrm>
            <a:off x="318203" y="1154664"/>
            <a:ext cx="11443659" cy="5571910"/>
          </a:xfrm>
          <a:prstGeom prst="rect">
            <a:avLst/>
          </a:prstGeom>
          <a:noFill/>
        </p:spPr>
        <p:txBody>
          <a:bodyPr wrap="square" lIns="91440" tIns="45720" rIns="91440" bIns="45720" anchor="t">
            <a:spAutoFit/>
          </a:bodyPr>
          <a:lstStyle/>
          <a:p>
            <a:pPr>
              <a:lnSpc>
                <a:spcPct val="150000"/>
              </a:lnSpc>
              <a:spcBef>
                <a:spcPts val="1000"/>
              </a:spcBef>
            </a:pPr>
            <a:r>
              <a:rPr lang="en-US" sz="1400" b="1">
                <a:latin typeface="Arial"/>
                <a:ea typeface="Calibri"/>
                <a:cs typeface="Arial"/>
              </a:rPr>
              <a:t>Relias Best Practices Toolkits</a:t>
            </a:r>
            <a:endParaRPr lang="en-US" sz="1400">
              <a:latin typeface="Arial"/>
              <a:ea typeface="Calibri"/>
              <a:cs typeface="Arial"/>
            </a:endParaRPr>
          </a:p>
          <a:p>
            <a:pPr marL="383540" lvl="1" indent="-182245">
              <a:lnSpc>
                <a:spcPct val="150000"/>
              </a:lnSpc>
              <a:spcBef>
                <a:spcPts val="1000"/>
              </a:spcBef>
              <a:buFont typeface="Calibri,Sans-Serif"/>
              <a:buChar char="•"/>
            </a:pPr>
            <a:r>
              <a:rPr lang="en-US" sz="1400">
                <a:solidFill>
                  <a:srgbClr val="6E6E6E"/>
                </a:solidFill>
                <a:latin typeface="Arial"/>
                <a:ea typeface="Calibri"/>
                <a:cs typeface="Arial"/>
              </a:rPr>
              <a:t>Looking for resources to help guide you with Relias best practices? Visit the below link for helpful resources!</a:t>
            </a:r>
            <a:endParaRPr lang="en-US" sz="1400">
              <a:latin typeface="Arial"/>
              <a:ea typeface="Calibri"/>
              <a:cs typeface="Arial"/>
            </a:endParaRPr>
          </a:p>
          <a:p>
            <a:pPr marL="840740" lvl="2" indent="-182245">
              <a:lnSpc>
                <a:spcPct val="150000"/>
              </a:lnSpc>
              <a:spcBef>
                <a:spcPts val="1000"/>
              </a:spcBef>
              <a:buFont typeface="Wingdings,Sans-Serif"/>
              <a:buChar char="§"/>
            </a:pPr>
            <a:r>
              <a:rPr lang="en-US" sz="1400">
                <a:latin typeface="Arial"/>
                <a:ea typeface="Calibri"/>
                <a:cs typeface="Arial"/>
                <a:hlinkClick r:id="rId2"/>
              </a:rPr>
              <a:t>https://azahp.org/relias-toolkit-best-practices-for-completion-compliance/</a:t>
            </a:r>
            <a:r>
              <a:rPr lang="en-US" sz="1400">
                <a:solidFill>
                  <a:srgbClr val="6E6E6E"/>
                </a:solidFill>
                <a:latin typeface="Arial"/>
                <a:ea typeface="Calibri"/>
                <a:cs typeface="Arial"/>
              </a:rPr>
              <a:t> </a:t>
            </a:r>
            <a:endParaRPr lang="en-US"/>
          </a:p>
          <a:p>
            <a:pPr>
              <a:lnSpc>
                <a:spcPct val="150000"/>
              </a:lnSpc>
              <a:spcBef>
                <a:spcPts val="1000"/>
              </a:spcBef>
            </a:pPr>
            <a:r>
              <a:rPr lang="en-US" sz="1400" b="1">
                <a:latin typeface="Arial"/>
                <a:ea typeface="Calibri"/>
                <a:cs typeface="Arial"/>
              </a:rPr>
              <a:t>Relias Webinars Resource Page</a:t>
            </a:r>
            <a:endParaRPr lang="en-US">
              <a:ea typeface="Calibri"/>
              <a:cs typeface="Calibri"/>
            </a:endParaRPr>
          </a:p>
          <a:p>
            <a:pPr marL="566420" lvl="2" indent="-182245">
              <a:lnSpc>
                <a:spcPct val="130000"/>
              </a:lnSpc>
              <a:spcBef>
                <a:spcPts val="1000"/>
              </a:spcBef>
              <a:buFont typeface="Wingdings,Sans-Serif"/>
              <a:buChar char="§"/>
            </a:pPr>
            <a:r>
              <a:rPr lang="en-US" sz="1400">
                <a:solidFill>
                  <a:srgbClr val="6E6E6E"/>
                </a:solidFill>
                <a:latin typeface="Arial"/>
                <a:ea typeface="Calibri"/>
                <a:cs typeface="Arial"/>
              </a:rPr>
              <a:t>You can access archived webinars that were previously hosted by Relias and you can register for exciting upcoming webinars!</a:t>
            </a:r>
          </a:p>
          <a:p>
            <a:pPr marL="1023620" lvl="3" indent="-182245">
              <a:lnSpc>
                <a:spcPct val="130000"/>
              </a:lnSpc>
              <a:spcBef>
                <a:spcPts val="1000"/>
              </a:spcBef>
              <a:buFont typeface="Calibri,Sans-Serif"/>
              <a:buChar char="•"/>
            </a:pPr>
            <a:r>
              <a:rPr lang="en-US" sz="1400">
                <a:solidFill>
                  <a:srgbClr val="6E6E6E"/>
                </a:solidFill>
                <a:latin typeface="Arial"/>
                <a:ea typeface="Calibri"/>
                <a:cs typeface="Arial"/>
                <a:hlinkClick r:id="rId3"/>
              </a:rPr>
              <a:t>https://www.relias.com/resource/webinars</a:t>
            </a:r>
          </a:p>
          <a:p>
            <a:pPr marL="3200400" lvl="8" indent="-73025">
              <a:lnSpc>
                <a:spcPct val="130000"/>
              </a:lnSpc>
              <a:spcBef>
                <a:spcPts val="1000"/>
              </a:spcBef>
            </a:pPr>
            <a:r>
              <a:rPr lang="en-US" sz="1400" b="1" u="sng">
                <a:solidFill>
                  <a:srgbClr val="000000"/>
                </a:solidFill>
                <a:latin typeface="Arial"/>
                <a:ea typeface="Calibri"/>
                <a:cs typeface="Arial"/>
              </a:rPr>
              <a:t>Upcoming Relias Webinar Opportunities</a:t>
            </a:r>
            <a:endParaRPr lang="en-US" u="sng">
              <a:ea typeface="Calibri" panose="020F0502020204030204"/>
              <a:cs typeface="Calibri" panose="020F0502020204030204"/>
            </a:endParaRPr>
          </a:p>
          <a:p>
            <a:pPr marL="0" lvl="1" indent="-73025">
              <a:lnSpc>
                <a:spcPct val="130000"/>
              </a:lnSpc>
              <a:spcBef>
                <a:spcPts val="1000"/>
              </a:spcBef>
            </a:pPr>
            <a:endParaRPr lang="en-US" sz="1400" b="1">
              <a:solidFill>
                <a:srgbClr val="000000"/>
              </a:solidFill>
              <a:latin typeface="Arial"/>
              <a:ea typeface="Calibri"/>
              <a:cs typeface="Arial"/>
            </a:endParaRPr>
          </a:p>
          <a:p>
            <a:pPr lvl="3">
              <a:lnSpc>
                <a:spcPct val="130000"/>
              </a:lnSpc>
              <a:spcBef>
                <a:spcPts val="1000"/>
              </a:spcBef>
            </a:pPr>
            <a:endParaRPr lang="en-US" sz="1400" b="1">
              <a:solidFill>
                <a:srgbClr val="6E6E6E"/>
              </a:solidFill>
              <a:latin typeface="Arial"/>
              <a:ea typeface="Calibri"/>
              <a:cs typeface="Arial"/>
            </a:endParaRPr>
          </a:p>
          <a:p>
            <a:pPr lvl="4">
              <a:lnSpc>
                <a:spcPct val="130000"/>
              </a:lnSpc>
              <a:spcBef>
                <a:spcPts val="1000"/>
              </a:spcBef>
            </a:pPr>
            <a:endParaRPr lang="en-US" sz="1400" b="1">
              <a:solidFill>
                <a:srgbClr val="6E6E6E"/>
              </a:solidFill>
              <a:latin typeface="Arial"/>
              <a:ea typeface="Calibri"/>
              <a:cs typeface="Arial"/>
            </a:endParaRPr>
          </a:p>
          <a:p>
            <a:pPr marL="0">
              <a:buFont typeface="Arial"/>
              <a:buChar char="•"/>
            </a:pPr>
            <a:endParaRPr lang="en-US" sz="1100">
              <a:solidFill>
                <a:srgbClr val="000000"/>
              </a:solidFill>
              <a:latin typeface="Calibri"/>
              <a:ea typeface="Calibri"/>
              <a:cs typeface="Calibri"/>
            </a:endParaRPr>
          </a:p>
          <a:p>
            <a:pPr marL="383540" indent="-182245">
              <a:lnSpc>
                <a:spcPct val="150000"/>
              </a:lnSpc>
              <a:spcBef>
                <a:spcPts val="1000"/>
              </a:spcBef>
              <a:buFont typeface="Calibri,Sans-Serif"/>
              <a:buChar char="•"/>
            </a:pPr>
            <a:endParaRPr lang="en-US" sz="1200">
              <a:solidFill>
                <a:srgbClr val="6E6E6E"/>
              </a:solidFill>
              <a:latin typeface="Arial"/>
              <a:ea typeface="Calibri"/>
              <a:cs typeface="Arial"/>
            </a:endParaRPr>
          </a:p>
          <a:p>
            <a:pPr marL="285750" indent="-285750">
              <a:buFont typeface="Arial"/>
              <a:buChar char="•"/>
            </a:pPr>
            <a:endParaRPr lang="en-US">
              <a:solidFill>
                <a:srgbClr val="000000"/>
              </a:solidFill>
              <a:latin typeface="Calibri" panose="020F0502020204030204"/>
              <a:ea typeface="Calibri"/>
              <a:cs typeface="Calibri" panose="020F0502020204030204"/>
            </a:endParaRPr>
          </a:p>
          <a:p>
            <a:pPr marL="285750" indent="-285750">
              <a:lnSpc>
                <a:spcPct val="150000"/>
              </a:lnSpc>
              <a:spcBef>
                <a:spcPts val="1000"/>
              </a:spcBef>
              <a:buFont typeface="Arial"/>
              <a:buChar char="•"/>
            </a:pPr>
            <a:endParaRPr lang="en-US">
              <a:ea typeface="Calibri"/>
              <a:cs typeface="Calibri"/>
            </a:endParaRPr>
          </a:p>
        </p:txBody>
      </p:sp>
      <p:cxnSp>
        <p:nvCxnSpPr>
          <p:cNvPr id="9" name="Straight Arrow Connector 8">
            <a:extLst>
              <a:ext uri="{FF2B5EF4-FFF2-40B4-BE49-F238E27FC236}">
                <a16:creationId xmlns:a16="http://schemas.microsoft.com/office/drawing/2014/main" id="{F56BF8A3-ACD0-0449-2DB2-A9F2AF33DE18}"/>
              </a:ext>
            </a:extLst>
          </p:cNvPr>
          <p:cNvCxnSpPr/>
          <p:nvPr/>
        </p:nvCxnSpPr>
        <p:spPr>
          <a:xfrm flipV="1">
            <a:off x="800715" y="860190"/>
            <a:ext cx="10498428" cy="40782"/>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1A42AE6-15A2-B869-67A5-68C35CC59750}"/>
              </a:ext>
            </a:extLst>
          </p:cNvPr>
          <p:cNvSpPr txBox="1"/>
          <p:nvPr/>
        </p:nvSpPr>
        <p:spPr>
          <a:xfrm>
            <a:off x="647055" y="4226117"/>
            <a:ext cx="556194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lvl="1" indent="-73025" rtl="0"/>
            <a:r>
              <a:rPr lang="en-US" sz="1400" b="1" baseline="0">
                <a:latin typeface="Arial"/>
                <a:ea typeface="Arial"/>
                <a:cs typeface="Arial"/>
              </a:rPr>
              <a:t>Title:  </a:t>
            </a:r>
            <a:r>
              <a:rPr lang="en-US" sz="1400" baseline="0">
                <a:latin typeface="Arial"/>
                <a:ea typeface="Arial"/>
                <a:cs typeface="Arial"/>
              </a:rPr>
              <a:t>Advanced Skills for IDD Caregivers</a:t>
            </a:r>
            <a:r>
              <a:rPr lang="en-US" sz="1400">
                <a:latin typeface="Arial"/>
                <a:ea typeface="Arial"/>
                <a:cs typeface="Arial"/>
              </a:rPr>
              <a:t>​</a:t>
            </a:r>
            <a:endParaRPr lang="en-US">
              <a:ea typeface="Calibri"/>
              <a:cs typeface="Calibri"/>
            </a:endParaRPr>
          </a:p>
          <a:p>
            <a:endParaRPr lang="en-US" sz="1400">
              <a:latin typeface="Arial"/>
              <a:ea typeface="Arial"/>
              <a:cs typeface="Arial"/>
            </a:endParaRPr>
          </a:p>
          <a:p>
            <a:pPr rtl="0"/>
            <a:r>
              <a:rPr lang="en-US" sz="1400" b="1" baseline="0">
                <a:latin typeface="Arial"/>
                <a:ea typeface="Arial"/>
                <a:cs typeface="Arial"/>
              </a:rPr>
              <a:t>Time:  </a:t>
            </a:r>
            <a:r>
              <a:rPr lang="en-US" sz="1400" baseline="0">
                <a:latin typeface="Arial"/>
                <a:ea typeface="Arial"/>
                <a:cs typeface="Arial"/>
              </a:rPr>
              <a:t>March 19, 2024 | 2:00 PM EDT</a:t>
            </a:r>
            <a:r>
              <a:rPr lang="en-US" sz="1400">
                <a:latin typeface="Arial"/>
                <a:ea typeface="Arial"/>
                <a:cs typeface="Arial"/>
              </a:rPr>
              <a:t>​</a:t>
            </a:r>
          </a:p>
          <a:p>
            <a:endParaRPr lang="en-US" sz="1400">
              <a:latin typeface="Arial"/>
              <a:ea typeface="Arial"/>
              <a:cs typeface="Arial"/>
            </a:endParaRPr>
          </a:p>
          <a:p>
            <a:pPr rtl="0"/>
            <a:r>
              <a:rPr lang="en-US" sz="1400" b="1" baseline="0">
                <a:latin typeface="Arial"/>
                <a:ea typeface="Arial"/>
                <a:cs typeface="Arial"/>
              </a:rPr>
              <a:t>Registration Link:</a:t>
            </a:r>
            <a:r>
              <a:rPr lang="en-US" sz="1400" b="1" baseline="0">
                <a:solidFill>
                  <a:srgbClr val="6E6E6E"/>
                </a:solidFill>
                <a:latin typeface="Arial"/>
                <a:ea typeface="Arial"/>
                <a:cs typeface="Arial"/>
              </a:rPr>
              <a:t>  </a:t>
            </a:r>
            <a:r>
              <a:rPr lang="en-US" sz="1400" b="1" u="sng" strike="noStrike" baseline="0">
                <a:solidFill>
                  <a:schemeClr val="accent1"/>
                </a:solidFill>
                <a:latin typeface="Arial"/>
                <a:ea typeface="Arial"/>
                <a:cs typeface="Arial"/>
                <a:hlinkClick r:id="rId4">
                  <a:extLst>
                    <a:ext uri="{A12FA001-AC4F-418D-AE19-62706E023703}">
                      <ahyp:hlinkClr xmlns:ahyp="http://schemas.microsoft.com/office/drawing/2018/hyperlinkcolor" val="tx"/>
                    </a:ext>
                  </a:extLst>
                </a:hlinkClick>
              </a:rPr>
              <a:t>https://webinars.relias.com/relias/idd-advanced-skills-for-idd-caregivers?_ga=2.230909983.1687659423.1709304912-805743042.1663679609</a:t>
            </a:r>
            <a:r>
              <a:rPr lang="en-US" sz="1400">
                <a:solidFill>
                  <a:schemeClr val="accent1"/>
                </a:solidFill>
                <a:latin typeface="Arial"/>
                <a:ea typeface="Arial"/>
                <a:cs typeface="Arial"/>
              </a:rPr>
              <a:t>​</a:t>
            </a:r>
          </a:p>
          <a:p>
            <a:pPr rtl="0"/>
            <a:endParaRPr lang="en-US" sz="1400">
              <a:latin typeface="Arial"/>
              <a:cs typeface="Arial"/>
            </a:endParaRPr>
          </a:p>
        </p:txBody>
      </p:sp>
      <p:sp>
        <p:nvSpPr>
          <p:cNvPr id="4" name="TextBox 3">
            <a:extLst>
              <a:ext uri="{FF2B5EF4-FFF2-40B4-BE49-F238E27FC236}">
                <a16:creationId xmlns:a16="http://schemas.microsoft.com/office/drawing/2014/main" id="{A835054E-840B-2C72-DAC0-F1C439A5A409}"/>
              </a:ext>
            </a:extLst>
          </p:cNvPr>
          <p:cNvSpPr txBox="1"/>
          <p:nvPr/>
        </p:nvSpPr>
        <p:spPr>
          <a:xfrm>
            <a:off x="5666635" y="4230269"/>
            <a:ext cx="6272856"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Arial"/>
                <a:cs typeface="Arial"/>
              </a:rPr>
              <a:t>Title:  </a:t>
            </a:r>
            <a:r>
              <a:rPr lang="en-US" sz="1400">
                <a:latin typeface="Arial"/>
                <a:cs typeface="Arial"/>
              </a:rPr>
              <a:t>Introduction to A Client’s Experience of Trauma-Informed Care </a:t>
            </a:r>
          </a:p>
          <a:p>
            <a:endParaRPr lang="en-US" sz="1400">
              <a:latin typeface="Arial"/>
              <a:cs typeface="Arial"/>
            </a:endParaRPr>
          </a:p>
          <a:p>
            <a:r>
              <a:rPr lang="en-US" sz="1400" b="1">
                <a:latin typeface="Arial"/>
                <a:cs typeface="Arial"/>
              </a:rPr>
              <a:t>Time:  </a:t>
            </a:r>
            <a:r>
              <a:rPr lang="en-US" sz="1400">
                <a:latin typeface="Arial"/>
                <a:cs typeface="Arial"/>
              </a:rPr>
              <a:t>March 21, 2024 | 2:00 PM EDT </a:t>
            </a:r>
          </a:p>
          <a:p>
            <a:endParaRPr lang="en-US" sz="1400">
              <a:latin typeface="Arial"/>
              <a:cs typeface="Arial"/>
            </a:endParaRPr>
          </a:p>
          <a:p>
            <a:r>
              <a:rPr lang="en-US" sz="1400" b="1">
                <a:latin typeface="Arial"/>
                <a:cs typeface="Arial"/>
              </a:rPr>
              <a:t>Registration Link:</a:t>
            </a:r>
            <a:r>
              <a:rPr lang="en-US" sz="1400" b="1">
                <a:solidFill>
                  <a:srgbClr val="6E6E6E"/>
                </a:solidFill>
                <a:latin typeface="Arial"/>
                <a:cs typeface="Arial"/>
              </a:rPr>
              <a:t>  </a:t>
            </a:r>
            <a:r>
              <a:rPr lang="en-US" sz="1400" b="1">
                <a:solidFill>
                  <a:schemeClr val="accent1"/>
                </a:solidFill>
                <a:latin typeface="Arial"/>
                <a:cs typeface="Arial"/>
                <a:hlinkClick r:id="rId5">
                  <a:extLst>
                    <a:ext uri="{A12FA001-AC4F-418D-AE19-62706E023703}">
                      <ahyp:hlinkClr xmlns:ahyp="http://schemas.microsoft.com/office/drawing/2018/hyperlinkcolor" val="tx"/>
                    </a:ext>
                  </a:extLst>
                </a:hlinkClick>
              </a:rPr>
              <a:t>https://webinars.relias.com/relias/hhs-introduction-to-a-client-s-experience-of-trauma-informed-care?_ga=2.230909983.1687659423.1709304912-805743042.1663679609</a:t>
            </a:r>
            <a:endParaRPr lang="en-US">
              <a:solidFill>
                <a:schemeClr val="accent1"/>
              </a:solidFill>
              <a:hlinkClick r:id="rId5">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5261343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B664E-9127-113E-949D-CB303BDB3D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002C66-72E4-D74D-2C7A-65AB0DF850B9}"/>
              </a:ext>
            </a:extLst>
          </p:cNvPr>
          <p:cNvSpPr>
            <a:spLocks noGrp="1"/>
          </p:cNvSpPr>
          <p:nvPr>
            <p:ph type="title" idx="4294967295"/>
          </p:nvPr>
        </p:nvSpPr>
        <p:spPr>
          <a:xfrm>
            <a:off x="642164" y="411881"/>
            <a:ext cx="11407697" cy="702954"/>
          </a:xfrm>
        </p:spPr>
        <p:txBody>
          <a:bodyPr>
            <a:normAutofit fontScale="90000"/>
          </a:bodyPr>
          <a:lstStyle/>
          <a:p>
            <a:r>
              <a:rPr lang="en-US">
                <a:solidFill>
                  <a:srgbClr val="404040"/>
                </a:solidFill>
                <a:latin typeface="Calibri Light"/>
                <a:cs typeface="Calibri Light"/>
              </a:rPr>
              <a:t>Relias Updates- </a:t>
            </a:r>
            <a:r>
              <a:rPr lang="en-US">
                <a:solidFill>
                  <a:schemeClr val="accent2"/>
                </a:solidFill>
                <a:latin typeface="Calibri Light"/>
                <a:cs typeface="Calibri Light"/>
              </a:rPr>
              <a:t>Webinar Opportunity &amp; Misc.</a:t>
            </a:r>
            <a:endParaRPr lang="en-US">
              <a:solidFill>
                <a:schemeClr val="accent2"/>
              </a:solidFill>
              <a:ea typeface="Calibri Light"/>
              <a:cs typeface="Calibri Light"/>
            </a:endParaRPr>
          </a:p>
        </p:txBody>
      </p:sp>
      <p:sp>
        <p:nvSpPr>
          <p:cNvPr id="5" name="TextBox 4">
            <a:extLst>
              <a:ext uri="{FF2B5EF4-FFF2-40B4-BE49-F238E27FC236}">
                <a16:creationId xmlns:a16="http://schemas.microsoft.com/office/drawing/2014/main" id="{665BBEAD-6539-D683-36D4-9BD7D71D5FA8}"/>
              </a:ext>
            </a:extLst>
          </p:cNvPr>
          <p:cNvSpPr txBox="1"/>
          <p:nvPr/>
        </p:nvSpPr>
        <p:spPr>
          <a:xfrm>
            <a:off x="344721" y="983849"/>
            <a:ext cx="10731793" cy="5909310"/>
          </a:xfrm>
          <a:prstGeom prst="rect">
            <a:avLst/>
          </a:prstGeom>
          <a:noFill/>
        </p:spPr>
        <p:txBody>
          <a:bodyPr wrap="square" lIns="91440" tIns="45720" rIns="91440" bIns="45720" anchor="t">
            <a:spAutoFit/>
          </a:bodyPr>
          <a:lstStyle/>
          <a:p>
            <a:pPr>
              <a:lnSpc>
                <a:spcPct val="150000"/>
              </a:lnSpc>
              <a:spcBef>
                <a:spcPts val="1000"/>
              </a:spcBef>
            </a:pPr>
            <a:r>
              <a:rPr lang="en-US" sz="1700" b="1">
                <a:solidFill>
                  <a:srgbClr val="000000"/>
                </a:solidFill>
                <a:latin typeface="Arial"/>
                <a:ea typeface="Calibri"/>
                <a:cs typeface="Arial"/>
              </a:rPr>
              <a:t>Upcoming Relias Training Workshop Opportunities </a:t>
            </a:r>
            <a:r>
              <a:rPr lang="en-US" sz="1700">
                <a:solidFill>
                  <a:srgbClr val="000000"/>
                </a:solidFill>
                <a:latin typeface="Arial"/>
                <a:ea typeface="Calibri"/>
                <a:cs typeface="Arial"/>
              </a:rPr>
              <a:t>for </a:t>
            </a:r>
            <a:r>
              <a:rPr lang="en-US" sz="1700" b="1">
                <a:solidFill>
                  <a:schemeClr val="accent2"/>
                </a:solidFill>
                <a:latin typeface="Arial"/>
                <a:ea typeface="Calibri"/>
                <a:cs typeface="Arial"/>
              </a:rPr>
              <a:t>Relias Platform Best Practices</a:t>
            </a:r>
            <a:endParaRPr lang="en-US" b="1">
              <a:solidFill>
                <a:schemeClr val="accent2"/>
              </a:solidFill>
              <a:ea typeface="Calibri" panose="020F0502020204030204"/>
              <a:cs typeface="Calibri" panose="020F0502020204030204"/>
            </a:endParaRPr>
          </a:p>
          <a:p>
            <a:pPr marL="742950" lvl="1" indent="-285750">
              <a:lnSpc>
                <a:spcPct val="150000"/>
              </a:lnSpc>
              <a:spcBef>
                <a:spcPts val="1000"/>
              </a:spcBef>
              <a:buFont typeface="Courier New"/>
              <a:buChar char="o"/>
            </a:pPr>
            <a:r>
              <a:rPr lang="en-US" sz="1700">
                <a:solidFill>
                  <a:srgbClr val="000000"/>
                </a:solidFill>
                <a:latin typeface="Arial"/>
                <a:ea typeface="Calibri"/>
                <a:cs typeface="Arial"/>
              </a:rPr>
              <a:t>In these workshops, we will focus on best practices when it comes to managing your Relias Platform, mainly geared for Relias Administrators.</a:t>
            </a:r>
          </a:p>
          <a:p>
            <a:pPr marL="1200150" lvl="2" indent="-285750">
              <a:lnSpc>
                <a:spcPct val="150000"/>
              </a:lnSpc>
              <a:spcBef>
                <a:spcPts val="1000"/>
              </a:spcBef>
              <a:buFont typeface="Wingdings"/>
              <a:buChar char="§"/>
            </a:pPr>
            <a:r>
              <a:rPr lang="en-US" sz="1700">
                <a:solidFill>
                  <a:srgbClr val="000000"/>
                </a:solidFill>
                <a:latin typeface="Arial"/>
                <a:ea typeface="Calibri"/>
                <a:cs typeface="Arial"/>
              </a:rPr>
              <a:t>Let's pick a date! </a:t>
            </a:r>
            <a:r>
              <a:rPr lang="en-US" sz="1700" b="1">
                <a:solidFill>
                  <a:schemeClr val="accent2"/>
                </a:solidFill>
                <a:latin typeface="Arial"/>
                <a:ea typeface="Calibri"/>
                <a:cs typeface="Arial"/>
              </a:rPr>
              <a:t>Polling Time (Times Listed in AZ Time)</a:t>
            </a:r>
            <a:r>
              <a:rPr lang="en-US" sz="1700" b="1">
                <a:solidFill>
                  <a:srgbClr val="000000"/>
                </a:solidFill>
                <a:latin typeface="Arial"/>
                <a:ea typeface="Calibri"/>
                <a:cs typeface="Arial"/>
              </a:rPr>
              <a:t>:</a:t>
            </a:r>
          </a:p>
          <a:p>
            <a:pPr>
              <a:lnSpc>
                <a:spcPct val="150000"/>
              </a:lnSpc>
              <a:spcBef>
                <a:spcPts val="1000"/>
              </a:spcBef>
            </a:pPr>
            <a:endParaRPr lang="en-US" sz="1700">
              <a:solidFill>
                <a:srgbClr val="000000"/>
              </a:solidFill>
              <a:latin typeface="Arial"/>
              <a:ea typeface="Calibri"/>
              <a:cs typeface="Arial"/>
            </a:endParaRPr>
          </a:p>
          <a:p>
            <a:pPr>
              <a:lnSpc>
                <a:spcPct val="150000"/>
              </a:lnSpc>
              <a:spcBef>
                <a:spcPts val="1000"/>
              </a:spcBef>
            </a:pPr>
            <a:endParaRPr lang="en-US" sz="1700">
              <a:solidFill>
                <a:srgbClr val="000000"/>
              </a:solidFill>
              <a:latin typeface="Arial"/>
              <a:ea typeface="+mn-lt"/>
              <a:cs typeface="Arial"/>
            </a:endParaRPr>
          </a:p>
          <a:p>
            <a:pPr>
              <a:lnSpc>
                <a:spcPct val="150000"/>
              </a:lnSpc>
              <a:spcBef>
                <a:spcPts val="1000"/>
              </a:spcBef>
            </a:pPr>
            <a:endParaRPr lang="en-US" sz="1700" b="1">
              <a:solidFill>
                <a:srgbClr val="000000"/>
              </a:solidFill>
              <a:latin typeface="Arial"/>
              <a:ea typeface="+mn-lt"/>
              <a:cs typeface="Arial"/>
            </a:endParaRPr>
          </a:p>
          <a:p>
            <a:pPr>
              <a:lnSpc>
                <a:spcPct val="150000"/>
              </a:lnSpc>
              <a:spcBef>
                <a:spcPts val="1000"/>
              </a:spcBef>
            </a:pPr>
            <a:endParaRPr lang="en-US" sz="1700" b="1">
              <a:latin typeface="Arial"/>
              <a:ea typeface="Calibri" panose="020F0502020204030204"/>
              <a:cs typeface="Arial"/>
            </a:endParaRPr>
          </a:p>
          <a:p>
            <a:pPr>
              <a:lnSpc>
                <a:spcPct val="150000"/>
              </a:lnSpc>
              <a:spcBef>
                <a:spcPts val="1000"/>
              </a:spcBef>
            </a:pPr>
            <a:endParaRPr lang="en-US" sz="1400">
              <a:solidFill>
                <a:srgbClr val="6E6E6E"/>
              </a:solidFill>
              <a:latin typeface="Arial"/>
              <a:ea typeface="+mn-lt"/>
              <a:cs typeface="Arial"/>
            </a:endParaRPr>
          </a:p>
          <a:p>
            <a:pPr>
              <a:lnSpc>
                <a:spcPct val="150000"/>
              </a:lnSpc>
              <a:spcBef>
                <a:spcPts val="1000"/>
              </a:spcBef>
            </a:pPr>
            <a:endParaRPr lang="en-US" sz="1400">
              <a:solidFill>
                <a:srgbClr val="6E6E6E"/>
              </a:solidFill>
              <a:latin typeface="Arial"/>
              <a:ea typeface="+mn-lt"/>
              <a:cs typeface="Arial"/>
            </a:endParaRPr>
          </a:p>
          <a:p>
            <a:pPr marL="90805" indent="-90805">
              <a:lnSpc>
                <a:spcPct val="150000"/>
              </a:lnSpc>
              <a:spcBef>
                <a:spcPts val="1000"/>
              </a:spcBef>
              <a:buFont typeface="Arial"/>
              <a:buChar char="•"/>
            </a:pPr>
            <a:endParaRPr lang="en-US" sz="1400">
              <a:solidFill>
                <a:srgbClr val="6E6E6E"/>
              </a:solidFill>
              <a:latin typeface="Arial"/>
              <a:ea typeface="+mn-lt"/>
              <a:cs typeface="Arial"/>
            </a:endParaRPr>
          </a:p>
          <a:p>
            <a:pPr marL="285750" indent="-285750">
              <a:buFont typeface="Arial"/>
              <a:buChar char="•"/>
            </a:pPr>
            <a:endParaRPr lang="en-US">
              <a:ea typeface="+mn-lt"/>
              <a:cs typeface="+mn-lt"/>
            </a:endParaRPr>
          </a:p>
          <a:p>
            <a:pPr marL="285750" indent="-285750">
              <a:buFont typeface="Arial"/>
              <a:buChar char="•"/>
            </a:pPr>
            <a:endParaRPr lang="en-US">
              <a:ea typeface="+mn-lt"/>
              <a:cs typeface="+mn-lt"/>
            </a:endParaRPr>
          </a:p>
        </p:txBody>
      </p:sp>
      <p:cxnSp>
        <p:nvCxnSpPr>
          <p:cNvPr id="9" name="Straight Arrow Connector 8">
            <a:extLst>
              <a:ext uri="{FF2B5EF4-FFF2-40B4-BE49-F238E27FC236}">
                <a16:creationId xmlns:a16="http://schemas.microsoft.com/office/drawing/2014/main" id="{94A12A15-B4A1-7FA6-6C9E-6385FE84B067}"/>
              </a:ext>
            </a:extLst>
          </p:cNvPr>
          <p:cNvCxnSpPr/>
          <p:nvPr/>
        </p:nvCxnSpPr>
        <p:spPr>
          <a:xfrm flipV="1">
            <a:off x="791422" y="1036751"/>
            <a:ext cx="10498428" cy="40782"/>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983250B-AFA7-F32A-825C-BD6E33B5E1B4}"/>
              </a:ext>
            </a:extLst>
          </p:cNvPr>
          <p:cNvSpPr txBox="1"/>
          <p:nvPr/>
        </p:nvSpPr>
        <p:spPr>
          <a:xfrm>
            <a:off x="260578" y="4211743"/>
            <a:ext cx="8569740" cy="20672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Bef>
                <a:spcPts val="1000"/>
              </a:spcBef>
            </a:pPr>
            <a:r>
              <a:rPr lang="en-US" sz="1700" b="1">
                <a:latin typeface="Arial"/>
                <a:cs typeface="Arial"/>
              </a:rPr>
              <a:t>Transcript Transfer Manager Tool</a:t>
            </a:r>
            <a:endParaRPr lang="en-US" sz="1700">
              <a:latin typeface="Arial"/>
              <a:cs typeface="Arial"/>
            </a:endParaRPr>
          </a:p>
          <a:p>
            <a:pPr marL="285750" indent="-285750">
              <a:lnSpc>
                <a:spcPct val="150000"/>
              </a:lnSpc>
              <a:spcBef>
                <a:spcPts val="1000"/>
              </a:spcBef>
              <a:buFont typeface="Arial,Sans-Serif"/>
              <a:buChar char="•"/>
            </a:pPr>
            <a:r>
              <a:rPr lang="en-US" sz="1700">
                <a:latin typeface="Arial"/>
                <a:cs typeface="Arial"/>
              </a:rPr>
              <a:t>Setting can deactivate user profiles when completing transcript transfers. Please verify that the setting is unchecked unless the profile you are transferring transcripts from needs to be deactivated.</a:t>
            </a:r>
          </a:p>
          <a:p>
            <a:pPr algn="l"/>
            <a:endParaRPr lang="en-US">
              <a:ea typeface="Calibri"/>
              <a:cs typeface="Calibri"/>
            </a:endParaRPr>
          </a:p>
        </p:txBody>
      </p:sp>
      <p:pic>
        <p:nvPicPr>
          <p:cNvPr id="8" name="Picture 7" descr="A screenshot of a computer&#10;&#10;Description automatically generated">
            <a:extLst>
              <a:ext uri="{FF2B5EF4-FFF2-40B4-BE49-F238E27FC236}">
                <a16:creationId xmlns:a16="http://schemas.microsoft.com/office/drawing/2014/main" id="{4F7C4CDF-2626-766A-09FA-ACAB310FACD7}"/>
              </a:ext>
            </a:extLst>
          </p:cNvPr>
          <p:cNvPicPr>
            <a:picLocks noChangeAspect="1"/>
          </p:cNvPicPr>
          <p:nvPr/>
        </p:nvPicPr>
        <p:blipFill>
          <a:blip r:embed="rId2"/>
          <a:stretch>
            <a:fillRect/>
          </a:stretch>
        </p:blipFill>
        <p:spPr>
          <a:xfrm>
            <a:off x="9036997" y="2153392"/>
            <a:ext cx="2806784" cy="4114800"/>
          </a:xfrm>
          <a:prstGeom prst="rect">
            <a:avLst/>
          </a:prstGeom>
        </p:spPr>
      </p:pic>
      <p:sp>
        <p:nvSpPr>
          <p:cNvPr id="10" name="TextBox 9">
            <a:extLst>
              <a:ext uri="{FF2B5EF4-FFF2-40B4-BE49-F238E27FC236}">
                <a16:creationId xmlns:a16="http://schemas.microsoft.com/office/drawing/2014/main" id="{269407A6-5F33-3E57-6F4C-131A753148B0}"/>
              </a:ext>
            </a:extLst>
          </p:cNvPr>
          <p:cNvSpPr txBox="1"/>
          <p:nvPr/>
        </p:nvSpPr>
        <p:spPr>
          <a:xfrm>
            <a:off x="2469968" y="2943605"/>
            <a:ext cx="435861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A) May 13 @ 12 - 1PM</a:t>
            </a:r>
          </a:p>
          <a:p>
            <a:r>
              <a:rPr lang="en-US">
                <a:ea typeface="Calibri"/>
                <a:cs typeface="Calibri"/>
              </a:rPr>
              <a:t>B) May 16 @ 11 - 12PM</a:t>
            </a:r>
          </a:p>
          <a:p>
            <a:r>
              <a:rPr lang="en-US">
                <a:ea typeface="Calibri"/>
                <a:cs typeface="Calibri"/>
              </a:rPr>
              <a:t>C) May 22 @ 1 - 2PM</a:t>
            </a:r>
          </a:p>
          <a:p>
            <a:r>
              <a:rPr lang="en-US">
                <a:ea typeface="Calibri"/>
                <a:cs typeface="Calibri"/>
              </a:rPr>
              <a:t>D) May 28 @ 10 - 11AM</a:t>
            </a:r>
          </a:p>
        </p:txBody>
      </p:sp>
    </p:spTree>
    <p:extLst>
      <p:ext uri="{BB962C8B-B14F-4D97-AF65-F5344CB8AC3E}">
        <p14:creationId xmlns:p14="http://schemas.microsoft.com/office/powerpoint/2010/main" val="3785679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B664E-9127-113E-949D-CB303BDB3D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002C66-72E4-D74D-2C7A-65AB0DF850B9}"/>
              </a:ext>
            </a:extLst>
          </p:cNvPr>
          <p:cNvSpPr>
            <a:spLocks noGrp="1"/>
          </p:cNvSpPr>
          <p:nvPr>
            <p:ph type="title" idx="4294967295"/>
          </p:nvPr>
        </p:nvSpPr>
        <p:spPr>
          <a:xfrm>
            <a:off x="642164" y="411881"/>
            <a:ext cx="11407697" cy="702954"/>
          </a:xfrm>
        </p:spPr>
        <p:txBody>
          <a:bodyPr>
            <a:normAutofit fontScale="90000"/>
          </a:bodyPr>
          <a:lstStyle/>
          <a:p>
            <a:r>
              <a:rPr lang="en-US">
                <a:solidFill>
                  <a:srgbClr val="404040"/>
                </a:solidFill>
                <a:latin typeface="Calibri Light"/>
                <a:cs typeface="Calibri Light"/>
              </a:rPr>
              <a:t>Relias Updates - </a:t>
            </a:r>
            <a:r>
              <a:rPr lang="en-US">
                <a:solidFill>
                  <a:schemeClr val="accent2"/>
                </a:solidFill>
                <a:latin typeface="Calibri Light"/>
                <a:cs typeface="Calibri Light"/>
              </a:rPr>
              <a:t>New Relias BH Course Updates</a:t>
            </a:r>
            <a:endParaRPr lang="en-US">
              <a:solidFill>
                <a:schemeClr val="accent2"/>
              </a:solidFill>
              <a:ea typeface="Calibri Light"/>
              <a:cs typeface="Calibri Light"/>
            </a:endParaRPr>
          </a:p>
        </p:txBody>
      </p:sp>
      <p:cxnSp>
        <p:nvCxnSpPr>
          <p:cNvPr id="9" name="Straight Arrow Connector 8">
            <a:extLst>
              <a:ext uri="{FF2B5EF4-FFF2-40B4-BE49-F238E27FC236}">
                <a16:creationId xmlns:a16="http://schemas.microsoft.com/office/drawing/2014/main" id="{94A12A15-B4A1-7FA6-6C9E-6385FE84B067}"/>
              </a:ext>
            </a:extLst>
          </p:cNvPr>
          <p:cNvCxnSpPr/>
          <p:nvPr/>
        </p:nvCxnSpPr>
        <p:spPr>
          <a:xfrm flipV="1">
            <a:off x="791422" y="1036751"/>
            <a:ext cx="10498428" cy="40782"/>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4" name="Table 23">
            <a:extLst>
              <a:ext uri="{FF2B5EF4-FFF2-40B4-BE49-F238E27FC236}">
                <a16:creationId xmlns:a16="http://schemas.microsoft.com/office/drawing/2014/main" id="{88FF107C-13BD-BF62-0BA6-6E6BF6F7B960}"/>
              </a:ext>
            </a:extLst>
          </p:cNvPr>
          <p:cNvGraphicFramePr>
            <a:graphicFrameLocks noGrp="1"/>
          </p:cNvGraphicFramePr>
          <p:nvPr>
            <p:extLst>
              <p:ext uri="{D42A27DB-BD31-4B8C-83A1-F6EECF244321}">
                <p14:modId xmlns:p14="http://schemas.microsoft.com/office/powerpoint/2010/main" val="2888871606"/>
              </p:ext>
            </p:extLst>
          </p:nvPr>
        </p:nvGraphicFramePr>
        <p:xfrm>
          <a:off x="155363" y="1702403"/>
          <a:ext cx="5584063" cy="4358640"/>
        </p:xfrm>
        <a:graphic>
          <a:graphicData uri="http://schemas.openxmlformats.org/drawingml/2006/table">
            <a:tbl>
              <a:tblPr bandRow="1">
                <a:tableStyleId>{5C22544A-7EE6-4342-B048-85BDC9FD1C3A}</a:tableStyleId>
              </a:tblPr>
              <a:tblGrid>
                <a:gridCol w="1275007">
                  <a:extLst>
                    <a:ext uri="{9D8B030D-6E8A-4147-A177-3AD203B41FA5}">
                      <a16:colId xmlns:a16="http://schemas.microsoft.com/office/drawing/2014/main" val="3809630186"/>
                    </a:ext>
                  </a:extLst>
                </a:gridCol>
                <a:gridCol w="4309056">
                  <a:extLst>
                    <a:ext uri="{9D8B030D-6E8A-4147-A177-3AD203B41FA5}">
                      <a16:colId xmlns:a16="http://schemas.microsoft.com/office/drawing/2014/main" val="933615657"/>
                    </a:ext>
                  </a:extLst>
                </a:gridCol>
              </a:tblGrid>
              <a:tr h="182880">
                <a:tc gridSpan="2">
                  <a:txBody>
                    <a:bodyPr/>
                    <a:lstStyle/>
                    <a:p>
                      <a:pPr algn="ctr" fontAlgn="ctr"/>
                      <a:r>
                        <a:rPr lang="en-US" sz="1100" b="1" i="0" u="none" strike="noStrike">
                          <a:solidFill>
                            <a:srgbClr val="000000"/>
                          </a:solidFill>
                          <a:effectLst/>
                          <a:latin typeface="Calibri" panose="020F0502020204030204" pitchFamily="34" charset="0"/>
                        </a:rPr>
                        <a:t>New Simulations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112704719"/>
                  </a:ext>
                </a:extLst>
              </a:tr>
              <a:tr h="182880">
                <a:tc>
                  <a:txBody>
                    <a:bodyPr/>
                    <a:lstStyle/>
                    <a:p>
                      <a:pPr algn="l" fontAlgn="ctr"/>
                      <a:r>
                        <a:rPr lang="en-US" sz="1100" b="0" i="0" u="none" strike="noStrike">
                          <a:solidFill>
                            <a:srgbClr val="000000"/>
                          </a:solidFill>
                          <a:effectLst/>
                          <a:latin typeface="Calibri" panose="020F0502020204030204" pitchFamily="34" charset="0"/>
                        </a:rPr>
                        <a:t>REL-BHC-0-VDP </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Verbal De-escalation Practice (applicable for all staff, not just clinical staff)</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5698725"/>
                  </a:ext>
                </a:extLst>
              </a:tr>
              <a:tr h="182880">
                <a:tc gridSpan="2">
                  <a:txBody>
                    <a:bodyPr/>
                    <a:lstStyle/>
                    <a:p>
                      <a:pPr algn="ctr" fontAlgn="ctr"/>
                      <a:r>
                        <a:rPr lang="en-US" sz="1100" b="0" i="0" u="none" strike="noStrike">
                          <a:solidFill>
                            <a:srgbClr val="000000"/>
                          </a:solidFill>
                          <a:effectLst/>
                          <a:latin typeface="Calibri" panose="020F050202020403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986266663"/>
                  </a:ext>
                </a:extLst>
              </a:tr>
              <a:tr h="182880">
                <a:tc gridSpan="2">
                  <a:txBody>
                    <a:bodyPr/>
                    <a:lstStyle/>
                    <a:p>
                      <a:pPr algn="l" fontAlgn="ctr"/>
                      <a:r>
                        <a:rPr lang="en-US" sz="1100" b="0" i="1" u="none" strike="noStrike">
                          <a:solidFill>
                            <a:srgbClr val="000000"/>
                          </a:solidFill>
                          <a:effectLst/>
                          <a:latin typeface="Calibri" panose="020F0502020204030204" pitchFamily="34" charset="0"/>
                        </a:rPr>
                        <a:t>Behavioral Health Leaders Series: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243663811"/>
                  </a:ext>
                </a:extLst>
              </a:tr>
              <a:tr h="182880">
                <a:tc>
                  <a:txBody>
                    <a:bodyPr/>
                    <a:lstStyle/>
                    <a:p>
                      <a:pPr algn="l" fontAlgn="ctr"/>
                      <a:r>
                        <a:rPr lang="en-US" sz="1100" b="0" i="0" u="none" strike="noStrike">
                          <a:solidFill>
                            <a:srgbClr val="000000"/>
                          </a:solidFill>
                          <a:effectLst/>
                          <a:latin typeface="Calibri" panose="020F0502020204030204" pitchFamily="34" charset="0"/>
                        </a:rPr>
                        <a:t>REL-BHC-0-BHLUMI</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Behavioral Health Leaders: Utilizing Motivational Interviewing</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957156"/>
                  </a:ext>
                </a:extLst>
              </a:tr>
              <a:tr h="182880">
                <a:tc>
                  <a:txBody>
                    <a:bodyPr/>
                    <a:lstStyle/>
                    <a:p>
                      <a:pPr algn="l" fontAlgn="ctr"/>
                      <a:r>
                        <a:rPr lang="en-US" sz="1100" b="0" i="0" u="none" strike="noStrike">
                          <a:solidFill>
                            <a:srgbClr val="000000"/>
                          </a:solidFill>
                          <a:effectLst/>
                          <a:latin typeface="Calibri" panose="020F0502020204030204" pitchFamily="34" charset="0"/>
                        </a:rPr>
                        <a:t>REL-BHC-0-BHLITIC </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Behavioral Health Leaders: Trauma-Informed Leadership</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71303620"/>
                  </a:ext>
                </a:extLst>
              </a:tr>
              <a:tr h="182880">
                <a:tc>
                  <a:txBody>
                    <a:bodyPr/>
                    <a:lstStyle/>
                    <a:p>
                      <a:pPr algn="l" fontAlgn="ctr"/>
                      <a:r>
                        <a:rPr lang="en-US" sz="1100" b="0" i="0" u="none" strike="noStrike">
                          <a:solidFill>
                            <a:srgbClr val="000000"/>
                          </a:solidFill>
                          <a:effectLst/>
                          <a:latin typeface="Calibri" panose="020F0502020204030204" pitchFamily="34" charset="0"/>
                        </a:rPr>
                        <a:t>REL-BHC-0-BHLSCCD</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Behavioral Health Leaders: Supporting Clinicians after a Client Death</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83888184"/>
                  </a:ext>
                </a:extLst>
              </a:tr>
              <a:tr h="182880">
                <a:tc gridSpan="2">
                  <a:txBody>
                    <a:bodyPr/>
                    <a:lstStyle/>
                    <a:p>
                      <a:pPr algn="ctr" fontAlgn="ctr"/>
                      <a:r>
                        <a:rPr lang="en-US" sz="1100" b="0" i="0" u="none" strike="noStrike">
                          <a:solidFill>
                            <a:srgbClr val="000000"/>
                          </a:solidFill>
                          <a:effectLst/>
                          <a:latin typeface="Calibri" panose="020F050202020403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418503376"/>
                  </a:ext>
                </a:extLst>
              </a:tr>
              <a:tr h="182880">
                <a:tc gridSpan="2">
                  <a:txBody>
                    <a:bodyPr/>
                    <a:lstStyle/>
                    <a:p>
                      <a:pPr algn="ctr" fontAlgn="ctr"/>
                      <a:r>
                        <a:rPr lang="en-US" sz="1100" b="1" i="0" u="sng" strike="noStrike">
                          <a:solidFill>
                            <a:srgbClr val="000000"/>
                          </a:solidFill>
                          <a:effectLst/>
                          <a:latin typeface="Calibri" panose="020F0502020204030204" pitchFamily="34" charset="0"/>
                        </a:rPr>
                        <a:t>Podcasts and Microlearning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021653485"/>
                  </a:ext>
                </a:extLst>
              </a:tr>
              <a:tr h="182880">
                <a:tc>
                  <a:txBody>
                    <a:bodyPr/>
                    <a:lstStyle/>
                    <a:p>
                      <a:pPr algn="l" fontAlgn="ctr"/>
                      <a:r>
                        <a:rPr lang="en-US" sz="1100" b="0" i="0" u="none" strike="noStrike">
                          <a:solidFill>
                            <a:srgbClr val="000000"/>
                          </a:solidFill>
                          <a:effectLst/>
                          <a:latin typeface="Calibri" panose="020F0502020204030204" pitchFamily="34" charset="0"/>
                        </a:rPr>
                        <a:t>REL-BHC-0-SP4</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Podcast: Social Location</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91455135"/>
                  </a:ext>
                </a:extLst>
              </a:tr>
              <a:tr h="182880">
                <a:tc>
                  <a:txBody>
                    <a:bodyPr/>
                    <a:lstStyle/>
                    <a:p>
                      <a:pPr algn="l" fontAlgn="ctr"/>
                      <a:r>
                        <a:rPr lang="en-US" sz="1100" b="0" i="0" u="none" strike="noStrike">
                          <a:solidFill>
                            <a:srgbClr val="000000"/>
                          </a:solidFill>
                          <a:effectLst/>
                          <a:latin typeface="Calibri" panose="020F0502020204030204" pitchFamily="34" charset="0"/>
                        </a:rPr>
                        <a:t>REL-BHC-0-DEISLSA</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DEI: Social Location for Self-Awareness (Microlearning)</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77998758"/>
                  </a:ext>
                </a:extLst>
              </a:tr>
              <a:tr h="182880">
                <a:tc gridSpan="2">
                  <a:txBody>
                    <a:bodyPr/>
                    <a:lstStyle/>
                    <a:p>
                      <a:pPr algn="ctr" fontAlgn="ctr"/>
                      <a:r>
                        <a:rPr lang="en-US" sz="1100" b="0" i="0" u="none" strike="noStrike">
                          <a:solidFill>
                            <a:srgbClr val="000000"/>
                          </a:solidFill>
                          <a:effectLst/>
                          <a:latin typeface="Calibri" panose="020F050202020403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144507774"/>
                  </a:ext>
                </a:extLst>
              </a:tr>
              <a:tr h="327660">
                <a:tc gridSpan="2">
                  <a:txBody>
                    <a:bodyPr/>
                    <a:lstStyle/>
                    <a:p>
                      <a:pPr algn="ctr" fontAlgn="ctr"/>
                      <a:r>
                        <a:rPr lang="en-US" sz="1100" b="1" i="0" u="sng" strike="noStrike">
                          <a:solidFill>
                            <a:srgbClr val="000000"/>
                          </a:solidFill>
                          <a:effectLst/>
                          <a:latin typeface="Calibri" panose="020F0502020204030204" pitchFamily="34" charset="0"/>
                        </a:rPr>
                        <a:t>Series and Topic Groupings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203960705"/>
                  </a:ext>
                </a:extLst>
              </a:tr>
              <a:tr h="182880">
                <a:tc gridSpan="2">
                  <a:txBody>
                    <a:bodyPr/>
                    <a:lstStyle/>
                    <a:p>
                      <a:pPr algn="l" fontAlgn="ctr"/>
                      <a:r>
                        <a:rPr lang="en-US" sz="1100" b="0" i="1" u="none" strike="noStrike">
                          <a:solidFill>
                            <a:srgbClr val="000000"/>
                          </a:solidFill>
                          <a:effectLst/>
                          <a:latin typeface="Calibri" panose="020F0502020204030204" pitchFamily="34" charset="0"/>
                        </a:rPr>
                        <a:t>Talking to Children About… Series: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310959702"/>
                  </a:ext>
                </a:extLst>
              </a:tr>
              <a:tr h="182880">
                <a:tc>
                  <a:txBody>
                    <a:bodyPr/>
                    <a:lstStyle/>
                    <a:p>
                      <a:pPr algn="l" fontAlgn="ctr"/>
                      <a:r>
                        <a:rPr lang="en-US" sz="1100" b="0" i="0" u="none" strike="noStrike">
                          <a:solidFill>
                            <a:srgbClr val="000000"/>
                          </a:solidFill>
                          <a:effectLst/>
                          <a:latin typeface="Calibri" panose="020F0502020204030204" pitchFamily="34" charset="0"/>
                        </a:rPr>
                        <a:t>REL-BHC-0-TCABH</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Talking to Children About Behavioral Health</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63894380"/>
                  </a:ext>
                </a:extLst>
              </a:tr>
              <a:tr h="182880">
                <a:tc>
                  <a:txBody>
                    <a:bodyPr/>
                    <a:lstStyle/>
                    <a:p>
                      <a:pPr algn="l" fontAlgn="ctr"/>
                      <a:r>
                        <a:rPr lang="en-US" sz="1100" b="0" i="0" u="none" strike="noStrike">
                          <a:solidFill>
                            <a:srgbClr val="000000"/>
                          </a:solidFill>
                          <a:effectLst/>
                          <a:latin typeface="Calibri" panose="020F0502020204030204" pitchFamily="34" charset="0"/>
                        </a:rPr>
                        <a:t>REL-BHC-0-TCABSB</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Talking to Children About Body Safety and Boundaries</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9442606"/>
                  </a:ext>
                </a:extLst>
              </a:tr>
              <a:tr h="182880">
                <a:tc>
                  <a:txBody>
                    <a:bodyPr/>
                    <a:lstStyle/>
                    <a:p>
                      <a:pPr algn="l" fontAlgn="ctr"/>
                      <a:r>
                        <a:rPr lang="en-US" sz="1100" b="0" i="0" u="none" strike="noStrike">
                          <a:solidFill>
                            <a:srgbClr val="000000"/>
                          </a:solidFill>
                          <a:effectLst/>
                          <a:latin typeface="Calibri" panose="020F0502020204030204" pitchFamily="34" charset="0"/>
                        </a:rPr>
                        <a:t>REL-BHC-0-TCADD</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Talking to Children About Death and Dying</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6135282"/>
                  </a:ext>
                </a:extLst>
              </a:tr>
              <a:tr h="182880">
                <a:tc>
                  <a:txBody>
                    <a:bodyPr/>
                    <a:lstStyle/>
                    <a:p>
                      <a:pPr algn="l" fontAlgn="ctr"/>
                      <a:r>
                        <a:rPr lang="en-US" sz="1100" b="0" i="0" u="none" strike="noStrike">
                          <a:solidFill>
                            <a:srgbClr val="000000"/>
                          </a:solidFill>
                          <a:effectLst/>
                          <a:latin typeface="Calibri" panose="020F0502020204030204" pitchFamily="34" charset="0"/>
                        </a:rPr>
                        <a:t>REL-BHC-0-TCAD</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Talking to Children About Divorce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6094643"/>
                  </a:ext>
                </a:extLst>
              </a:tr>
              <a:tr h="182880">
                <a:tc>
                  <a:txBody>
                    <a:bodyPr/>
                    <a:lstStyle/>
                    <a:p>
                      <a:pPr algn="l" fontAlgn="ctr"/>
                      <a:r>
                        <a:rPr lang="en-US" sz="1100" b="0" i="0" u="none" strike="noStrike">
                          <a:solidFill>
                            <a:srgbClr val="000000"/>
                          </a:solidFill>
                          <a:effectLst/>
                          <a:latin typeface="Calibri" panose="020F0502020204030204" pitchFamily="34" charset="0"/>
                        </a:rPr>
                        <a:t>REL-BHC-0-TCAGD</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Talking to Children about Gender</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46343307"/>
                  </a:ext>
                </a:extLst>
              </a:tr>
              <a:tr h="182880">
                <a:tc>
                  <a:txBody>
                    <a:bodyPr/>
                    <a:lstStyle/>
                    <a:p>
                      <a:pPr algn="l" fontAlgn="ctr"/>
                      <a:r>
                        <a:rPr lang="en-US" sz="1100" b="0" i="0" u="none" strike="noStrike">
                          <a:solidFill>
                            <a:srgbClr val="000000"/>
                          </a:solidFill>
                          <a:effectLst/>
                          <a:latin typeface="Calibri" panose="020F0502020204030204" pitchFamily="34" charset="0"/>
                        </a:rPr>
                        <a:t>REL-BHC-0-TCAR</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Talking to Children About Racism</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3556870"/>
                  </a:ext>
                </a:extLst>
              </a:tr>
              <a:tr h="182880">
                <a:tc>
                  <a:txBody>
                    <a:bodyPr/>
                    <a:lstStyle/>
                    <a:p>
                      <a:pPr algn="l" fontAlgn="ctr"/>
                      <a:r>
                        <a:rPr lang="en-US" sz="1100" b="0" i="0" u="none" strike="noStrike">
                          <a:solidFill>
                            <a:srgbClr val="000000"/>
                          </a:solidFill>
                          <a:effectLst/>
                          <a:latin typeface="Calibri" panose="020F0502020204030204" pitchFamily="34" charset="0"/>
                        </a:rPr>
                        <a:t>REL-BHC-0-TCASI</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Talking to Children About Serious Illness</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46342010"/>
                  </a:ext>
                </a:extLst>
              </a:tr>
              <a:tr h="182880">
                <a:tc>
                  <a:txBody>
                    <a:bodyPr/>
                    <a:lstStyle/>
                    <a:p>
                      <a:pPr algn="l" fontAlgn="ctr"/>
                      <a:r>
                        <a:rPr lang="en-US" sz="1100" b="0" i="0" u="none" strike="noStrike">
                          <a:solidFill>
                            <a:srgbClr val="000000"/>
                          </a:solidFill>
                          <a:effectLst/>
                          <a:latin typeface="Calibri" panose="020F0502020204030204" pitchFamily="34" charset="0"/>
                        </a:rPr>
                        <a:t>REL-BHC-0-TCASSI</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Talking to Children about Sexual Orientation</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20245756"/>
                  </a:ext>
                </a:extLst>
              </a:tr>
              <a:tr h="190500">
                <a:tc>
                  <a:txBody>
                    <a:bodyPr/>
                    <a:lstStyle/>
                    <a:p>
                      <a:pPr algn="l" fontAlgn="ctr"/>
                      <a:r>
                        <a:rPr lang="en-US" sz="1100" b="0" i="0" u="none" strike="noStrike">
                          <a:solidFill>
                            <a:srgbClr val="000000"/>
                          </a:solidFill>
                          <a:effectLst/>
                          <a:latin typeface="Calibri" panose="020F0502020204030204" pitchFamily="34" charset="0"/>
                        </a:rPr>
                        <a:t>REL-BHC-0-PHHT1</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Talking to Children About Sex and Sexuality</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5084293"/>
                  </a:ext>
                </a:extLst>
              </a:tr>
            </a:tbl>
          </a:graphicData>
        </a:graphic>
      </p:graphicFrame>
      <p:graphicFrame>
        <p:nvGraphicFramePr>
          <p:cNvPr id="26" name="Table 25">
            <a:extLst>
              <a:ext uri="{FF2B5EF4-FFF2-40B4-BE49-F238E27FC236}">
                <a16:creationId xmlns:a16="http://schemas.microsoft.com/office/drawing/2014/main" id="{D2D1381B-2976-5D40-EAFF-9021C2865B3A}"/>
              </a:ext>
            </a:extLst>
          </p:cNvPr>
          <p:cNvGraphicFramePr>
            <a:graphicFrameLocks noGrp="1"/>
          </p:cNvGraphicFramePr>
          <p:nvPr>
            <p:extLst>
              <p:ext uri="{D42A27DB-BD31-4B8C-83A1-F6EECF244321}">
                <p14:modId xmlns:p14="http://schemas.microsoft.com/office/powerpoint/2010/main" val="1993101528"/>
              </p:ext>
            </p:extLst>
          </p:nvPr>
        </p:nvGraphicFramePr>
        <p:xfrm>
          <a:off x="6040636" y="1980310"/>
          <a:ext cx="5996001" cy="3594735"/>
        </p:xfrm>
        <a:graphic>
          <a:graphicData uri="http://schemas.openxmlformats.org/drawingml/2006/table">
            <a:tbl>
              <a:tblPr bandRow="1">
                <a:tableStyleId>{5C22544A-7EE6-4342-B048-85BDC9FD1C3A}</a:tableStyleId>
              </a:tblPr>
              <a:tblGrid>
                <a:gridCol w="1156952">
                  <a:extLst>
                    <a:ext uri="{9D8B030D-6E8A-4147-A177-3AD203B41FA5}">
                      <a16:colId xmlns:a16="http://schemas.microsoft.com/office/drawing/2014/main" val="960207848"/>
                    </a:ext>
                  </a:extLst>
                </a:gridCol>
                <a:gridCol w="4839049">
                  <a:extLst>
                    <a:ext uri="{9D8B030D-6E8A-4147-A177-3AD203B41FA5}">
                      <a16:colId xmlns:a16="http://schemas.microsoft.com/office/drawing/2014/main" val="121948361"/>
                    </a:ext>
                  </a:extLst>
                </a:gridCol>
              </a:tblGrid>
              <a:tr h="182880">
                <a:tc gridSpan="2">
                  <a:txBody>
                    <a:bodyPr/>
                    <a:lstStyle/>
                    <a:p>
                      <a:pPr algn="l" fontAlgn="ctr"/>
                      <a:r>
                        <a:rPr lang="en-US" sz="1100" b="0" i="1" u="none" strike="noStrike">
                          <a:solidFill>
                            <a:srgbClr val="000000"/>
                          </a:solidFill>
                          <a:effectLst/>
                          <a:latin typeface="Calibri" panose="020F0502020204030204" pitchFamily="34" charset="0"/>
                        </a:rPr>
                        <a:t>Improving Behavioral Health Equity Series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785160313"/>
                  </a:ext>
                </a:extLst>
              </a:tr>
              <a:tr h="182880">
                <a:tc>
                  <a:txBody>
                    <a:bodyPr/>
                    <a:lstStyle/>
                    <a:p>
                      <a:pPr algn="l" fontAlgn="ctr"/>
                      <a:r>
                        <a:rPr lang="en-US" sz="1100" b="0" i="0" u="none" strike="noStrike">
                          <a:solidFill>
                            <a:srgbClr val="000000"/>
                          </a:solidFill>
                          <a:effectLst/>
                          <a:latin typeface="Calibri" panose="020F0502020204030204" pitchFamily="34" charset="0"/>
                        </a:rPr>
                        <a:t>REL-BHC-0-IBHEHLI</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Improving Behavioral Health Equity: Individuals with Hispanic and Latine Identities</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9350964"/>
                  </a:ext>
                </a:extLst>
              </a:tr>
              <a:tr h="182880">
                <a:tc>
                  <a:txBody>
                    <a:bodyPr/>
                    <a:lstStyle/>
                    <a:p>
                      <a:pPr algn="l" fontAlgn="ctr"/>
                      <a:r>
                        <a:rPr lang="en-US" sz="1100" b="0" i="0" u="none" strike="noStrike">
                          <a:solidFill>
                            <a:srgbClr val="000000"/>
                          </a:solidFill>
                          <a:effectLst/>
                          <a:latin typeface="Calibri" panose="020F0502020204030204" pitchFamily="34" charset="0"/>
                        </a:rPr>
                        <a:t>REL-BHC-0-IBHEDSI</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Improving Behavioral Health Equity: People Who Are LGBQ+</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68780916"/>
                  </a:ext>
                </a:extLst>
              </a:tr>
              <a:tr h="182880">
                <a:tc>
                  <a:txBody>
                    <a:bodyPr/>
                    <a:lstStyle/>
                    <a:p>
                      <a:pPr algn="l" fontAlgn="ctr"/>
                      <a:r>
                        <a:rPr lang="en-US" sz="1100" b="0" i="0" u="none" strike="noStrike">
                          <a:solidFill>
                            <a:srgbClr val="000000"/>
                          </a:solidFill>
                          <a:effectLst/>
                          <a:latin typeface="Calibri" panose="020F0502020204030204" pitchFamily="34" charset="0"/>
                        </a:rPr>
                        <a:t>REL-BHC-0-IBHED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Improving Behavioral Health Equity: Individuals with Physical Disabilities</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4056321"/>
                  </a:ext>
                </a:extLst>
              </a:tr>
              <a:tr h="182880">
                <a:tc>
                  <a:txBody>
                    <a:bodyPr/>
                    <a:lstStyle/>
                    <a:p>
                      <a:pPr algn="l" fontAlgn="ctr"/>
                      <a:r>
                        <a:rPr lang="en-US" sz="1100" b="0" i="0" u="none" strike="noStrike">
                          <a:solidFill>
                            <a:srgbClr val="000000"/>
                          </a:solidFill>
                          <a:effectLst/>
                          <a:latin typeface="Calibri" panose="020F0502020204030204" pitchFamily="34" charset="0"/>
                        </a:rPr>
                        <a:t>REL-BHC-0-IBHEIDD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Improving Behavioral Health Equity: Individuals with Intellectual or Developmental Disabilities</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07199896"/>
                  </a:ext>
                </a:extLst>
              </a:tr>
              <a:tr h="182880">
                <a:tc>
                  <a:txBody>
                    <a:bodyPr/>
                    <a:lstStyle/>
                    <a:p>
                      <a:pPr algn="l" fontAlgn="ctr"/>
                      <a:r>
                        <a:rPr lang="en-US" sz="1100" b="0" i="0" u="none" strike="noStrike">
                          <a:solidFill>
                            <a:srgbClr val="000000"/>
                          </a:solidFill>
                          <a:effectLst/>
                          <a:latin typeface="Calibri" panose="020F0502020204030204" pitchFamily="34" charset="0"/>
                        </a:rPr>
                        <a:t>REL-BHC-0-IBHECAEA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Improving Behavioral Health Equity: Children, Adolescents, and Emerging Adults</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38943628"/>
                  </a:ext>
                </a:extLst>
              </a:tr>
              <a:tr h="182880">
                <a:tc gridSpan="2">
                  <a:txBody>
                    <a:bodyPr/>
                    <a:lstStyle/>
                    <a:p>
                      <a:pPr algn="ctr" fontAlgn="ctr"/>
                      <a:r>
                        <a:rPr lang="en-US" sz="1100" b="0" i="0" u="none" strike="noStrike">
                          <a:solidFill>
                            <a:srgbClr val="000000"/>
                          </a:solidFill>
                          <a:effectLst/>
                          <a:latin typeface="Calibri" panose="020F0502020204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285630736"/>
                  </a:ext>
                </a:extLst>
              </a:tr>
              <a:tr h="182880">
                <a:tc gridSpan="2">
                  <a:txBody>
                    <a:bodyPr/>
                    <a:lstStyle/>
                    <a:p>
                      <a:pPr algn="ctr" fontAlgn="ctr"/>
                      <a:r>
                        <a:rPr lang="en-US" sz="1100" b="1" i="0" u="sng" strike="noStrike">
                          <a:solidFill>
                            <a:srgbClr val="000000"/>
                          </a:solidFill>
                          <a:effectLst/>
                          <a:latin typeface="Calibri" panose="020F0502020204030204" pitchFamily="34" charset="0"/>
                        </a:rPr>
                        <a:t>Special Populations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860633036"/>
                  </a:ext>
                </a:extLst>
              </a:tr>
              <a:tr h="182880">
                <a:tc>
                  <a:txBody>
                    <a:bodyPr/>
                    <a:lstStyle/>
                    <a:p>
                      <a:pPr algn="l" fontAlgn="ctr"/>
                      <a:r>
                        <a:rPr lang="en-US" sz="1100" b="0" i="0" u="none" strike="noStrike">
                          <a:solidFill>
                            <a:srgbClr val="000000"/>
                          </a:solidFill>
                          <a:effectLst/>
                          <a:latin typeface="Calibri" panose="020F0502020204030204" pitchFamily="34" charset="0"/>
                        </a:rPr>
                        <a:t>REL-BHC-0-CCRS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Cultural Considerations Related to Suicide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43280238"/>
                  </a:ext>
                </a:extLst>
              </a:tr>
              <a:tr h="182880">
                <a:tc>
                  <a:txBody>
                    <a:bodyPr/>
                    <a:lstStyle/>
                    <a:p>
                      <a:pPr algn="l" fontAlgn="ctr"/>
                      <a:r>
                        <a:rPr lang="en-US" sz="1100" b="0" i="0" u="none" strike="noStrike">
                          <a:solidFill>
                            <a:srgbClr val="000000"/>
                          </a:solidFill>
                          <a:effectLst/>
                          <a:latin typeface="Calibri" panose="020F0502020204030204" pitchFamily="34" charset="0"/>
                        </a:rPr>
                        <a:t>REL-BHC-0-SUIIDD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Substance Use in Individuals with IDD</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79511050"/>
                  </a:ext>
                </a:extLst>
              </a:tr>
              <a:tr h="182880">
                <a:tc>
                  <a:txBody>
                    <a:bodyPr/>
                    <a:lstStyle/>
                    <a:p>
                      <a:pPr algn="l" fontAlgn="ctr"/>
                      <a:r>
                        <a:rPr lang="en-US" sz="1100" b="0" i="0" u="none" strike="noStrike">
                          <a:solidFill>
                            <a:srgbClr val="000000"/>
                          </a:solidFill>
                          <a:effectLst/>
                          <a:latin typeface="Calibri" panose="020F0502020204030204" pitchFamily="34" charset="0"/>
                        </a:rPr>
                        <a:t>REL-BHC-0-WFEH</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Working with Families Experiencing Homelessness</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94775774"/>
                  </a:ext>
                </a:extLst>
              </a:tr>
              <a:tr h="182880">
                <a:tc>
                  <a:txBody>
                    <a:bodyPr/>
                    <a:lstStyle/>
                    <a:p>
                      <a:pPr algn="l" fontAlgn="ctr"/>
                      <a:r>
                        <a:rPr lang="en-US" sz="1100" b="0" i="0" u="none" strike="noStrike">
                          <a:solidFill>
                            <a:srgbClr val="000000"/>
                          </a:solidFill>
                          <a:effectLst/>
                          <a:latin typeface="Calibri" panose="020F0502020204030204" pitchFamily="34" charset="0"/>
                        </a:rPr>
                        <a:t>REL-BHC-0-UPRROP</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Understanding Psychosocial Rehabilitation and Recovery-Oriented Practice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2543765"/>
                  </a:ext>
                </a:extLst>
              </a:tr>
              <a:tr h="182880">
                <a:tc>
                  <a:txBody>
                    <a:bodyPr/>
                    <a:lstStyle/>
                    <a:p>
                      <a:pPr algn="l" fontAlgn="ctr"/>
                      <a:r>
                        <a:rPr lang="en-US" sz="1100" b="0" i="0" u="none" strike="noStrike">
                          <a:solidFill>
                            <a:srgbClr val="000000"/>
                          </a:solidFill>
                          <a:effectLst/>
                          <a:latin typeface="Calibri" panose="020F0502020204030204" pitchFamily="34" charset="0"/>
                        </a:rPr>
                        <a:t>REL-BHC-0-USBCA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Understanding Sexual Behaviors in Children</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26354479"/>
                  </a:ext>
                </a:extLst>
              </a:tr>
              <a:tr h="182880">
                <a:tc gridSpan="2">
                  <a:txBody>
                    <a:bodyPr/>
                    <a:lstStyle/>
                    <a:p>
                      <a:pPr algn="ctr" fontAlgn="ctr"/>
                      <a:r>
                        <a:rPr lang="en-US" sz="1100" b="0" i="0" u="none" strike="noStrike">
                          <a:solidFill>
                            <a:srgbClr val="000000"/>
                          </a:solidFill>
                          <a:effectLst/>
                          <a:latin typeface="Calibri" panose="020F0502020204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071792454"/>
                  </a:ext>
                </a:extLst>
              </a:tr>
              <a:tr h="182880">
                <a:tc gridSpan="2">
                  <a:txBody>
                    <a:bodyPr/>
                    <a:lstStyle/>
                    <a:p>
                      <a:pPr algn="l" fontAlgn="ctr"/>
                      <a:r>
                        <a:rPr lang="en-US" sz="1100" b="0" i="1" u="none" strike="noStrike">
                          <a:solidFill>
                            <a:srgbClr val="000000"/>
                          </a:solidFill>
                          <a:effectLst/>
                          <a:latin typeface="Calibri" panose="020F0502020204030204" pitchFamily="34" charset="0"/>
                        </a:rPr>
                        <a:t>Paraprofessionals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937070067"/>
                  </a:ext>
                </a:extLst>
              </a:tr>
              <a:tr h="182880">
                <a:tc>
                  <a:txBody>
                    <a:bodyPr/>
                    <a:lstStyle/>
                    <a:p>
                      <a:pPr algn="l" fontAlgn="ctr"/>
                      <a:r>
                        <a:rPr lang="en-US" sz="1100" b="0" i="0" u="none" strike="noStrike">
                          <a:solidFill>
                            <a:srgbClr val="000000"/>
                          </a:solidFill>
                          <a:effectLst/>
                          <a:latin typeface="Calibri" panose="020F0502020204030204" pitchFamily="34" charset="0"/>
                        </a:rPr>
                        <a:t>REL-BHC-0-CBTP</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Cognitive Behavioral Therapy for Paraprofessionals</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28247986"/>
                  </a:ext>
                </a:extLst>
              </a:tr>
              <a:tr h="190500">
                <a:tc>
                  <a:txBody>
                    <a:bodyPr/>
                    <a:lstStyle/>
                    <a:p>
                      <a:pPr algn="l" fontAlgn="ctr"/>
                      <a:r>
                        <a:rPr lang="en-US" sz="1100" b="0" i="0" u="none" strike="noStrike">
                          <a:solidFill>
                            <a:srgbClr val="000000"/>
                          </a:solidFill>
                          <a:effectLst/>
                          <a:latin typeface="Calibri" panose="020F0502020204030204" pitchFamily="34" charset="0"/>
                        </a:rPr>
                        <a:t>REL-BHC-0-UMCBHP</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An Understanding of Military Culture for Behavioral Health Paraprofessionals</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4208311"/>
                  </a:ext>
                </a:extLst>
              </a:tr>
            </a:tbl>
          </a:graphicData>
        </a:graphic>
      </p:graphicFrame>
    </p:spTree>
    <p:extLst>
      <p:ext uri="{BB962C8B-B14F-4D97-AF65-F5344CB8AC3E}">
        <p14:creationId xmlns:p14="http://schemas.microsoft.com/office/powerpoint/2010/main" val="22333962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A3A88-4973-47AD-8903-34462CDE6F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89B19D-4B56-C2CE-2C3A-65F4CDE3E947}"/>
              </a:ext>
            </a:extLst>
          </p:cNvPr>
          <p:cNvSpPr>
            <a:spLocks noGrp="1"/>
          </p:cNvSpPr>
          <p:nvPr>
            <p:ph type="title" idx="4294967295"/>
          </p:nvPr>
        </p:nvSpPr>
        <p:spPr>
          <a:xfrm>
            <a:off x="642164" y="30881"/>
            <a:ext cx="11407697" cy="1306978"/>
          </a:xfrm>
        </p:spPr>
        <p:txBody>
          <a:bodyPr>
            <a:normAutofit/>
          </a:bodyPr>
          <a:lstStyle/>
          <a:p>
            <a:r>
              <a:rPr lang="en-US">
                <a:solidFill>
                  <a:srgbClr val="404040"/>
                </a:solidFill>
                <a:latin typeface="Calibri Light"/>
                <a:cs typeface="Calibri Light"/>
              </a:rPr>
              <a:t>Relias Administrative Mastery Program (RAMP)</a:t>
            </a:r>
            <a:endParaRPr lang="en-US"/>
          </a:p>
        </p:txBody>
      </p:sp>
      <p:sp>
        <p:nvSpPr>
          <p:cNvPr id="5" name="TextBox 4">
            <a:extLst>
              <a:ext uri="{FF2B5EF4-FFF2-40B4-BE49-F238E27FC236}">
                <a16:creationId xmlns:a16="http://schemas.microsoft.com/office/drawing/2014/main" id="{15BBE668-AA62-AAD2-8525-3504B80EC07F}"/>
              </a:ext>
            </a:extLst>
          </p:cNvPr>
          <p:cNvSpPr txBox="1"/>
          <p:nvPr/>
        </p:nvSpPr>
        <p:spPr>
          <a:xfrm>
            <a:off x="639390" y="1634355"/>
            <a:ext cx="6531387" cy="4801314"/>
          </a:xfrm>
          <a:prstGeom prst="rect">
            <a:avLst/>
          </a:prstGeom>
          <a:noFill/>
        </p:spPr>
        <p:txBody>
          <a:bodyPr wrap="square" lIns="91440" tIns="45720" rIns="91440" bIns="45720" anchor="t">
            <a:spAutoFit/>
          </a:bodyPr>
          <a:lstStyle/>
          <a:p>
            <a:pPr marL="285750" indent="-285750">
              <a:buFont typeface="Arial"/>
              <a:buChar char="•"/>
            </a:pPr>
            <a:r>
              <a:rPr lang="en-US">
                <a:ea typeface="+mn-lt"/>
                <a:cs typeface="+mn-lt"/>
              </a:rPr>
              <a:t>RAMP is a training plan program for Relias Administrators that covers site and overview, user management, hierarchy, courses, training plans, and reporting in the Relias Platform that is available in your training plan list for Relias Administrators to self-enroll into!</a:t>
            </a:r>
            <a:endParaRPr lang="en-US"/>
          </a:p>
          <a:p>
            <a:pPr marL="285750" indent="-285750">
              <a:buFont typeface="Arial"/>
              <a:buChar char="•"/>
            </a:pPr>
            <a:endParaRPr lang="en-US">
              <a:ea typeface="+mn-lt"/>
              <a:cs typeface="+mn-lt"/>
            </a:endParaRPr>
          </a:p>
          <a:p>
            <a:pPr marL="285750" indent="-285750">
              <a:buFont typeface="Arial"/>
              <a:buChar char="•"/>
            </a:pPr>
            <a:r>
              <a:rPr lang="en-US">
                <a:ea typeface="+mn-lt"/>
                <a:cs typeface="+mn-lt"/>
              </a:rPr>
              <a:t>Navigate to your Training Plan List from your Relias Administrator profile and search for "RAMP" if you would like to self-enroll. </a:t>
            </a:r>
          </a:p>
          <a:p>
            <a:endParaRPr lang="en-US">
              <a:ea typeface="+mn-lt"/>
              <a:cs typeface="+mn-lt"/>
            </a:endParaRPr>
          </a:p>
          <a:p>
            <a:pPr marL="285750" indent="-285750">
              <a:buFont typeface="Arial"/>
              <a:buChar char="•"/>
            </a:pPr>
            <a:r>
              <a:rPr lang="en-US">
                <a:ea typeface="+mn-lt"/>
                <a:cs typeface="+mn-lt"/>
              </a:rPr>
              <a:t>The courses will take between 30-90 minutes and include knowledge checks throughout to aid with knowledge retention.</a:t>
            </a:r>
          </a:p>
          <a:p>
            <a:endParaRPr lang="en-US">
              <a:ea typeface="+mn-lt"/>
              <a:cs typeface="+mn-lt"/>
            </a:endParaRPr>
          </a:p>
          <a:p>
            <a:pPr marL="285750" indent="-285750">
              <a:buFont typeface="Arial"/>
              <a:buChar char="•"/>
            </a:pPr>
            <a:r>
              <a:rPr lang="en-US">
                <a:ea typeface="+mn-lt"/>
                <a:cs typeface="+mn-lt"/>
              </a:rPr>
              <a:t>Become certified as a Relias Administrator upon completion!</a:t>
            </a:r>
          </a:p>
          <a:p>
            <a:pPr marL="285750" indent="-285750">
              <a:buFont typeface="Arial"/>
              <a:buChar char="•"/>
            </a:pPr>
            <a:endParaRPr lang="en-US">
              <a:ea typeface="+mn-lt"/>
              <a:cs typeface="+mn-lt"/>
            </a:endParaRPr>
          </a:p>
          <a:p>
            <a:pPr marL="285750" indent="-285750">
              <a:buFont typeface="Arial"/>
              <a:buChar char="•"/>
            </a:pPr>
            <a:r>
              <a:rPr lang="en-US">
                <a:ea typeface="+mn-lt"/>
                <a:cs typeface="+mn-lt"/>
              </a:rPr>
              <a:t>Polling Time! Any progress?</a:t>
            </a:r>
          </a:p>
          <a:p>
            <a:pPr marL="285750" indent="-285750">
              <a:buFont typeface="Arial"/>
              <a:buChar char="•"/>
            </a:pPr>
            <a:endParaRPr lang="en-US">
              <a:ea typeface="+mn-lt"/>
              <a:cs typeface="+mn-lt"/>
            </a:endParaRPr>
          </a:p>
        </p:txBody>
      </p:sp>
      <p:cxnSp>
        <p:nvCxnSpPr>
          <p:cNvPr id="9" name="Straight Arrow Connector 8">
            <a:extLst>
              <a:ext uri="{FF2B5EF4-FFF2-40B4-BE49-F238E27FC236}">
                <a16:creationId xmlns:a16="http://schemas.microsoft.com/office/drawing/2014/main" id="{6A3379A0-78C8-6FBA-0996-F9C377370458}"/>
              </a:ext>
            </a:extLst>
          </p:cNvPr>
          <p:cNvCxnSpPr/>
          <p:nvPr/>
        </p:nvCxnSpPr>
        <p:spPr>
          <a:xfrm flipV="1">
            <a:off x="884349" y="1417751"/>
            <a:ext cx="10498428" cy="40782"/>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7" descr="Logo, company name&#10;&#10;Description automatically generated">
            <a:extLst>
              <a:ext uri="{FF2B5EF4-FFF2-40B4-BE49-F238E27FC236}">
                <a16:creationId xmlns:a16="http://schemas.microsoft.com/office/drawing/2014/main" id="{D7D0D862-1EEF-A9DB-5D3C-08571C5ED9B2}"/>
              </a:ext>
            </a:extLst>
          </p:cNvPr>
          <p:cNvPicPr>
            <a:picLocks noChangeAspect="1"/>
          </p:cNvPicPr>
          <p:nvPr/>
        </p:nvPicPr>
        <p:blipFill>
          <a:blip r:embed="rId2"/>
          <a:stretch>
            <a:fillRect/>
          </a:stretch>
        </p:blipFill>
        <p:spPr>
          <a:xfrm>
            <a:off x="7449336" y="2411067"/>
            <a:ext cx="2112904" cy="2684976"/>
          </a:xfrm>
          <a:prstGeom prst="rect">
            <a:avLst/>
          </a:prstGeom>
        </p:spPr>
      </p:pic>
    </p:spTree>
    <p:extLst>
      <p:ext uri="{BB962C8B-B14F-4D97-AF65-F5344CB8AC3E}">
        <p14:creationId xmlns:p14="http://schemas.microsoft.com/office/powerpoint/2010/main" val="25164507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B4F9C-039C-5291-3A04-5EC4A9A3FE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D95389-38B2-E6ED-95F1-F321A41F506A}"/>
              </a:ext>
            </a:extLst>
          </p:cNvPr>
          <p:cNvSpPr>
            <a:spLocks noGrp="1"/>
          </p:cNvSpPr>
          <p:nvPr>
            <p:ph type="title" idx="4294967295"/>
          </p:nvPr>
        </p:nvSpPr>
        <p:spPr>
          <a:xfrm>
            <a:off x="670043" y="476930"/>
            <a:ext cx="10515600" cy="1325563"/>
          </a:xfrm>
        </p:spPr>
        <p:txBody>
          <a:bodyPr>
            <a:normAutofit/>
          </a:bodyPr>
          <a:lstStyle/>
          <a:p>
            <a:r>
              <a:rPr lang="en-US">
                <a:solidFill>
                  <a:srgbClr val="404040"/>
                </a:solidFill>
                <a:latin typeface="Calibri Light"/>
                <a:cs typeface="Calibri Light"/>
              </a:rPr>
              <a:t>Relias Office Hours</a:t>
            </a:r>
            <a:endParaRPr lang="en-US"/>
          </a:p>
          <a:p>
            <a:endParaRPr lang="en-US" b="1">
              <a:solidFill>
                <a:schemeClr val="tx2"/>
              </a:solidFill>
              <a:ea typeface="Calibri Light"/>
              <a:cs typeface="Calibri Light"/>
            </a:endParaRPr>
          </a:p>
        </p:txBody>
      </p:sp>
      <p:sp>
        <p:nvSpPr>
          <p:cNvPr id="5" name="TextBox 4">
            <a:extLst>
              <a:ext uri="{FF2B5EF4-FFF2-40B4-BE49-F238E27FC236}">
                <a16:creationId xmlns:a16="http://schemas.microsoft.com/office/drawing/2014/main" id="{F2F4008A-9170-9BA5-DF8A-A15FA30B886E}"/>
              </a:ext>
            </a:extLst>
          </p:cNvPr>
          <p:cNvSpPr txBox="1"/>
          <p:nvPr/>
        </p:nvSpPr>
        <p:spPr>
          <a:xfrm>
            <a:off x="667497" y="1208417"/>
            <a:ext cx="5360510" cy="3416320"/>
          </a:xfrm>
          <a:prstGeom prst="rect">
            <a:avLst/>
          </a:prstGeom>
          <a:noFill/>
        </p:spPr>
        <p:txBody>
          <a:bodyPr wrap="square" lIns="91440" tIns="45720" rIns="91440" bIns="45720" anchor="t">
            <a:spAutoFit/>
          </a:bodyPr>
          <a:lstStyle/>
          <a:p>
            <a:r>
              <a:rPr lang="en-US">
                <a:ea typeface="+mn-lt"/>
                <a:cs typeface="+mn-lt"/>
              </a:rPr>
              <a:t>Have questions or new to your role? Relias CSM, Relias Connect, &amp; Relias Support by your side!</a:t>
            </a:r>
          </a:p>
          <a:p>
            <a:endParaRPr lang="en-US">
              <a:ea typeface="+mn-lt"/>
              <a:cs typeface="+mn-lt"/>
            </a:endParaRPr>
          </a:p>
          <a:p>
            <a:r>
              <a:rPr lang="en-US" b="1">
                <a:solidFill>
                  <a:srgbClr val="0070C0"/>
                </a:solidFill>
                <a:ea typeface="+mn-lt"/>
                <a:cs typeface="+mn-lt"/>
              </a:rPr>
              <a:t>Enterprise Client Success Manager</a:t>
            </a:r>
            <a:endParaRPr lang="en-US">
              <a:solidFill>
                <a:srgbClr val="0070C0"/>
              </a:solidFill>
              <a:ea typeface="+mn-lt"/>
              <a:cs typeface="+mn-lt"/>
            </a:endParaRPr>
          </a:p>
          <a:p>
            <a:r>
              <a:rPr lang="en-US">
                <a:ea typeface="+mn-lt"/>
                <a:cs typeface="+mn-lt"/>
              </a:rPr>
              <a:t>Joe Chemali</a:t>
            </a:r>
          </a:p>
          <a:p>
            <a:r>
              <a:rPr lang="en-US">
                <a:ea typeface="+mn-lt"/>
                <a:cs typeface="+mn-lt"/>
                <a:hlinkClick r:id="rId2"/>
              </a:rPr>
              <a:t>jchemali@relias.com</a:t>
            </a:r>
            <a:endParaRPr lang="en-US">
              <a:ea typeface="+mn-lt"/>
              <a:cs typeface="+mn-lt"/>
            </a:endParaRPr>
          </a:p>
          <a:p>
            <a:endParaRPr lang="en-US">
              <a:ea typeface="+mn-lt"/>
              <a:cs typeface="+mn-lt"/>
            </a:endParaRPr>
          </a:p>
          <a:p>
            <a:r>
              <a:rPr lang="en-US" b="1">
                <a:solidFill>
                  <a:srgbClr val="0070C0"/>
                </a:solidFill>
                <a:ea typeface="+mn-lt"/>
                <a:cs typeface="+mn-lt"/>
              </a:rPr>
              <a:t>Relias Technical Support</a:t>
            </a:r>
            <a:endParaRPr lang="en-US">
              <a:solidFill>
                <a:srgbClr val="0070C0"/>
              </a:solidFill>
              <a:ea typeface="+mn-lt"/>
              <a:cs typeface="+mn-lt"/>
            </a:endParaRPr>
          </a:p>
          <a:p>
            <a:r>
              <a:rPr lang="en-US">
                <a:ea typeface="+mn-lt"/>
                <a:cs typeface="+mn-lt"/>
              </a:rPr>
              <a:t>1-800-381-2321</a:t>
            </a:r>
          </a:p>
          <a:p>
            <a:r>
              <a:rPr lang="en-US">
                <a:ea typeface="+mn-lt"/>
                <a:cs typeface="+mn-lt"/>
              </a:rPr>
              <a:t>Hours of Operation: Mon – Fri (8 AM - 8 PM EST)</a:t>
            </a:r>
          </a:p>
          <a:p>
            <a:endParaRPr lang="en-US">
              <a:ea typeface="+mn-lt"/>
              <a:cs typeface="+mn-lt"/>
            </a:endParaRPr>
          </a:p>
          <a:p>
            <a:r>
              <a:rPr lang="en-US" b="1">
                <a:ea typeface="+mn-lt"/>
                <a:cs typeface="+mn-lt"/>
                <a:hlinkClick r:id="rId3"/>
              </a:rPr>
              <a:t>Relias Connect</a:t>
            </a:r>
          </a:p>
        </p:txBody>
      </p:sp>
      <p:pic>
        <p:nvPicPr>
          <p:cNvPr id="6" name="Picture 7">
            <a:extLst>
              <a:ext uri="{FF2B5EF4-FFF2-40B4-BE49-F238E27FC236}">
                <a16:creationId xmlns:a16="http://schemas.microsoft.com/office/drawing/2014/main" id="{134C6366-7C1E-6C6D-5E83-FE7D8D77E4D7}"/>
              </a:ext>
            </a:extLst>
          </p:cNvPr>
          <p:cNvPicPr>
            <a:picLocks noChangeAspect="1"/>
          </p:cNvPicPr>
          <p:nvPr/>
        </p:nvPicPr>
        <p:blipFill>
          <a:blip r:embed="rId4"/>
          <a:stretch>
            <a:fillRect/>
          </a:stretch>
        </p:blipFill>
        <p:spPr>
          <a:xfrm>
            <a:off x="7225047" y="1976521"/>
            <a:ext cx="2743200" cy="3377184"/>
          </a:xfrm>
          <a:prstGeom prst="rect">
            <a:avLst/>
          </a:prstGeom>
        </p:spPr>
      </p:pic>
      <p:cxnSp>
        <p:nvCxnSpPr>
          <p:cNvPr id="9" name="Straight Arrow Connector 8">
            <a:extLst>
              <a:ext uri="{FF2B5EF4-FFF2-40B4-BE49-F238E27FC236}">
                <a16:creationId xmlns:a16="http://schemas.microsoft.com/office/drawing/2014/main" id="{96620BEF-B07F-4AEC-50E0-DB5A958EA819}"/>
              </a:ext>
            </a:extLst>
          </p:cNvPr>
          <p:cNvCxnSpPr/>
          <p:nvPr/>
        </p:nvCxnSpPr>
        <p:spPr>
          <a:xfrm flipV="1">
            <a:off x="875056" y="1120385"/>
            <a:ext cx="10498428" cy="40782"/>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3E75AD6-C278-25F0-7A3A-41C3510615BF}"/>
              </a:ext>
            </a:extLst>
          </p:cNvPr>
          <p:cNvSpPr txBox="1"/>
          <p:nvPr/>
        </p:nvSpPr>
        <p:spPr>
          <a:xfrm>
            <a:off x="669072" y="4757853"/>
            <a:ext cx="1085385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70C0"/>
                </a:solidFill>
                <a:cs typeface="Calibri"/>
              </a:rPr>
              <a:t>AzAHP Learner Support</a:t>
            </a:r>
            <a:endParaRPr lang="en-US">
              <a:solidFill>
                <a:srgbClr val="0070C0"/>
              </a:solidFill>
              <a:cs typeface="Calibri"/>
            </a:endParaRPr>
          </a:p>
          <a:p>
            <a:r>
              <a:rPr lang="en-US">
                <a:cs typeface="Calibri"/>
              </a:rPr>
              <a:t>1-833-224-4008</a:t>
            </a:r>
          </a:p>
          <a:p>
            <a:r>
              <a:rPr lang="en-US">
                <a:cs typeface="Calibri"/>
              </a:rPr>
              <a:t>Hours of Operation: Mon – Fri (8 AM - 8 PM EST)</a:t>
            </a:r>
          </a:p>
          <a:p>
            <a:r>
              <a:rPr lang="en-US">
                <a:cs typeface="Calibri"/>
              </a:rPr>
              <a:t>Link to Resource:  </a:t>
            </a:r>
            <a:r>
              <a:rPr lang="en-US">
                <a:cs typeface="Calibri"/>
                <a:hlinkClick r:id="rId5"/>
              </a:rPr>
              <a:t>https://connect.relias.com/s/learner-page/aA13w000000k9xdCAA/paid-learner-support-page-for-arizona-association-of-health-plans-inc</a:t>
            </a:r>
            <a:endParaRPr lang="en-US">
              <a:cs typeface="Calibri" panose="020F0502020204030204"/>
            </a:endParaRPr>
          </a:p>
        </p:txBody>
      </p:sp>
    </p:spTree>
    <p:extLst>
      <p:ext uri="{BB962C8B-B14F-4D97-AF65-F5344CB8AC3E}">
        <p14:creationId xmlns:p14="http://schemas.microsoft.com/office/powerpoint/2010/main" val="17053492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A picture containing light, dark, laser&#10;&#10;Description automatically generated">
            <a:extLst>
              <a:ext uri="{FF2B5EF4-FFF2-40B4-BE49-F238E27FC236}">
                <a16:creationId xmlns:a16="http://schemas.microsoft.com/office/drawing/2014/main" id="{868D23F4-E6D8-E86D-C1A4-543A3D3AA19D}"/>
              </a:ext>
            </a:extLst>
          </p:cNvPr>
          <p:cNvPicPr>
            <a:picLocks noChangeAspect="1"/>
          </p:cNvPicPr>
          <p:nvPr/>
        </p:nvPicPr>
        <p:blipFill rotWithShape="1">
          <a:blip r:embed="rId2"/>
          <a:srcRect l="16684" r="16637" b="-1"/>
          <a:stretch/>
        </p:blipFill>
        <p:spPr>
          <a:xfrm>
            <a:off x="0" y="-38193"/>
            <a:ext cx="6038924" cy="6934386"/>
          </a:xfrm>
          <a:prstGeom prst="rect">
            <a:avLst/>
          </a:prstGeom>
        </p:spPr>
      </p:pic>
      <p:sp>
        <p:nvSpPr>
          <p:cNvPr id="10" name="Title 1">
            <a:extLst>
              <a:ext uri="{FF2B5EF4-FFF2-40B4-BE49-F238E27FC236}">
                <a16:creationId xmlns:a16="http://schemas.microsoft.com/office/drawing/2014/main" id="{5EAF3E00-6E50-033E-7CAC-D65D8CD60D68}"/>
              </a:ext>
            </a:extLst>
          </p:cNvPr>
          <p:cNvSpPr>
            <a:spLocks noGrp="1"/>
          </p:cNvSpPr>
          <p:nvPr>
            <p:ph type="title"/>
          </p:nvPr>
        </p:nvSpPr>
        <p:spPr>
          <a:xfrm>
            <a:off x="6378925" y="2458733"/>
            <a:ext cx="3398524" cy="732167"/>
          </a:xfrm>
        </p:spPr>
        <p:txBody>
          <a:bodyPr vert="horz" lIns="91440" tIns="45720" rIns="91440" bIns="45720" rtlCol="0" anchor="b">
            <a:normAutofit fontScale="90000"/>
          </a:bodyPr>
          <a:lstStyle/>
          <a:p>
            <a:pPr defTabSz="914400"/>
            <a:r>
              <a:rPr lang="en-US" sz="5000" spc="-50">
                <a:solidFill>
                  <a:schemeClr val="tx1"/>
                </a:solidFill>
                <a:latin typeface="+mn-lt"/>
              </a:rPr>
              <a:t>BRAIN BITES</a:t>
            </a:r>
            <a:endParaRPr lang="en-US">
              <a:solidFill>
                <a:schemeClr val="tx1"/>
              </a:solidFill>
              <a:latin typeface="+mn-lt"/>
            </a:endParaRPr>
          </a:p>
        </p:txBody>
      </p:sp>
      <p:sp>
        <p:nvSpPr>
          <p:cNvPr id="11" name="Content Placeholder 2">
            <a:extLst>
              <a:ext uri="{FF2B5EF4-FFF2-40B4-BE49-F238E27FC236}">
                <a16:creationId xmlns:a16="http://schemas.microsoft.com/office/drawing/2014/main" id="{C19E1963-6E8E-CE74-3C49-0F1FCD20623E}"/>
              </a:ext>
            </a:extLst>
          </p:cNvPr>
          <p:cNvSpPr>
            <a:spLocks noGrp="1"/>
          </p:cNvSpPr>
          <p:nvPr>
            <p:ph idx="1"/>
          </p:nvPr>
        </p:nvSpPr>
        <p:spPr>
          <a:xfrm>
            <a:off x="6796922" y="3190900"/>
            <a:ext cx="5226265" cy="1212642"/>
          </a:xfrm>
        </p:spPr>
        <p:txBody>
          <a:bodyPr vert="horz" lIns="91440" tIns="45720" rIns="91440" bIns="45720" rtlCol="0" anchor="t">
            <a:noAutofit/>
          </a:bodyPr>
          <a:lstStyle/>
          <a:p>
            <a:pPr marL="0" indent="0">
              <a:lnSpc>
                <a:spcPct val="100000"/>
              </a:lnSpc>
              <a:spcBef>
                <a:spcPts val="0"/>
              </a:spcBef>
              <a:buNone/>
            </a:pPr>
            <a:r>
              <a:rPr lang="en-US" sz="2400">
                <a:solidFill>
                  <a:schemeClr val="accent2">
                    <a:lumMod val="75000"/>
                  </a:schemeClr>
                </a:solidFill>
                <a:latin typeface="+mn-lt"/>
                <a:cs typeface="Calibri"/>
              </a:rPr>
              <a:t>Therapeutic Foster Care (TFC) Referrals </a:t>
            </a:r>
            <a:endParaRPr lang="en-US">
              <a:solidFill>
                <a:schemeClr val="accent2">
                  <a:lumMod val="75000"/>
                </a:schemeClr>
              </a:solidFill>
            </a:endParaRPr>
          </a:p>
        </p:txBody>
      </p:sp>
      <p:sp>
        <p:nvSpPr>
          <p:cNvPr id="2" name="TextBox 1">
            <a:extLst>
              <a:ext uri="{FF2B5EF4-FFF2-40B4-BE49-F238E27FC236}">
                <a16:creationId xmlns:a16="http://schemas.microsoft.com/office/drawing/2014/main" id="{1BE5AB77-A472-B2C8-8B8B-E5355DBE0492}"/>
              </a:ext>
            </a:extLst>
          </p:cNvPr>
          <p:cNvSpPr txBox="1"/>
          <p:nvPr/>
        </p:nvSpPr>
        <p:spPr>
          <a:xfrm>
            <a:off x="7129662" y="3797221"/>
            <a:ext cx="4560783" cy="1231106"/>
          </a:xfrm>
          <a:prstGeom prst="rect">
            <a:avLst/>
          </a:prstGeom>
          <a:noFill/>
        </p:spPr>
        <p:txBody>
          <a:bodyPr wrap="square" lIns="91440" tIns="45720" rIns="91440" bIns="45720" rtlCol="0" anchor="t">
            <a:spAutoFit/>
          </a:bodyPr>
          <a:lstStyle/>
          <a:p>
            <a:r>
              <a:rPr lang="en-US" sz="2000" b="1"/>
              <a:t>Amna Gilmore</a:t>
            </a:r>
          </a:p>
          <a:p>
            <a:r>
              <a:rPr lang="en-US" i="1"/>
              <a:t>Arizona Family Focused Treatment Association</a:t>
            </a:r>
          </a:p>
          <a:p>
            <a:r>
              <a:rPr lang="en-US"/>
              <a:t>(Arizona FFTA) Chair</a:t>
            </a:r>
          </a:p>
          <a:p>
            <a:endParaRPr lang="en-US"/>
          </a:p>
        </p:txBody>
      </p:sp>
    </p:spTree>
    <p:extLst>
      <p:ext uri="{BB962C8B-B14F-4D97-AF65-F5344CB8AC3E}">
        <p14:creationId xmlns:p14="http://schemas.microsoft.com/office/powerpoint/2010/main" val="10474210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A38DE-CB61-4F26-9D73-0AE6C4195EE5}"/>
              </a:ext>
            </a:extLst>
          </p:cNvPr>
          <p:cNvSpPr>
            <a:spLocks noGrp="1"/>
          </p:cNvSpPr>
          <p:nvPr>
            <p:ph type="title"/>
          </p:nvPr>
        </p:nvSpPr>
        <p:spPr/>
        <p:txBody>
          <a:bodyPr/>
          <a:lstStyle/>
          <a:p>
            <a:r>
              <a:rPr lang="en-US" err="1"/>
              <a:t>Tfc</a:t>
            </a:r>
            <a:r>
              <a:rPr lang="en-US"/>
              <a:t> Referral process</a:t>
            </a:r>
          </a:p>
        </p:txBody>
      </p:sp>
      <p:sp>
        <p:nvSpPr>
          <p:cNvPr id="7" name="Text Placeholder 6">
            <a:extLst>
              <a:ext uri="{FF2B5EF4-FFF2-40B4-BE49-F238E27FC236}">
                <a16:creationId xmlns:a16="http://schemas.microsoft.com/office/drawing/2014/main" id="{1902ACDF-65B5-4186-8CF3-E6A70E694867}"/>
              </a:ext>
            </a:extLst>
          </p:cNvPr>
          <p:cNvSpPr>
            <a:spLocks noGrp="1"/>
          </p:cNvSpPr>
          <p:nvPr>
            <p:ph type="body" idx="1"/>
          </p:nvPr>
        </p:nvSpPr>
        <p:spPr>
          <a:xfrm>
            <a:off x="957453" y="1956119"/>
            <a:ext cx="7624572" cy="822960"/>
          </a:xfrm>
        </p:spPr>
        <p:txBody>
          <a:bodyPr>
            <a:normAutofit/>
          </a:bodyPr>
          <a:lstStyle/>
          <a:p>
            <a:r>
              <a:rPr lang="en-US" sz="2400"/>
              <a:t>Once prior authorization is received, behavioral health case manager should submit the following to all TFC agencies:</a:t>
            </a:r>
          </a:p>
          <a:p>
            <a:endParaRPr lang="en-US"/>
          </a:p>
        </p:txBody>
      </p:sp>
      <p:sp>
        <p:nvSpPr>
          <p:cNvPr id="3" name="Content Placeholder 2">
            <a:extLst>
              <a:ext uri="{FF2B5EF4-FFF2-40B4-BE49-F238E27FC236}">
                <a16:creationId xmlns:a16="http://schemas.microsoft.com/office/drawing/2014/main" id="{C0CC9202-829F-47A0-A828-31235B1AAFEB}"/>
              </a:ext>
            </a:extLst>
          </p:cNvPr>
          <p:cNvSpPr>
            <a:spLocks noGrp="1"/>
          </p:cNvSpPr>
          <p:nvPr>
            <p:ph sz="half" idx="2"/>
          </p:nvPr>
        </p:nvSpPr>
        <p:spPr>
          <a:xfrm>
            <a:off x="819151" y="2934237"/>
            <a:ext cx="5276849" cy="3341572"/>
          </a:xfrm>
        </p:spPr>
        <p:txBody>
          <a:bodyPr>
            <a:normAutofit fontScale="70000" lnSpcReduction="20000"/>
          </a:bodyPr>
          <a:lstStyle/>
          <a:p>
            <a:pPr>
              <a:buFont typeface="Wingdings" panose="05000000000000000000" pitchFamily="2" charset="2"/>
              <a:buChar char="v"/>
            </a:pPr>
            <a:r>
              <a:rPr lang="en-US" sz="3000" b="0" i="0" u="none" strike="noStrike" baseline="0">
                <a:solidFill>
                  <a:srgbClr val="000000"/>
                </a:solidFill>
              </a:rPr>
              <a:t>Health Plan OOH Request Form (if applicable) </a:t>
            </a:r>
          </a:p>
          <a:p>
            <a:pPr>
              <a:buFont typeface="Wingdings" panose="05000000000000000000" pitchFamily="2" charset="2"/>
              <a:buChar char="v"/>
            </a:pPr>
            <a:r>
              <a:rPr lang="en-US" sz="3000" b="0" i="0" u="none" strike="noStrike" baseline="0">
                <a:solidFill>
                  <a:srgbClr val="000000"/>
                </a:solidFill>
              </a:rPr>
              <a:t> OOH Authorization / verification of approval of placement (if applicable) </a:t>
            </a:r>
          </a:p>
          <a:p>
            <a:pPr>
              <a:buFont typeface="Wingdings" panose="05000000000000000000" pitchFamily="2" charset="2"/>
              <a:buChar char="v"/>
            </a:pPr>
            <a:r>
              <a:rPr lang="en-US" sz="3000"/>
              <a:t> Intake Assessment &amp; Current Annual Assessment (signed by BHP)</a:t>
            </a:r>
          </a:p>
          <a:p>
            <a:pPr>
              <a:buFont typeface="Wingdings" panose="05000000000000000000" pitchFamily="2" charset="2"/>
              <a:buChar char="v"/>
            </a:pPr>
            <a:r>
              <a:rPr lang="en-US" sz="3000"/>
              <a:t> Current Service Treatment Plan (ISP) w/ TFC    (S5145) listed as a service (signed by BHP)</a:t>
            </a:r>
          </a:p>
          <a:p>
            <a:pPr>
              <a:buFont typeface="Wingdings" panose="05000000000000000000" pitchFamily="2" charset="2"/>
              <a:buChar char="v"/>
            </a:pPr>
            <a:r>
              <a:rPr lang="en-US" sz="3000"/>
              <a:t> CALOCUS</a:t>
            </a:r>
          </a:p>
          <a:p>
            <a:pPr>
              <a:buFont typeface="Wingdings" panose="05000000000000000000" pitchFamily="2" charset="2"/>
              <a:buChar char="v"/>
            </a:pPr>
            <a:r>
              <a:rPr lang="en-US" sz="3000"/>
              <a:t> Crisis Plan (completed within the last year)</a:t>
            </a:r>
          </a:p>
        </p:txBody>
      </p:sp>
      <p:pic>
        <p:nvPicPr>
          <p:cNvPr id="6" name="Content Placeholder 5">
            <a:extLst>
              <a:ext uri="{FF2B5EF4-FFF2-40B4-BE49-F238E27FC236}">
                <a16:creationId xmlns:a16="http://schemas.microsoft.com/office/drawing/2014/main" id="{FE4947DC-5B6A-4056-AC31-F2368A5ECCC6}"/>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8648700" y="446927"/>
            <a:ext cx="3133725" cy="2669470"/>
          </a:xfrm>
        </p:spPr>
      </p:pic>
      <p:sp>
        <p:nvSpPr>
          <p:cNvPr id="9" name="Content Placeholder 2">
            <a:extLst>
              <a:ext uri="{FF2B5EF4-FFF2-40B4-BE49-F238E27FC236}">
                <a16:creationId xmlns:a16="http://schemas.microsoft.com/office/drawing/2014/main" id="{6690DE3C-C177-4E1B-944A-7322A117061A}"/>
              </a:ext>
            </a:extLst>
          </p:cNvPr>
          <p:cNvSpPr txBox="1">
            <a:spLocks/>
          </p:cNvSpPr>
          <p:nvPr/>
        </p:nvSpPr>
        <p:spPr>
          <a:xfrm>
            <a:off x="6637020" y="2874599"/>
            <a:ext cx="4984274" cy="3341572"/>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buFont typeface="Wingdings" panose="05000000000000000000" pitchFamily="2" charset="2"/>
              <a:buChar char="v"/>
            </a:pPr>
            <a:r>
              <a:rPr lang="en-US" sz="2100"/>
              <a:t> SNCD</a:t>
            </a:r>
          </a:p>
          <a:p>
            <a:pPr>
              <a:buFont typeface="Wingdings" panose="05000000000000000000" pitchFamily="2" charset="2"/>
              <a:buChar char="v"/>
            </a:pPr>
            <a:r>
              <a:rPr lang="en-US" sz="2100">
                <a:solidFill>
                  <a:srgbClr val="000000"/>
                </a:solidFill>
              </a:rPr>
              <a:t> Current Demographic </a:t>
            </a:r>
          </a:p>
          <a:p>
            <a:pPr>
              <a:buFont typeface="Wingdings" panose="05000000000000000000" pitchFamily="2" charset="2"/>
              <a:buChar char="v"/>
            </a:pPr>
            <a:r>
              <a:rPr lang="en-US" sz="2100">
                <a:solidFill>
                  <a:srgbClr val="000000"/>
                </a:solidFill>
              </a:rPr>
              <a:t> Functional Behavior Assessment (if applicable) </a:t>
            </a:r>
          </a:p>
          <a:p>
            <a:pPr>
              <a:buFont typeface="Wingdings" panose="05000000000000000000" pitchFamily="2" charset="2"/>
              <a:buChar char="v"/>
            </a:pPr>
            <a:r>
              <a:rPr lang="en-US" sz="2100">
                <a:solidFill>
                  <a:srgbClr val="000000"/>
                </a:solidFill>
              </a:rPr>
              <a:t> Most recent Psychiatric Evaluation </a:t>
            </a:r>
          </a:p>
          <a:p>
            <a:pPr>
              <a:buFont typeface="Wingdings" panose="05000000000000000000" pitchFamily="2" charset="2"/>
              <a:buChar char="v"/>
            </a:pPr>
            <a:r>
              <a:rPr lang="en-US" sz="2100">
                <a:solidFill>
                  <a:srgbClr val="000000"/>
                </a:solidFill>
              </a:rPr>
              <a:t> CFT Notes/BHMP Notes that show a behavioral need for TFC placement</a:t>
            </a:r>
          </a:p>
          <a:p>
            <a:pPr>
              <a:buFont typeface="Wingdings" panose="05000000000000000000" pitchFamily="2" charset="2"/>
              <a:buChar char="v"/>
            </a:pPr>
            <a:r>
              <a:rPr lang="en-US" sz="2100"/>
              <a:t> TFC Referral form</a:t>
            </a:r>
          </a:p>
          <a:p>
            <a:pPr>
              <a:buFont typeface="Wingdings" panose="05000000000000000000" pitchFamily="2" charset="2"/>
              <a:buChar char="v"/>
            </a:pPr>
            <a:endParaRPr lang="en-US"/>
          </a:p>
        </p:txBody>
      </p:sp>
    </p:spTree>
    <p:extLst>
      <p:ext uri="{BB962C8B-B14F-4D97-AF65-F5344CB8AC3E}">
        <p14:creationId xmlns:p14="http://schemas.microsoft.com/office/powerpoint/2010/main" val="659656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51214-FFE7-4ABF-8404-5CF1A0F61FAB}"/>
              </a:ext>
            </a:extLst>
          </p:cNvPr>
          <p:cNvSpPr>
            <a:spLocks noGrp="1"/>
          </p:cNvSpPr>
          <p:nvPr>
            <p:ph type="title"/>
          </p:nvPr>
        </p:nvSpPr>
        <p:spPr>
          <a:xfrm>
            <a:off x="1024128" y="585216"/>
            <a:ext cx="6797099" cy="1499616"/>
          </a:xfrm>
        </p:spPr>
        <p:txBody>
          <a:bodyPr/>
          <a:lstStyle/>
          <a:p>
            <a:r>
              <a:rPr lang="en-US"/>
              <a:t>TFC agency referral contacts</a:t>
            </a:r>
          </a:p>
        </p:txBody>
      </p:sp>
      <p:sp>
        <p:nvSpPr>
          <p:cNvPr id="3" name="Content Placeholder 2">
            <a:extLst>
              <a:ext uri="{FF2B5EF4-FFF2-40B4-BE49-F238E27FC236}">
                <a16:creationId xmlns:a16="http://schemas.microsoft.com/office/drawing/2014/main" id="{87D8EC4A-8053-4463-9292-4480ED092E3C}"/>
              </a:ext>
            </a:extLst>
          </p:cNvPr>
          <p:cNvSpPr>
            <a:spLocks noGrp="1"/>
          </p:cNvSpPr>
          <p:nvPr>
            <p:ph sz="half" idx="1"/>
          </p:nvPr>
        </p:nvSpPr>
        <p:spPr/>
        <p:txBody>
          <a:bodyPr>
            <a:normAutofit fontScale="85000" lnSpcReduction="20000"/>
          </a:bodyPr>
          <a:lstStyle/>
          <a:p>
            <a:pPr>
              <a:buFont typeface="Wingdings" panose="05000000000000000000" pitchFamily="2" charset="2"/>
              <a:buChar char="v"/>
            </a:pPr>
            <a:r>
              <a:rPr lang="en-US" b="1">
                <a:latin typeface="Avenir Next LT Pro" panose="020B0504020202020204" pitchFamily="34" charset="0"/>
              </a:rPr>
              <a:t>A New Leaf</a:t>
            </a:r>
          </a:p>
          <a:p>
            <a:pPr lvl="1"/>
            <a:r>
              <a:rPr lang="en-US" sz="1800" b="0" i="0" u="none" strike="noStrike" baseline="0">
                <a:solidFill>
                  <a:srgbClr val="000000"/>
                </a:solidFill>
                <a:latin typeface="Avenir Next LT Pro" panose="020B0504020202020204" pitchFamily="34" charset="0"/>
              </a:rPr>
              <a:t>hctc@turnanewleaf.org </a:t>
            </a:r>
          </a:p>
          <a:p>
            <a:pPr>
              <a:buFont typeface="Wingdings" panose="05000000000000000000" pitchFamily="2" charset="2"/>
              <a:buChar char="v"/>
            </a:pPr>
            <a:r>
              <a:rPr lang="en-US" b="1">
                <a:solidFill>
                  <a:srgbClr val="000000"/>
                </a:solidFill>
                <a:latin typeface="Avenir Next LT Pro" panose="020B0504020202020204" pitchFamily="34" charset="0"/>
              </a:rPr>
              <a:t>Brighter Heights Arizona</a:t>
            </a:r>
          </a:p>
          <a:p>
            <a:pPr lvl="1"/>
            <a:r>
              <a:rPr lang="en-US" sz="1800" b="0" i="0" u="none" strike="noStrike" baseline="0">
                <a:solidFill>
                  <a:srgbClr val="000000"/>
                </a:solidFill>
                <a:latin typeface="Avenir Next LT Pro" panose="020B0504020202020204" pitchFamily="34" charset="0"/>
              </a:rPr>
              <a:t>tfcreferrals@bh-arizona.com </a:t>
            </a:r>
          </a:p>
          <a:p>
            <a:pPr>
              <a:buFont typeface="Wingdings" panose="05000000000000000000" pitchFamily="2" charset="2"/>
              <a:buChar char="v"/>
            </a:pPr>
            <a:r>
              <a:rPr lang="en-US" b="1">
                <a:solidFill>
                  <a:srgbClr val="000000"/>
                </a:solidFill>
                <a:latin typeface="Avenir Next LT Pro" panose="020B0504020202020204" pitchFamily="34" charset="0"/>
              </a:rPr>
              <a:t>Arizona’s Children Association</a:t>
            </a:r>
          </a:p>
          <a:p>
            <a:pPr lvl="1"/>
            <a:r>
              <a:rPr lang="en-US" sz="1800" b="0" i="0" u="none" strike="noStrike" baseline="0">
                <a:solidFill>
                  <a:srgbClr val="000000"/>
                </a:solidFill>
                <a:latin typeface="Avenir Next LT Pro" panose="020B0504020202020204" pitchFamily="34" charset="0"/>
              </a:rPr>
              <a:t>Dohalloran@arizonaschildren.org </a:t>
            </a:r>
          </a:p>
          <a:p>
            <a:pPr lvl="1"/>
            <a:r>
              <a:rPr lang="en-US" sz="1800" b="0" i="0" u="none" strike="noStrike" baseline="0">
                <a:solidFill>
                  <a:srgbClr val="000000"/>
                </a:solidFill>
                <a:latin typeface="Avenir Next LT Pro" panose="020B0504020202020204" pitchFamily="34" charset="0"/>
              </a:rPr>
              <a:t>GCoronado@arizonaschildren.org </a:t>
            </a:r>
            <a:endParaRPr lang="en-US">
              <a:solidFill>
                <a:srgbClr val="000000"/>
              </a:solidFill>
              <a:latin typeface="Avenir Next LT Pro" panose="020B0504020202020204" pitchFamily="34" charset="0"/>
            </a:endParaRPr>
          </a:p>
          <a:p>
            <a:pPr lvl="1"/>
            <a:r>
              <a:rPr lang="en-US" sz="1800" b="0" i="0" u="none" strike="noStrike" baseline="0">
                <a:solidFill>
                  <a:srgbClr val="000000"/>
                </a:solidFill>
                <a:latin typeface="Avenir Next LT Pro" panose="020B0504020202020204" pitchFamily="34" charset="0"/>
              </a:rPr>
              <a:t>Dwallschlaeger@arizonaschildren.org </a:t>
            </a:r>
            <a:endParaRPr lang="en-US">
              <a:solidFill>
                <a:srgbClr val="000000"/>
              </a:solidFill>
              <a:latin typeface="Avenir Next LT Pro" panose="020B0504020202020204" pitchFamily="34" charset="0"/>
            </a:endParaRPr>
          </a:p>
          <a:p>
            <a:pPr>
              <a:buFont typeface="Wingdings" panose="05000000000000000000" pitchFamily="2" charset="2"/>
              <a:buChar char="v"/>
            </a:pPr>
            <a:r>
              <a:rPr lang="en-US" b="1">
                <a:solidFill>
                  <a:srgbClr val="000000"/>
                </a:solidFill>
                <a:latin typeface="Avenir Next LT Pro" panose="020B0504020202020204" pitchFamily="34" charset="0"/>
              </a:rPr>
              <a:t>Catholic Charities</a:t>
            </a:r>
          </a:p>
          <a:p>
            <a:pPr lvl="1"/>
            <a:r>
              <a:rPr lang="en-US" sz="1800" b="0" i="0" u="none" strike="noStrike" baseline="0">
                <a:solidFill>
                  <a:srgbClr val="000000"/>
                </a:solidFill>
                <a:latin typeface="Avenir Next LT Pro" panose="020B0504020202020204" pitchFamily="34" charset="0"/>
              </a:rPr>
              <a:t>CatholicCharitiesTFC@cc-az.org </a:t>
            </a:r>
            <a:endParaRPr lang="en-US">
              <a:solidFill>
                <a:srgbClr val="000000"/>
              </a:solidFill>
              <a:latin typeface="Avenir Next LT Pro" panose="020B0504020202020204" pitchFamily="34" charset="0"/>
            </a:endParaRPr>
          </a:p>
          <a:p>
            <a:pPr>
              <a:buFont typeface="Wingdings" panose="05000000000000000000" pitchFamily="2" charset="2"/>
              <a:buChar char="v"/>
            </a:pPr>
            <a:r>
              <a:rPr lang="en-US" b="1">
                <a:solidFill>
                  <a:srgbClr val="000000"/>
                </a:solidFill>
                <a:latin typeface="Avenir Next LT Pro" panose="020B0504020202020204" pitchFamily="34" charset="0"/>
              </a:rPr>
              <a:t>Christian Family Care Agency</a:t>
            </a:r>
          </a:p>
          <a:p>
            <a:pPr lvl="1">
              <a:buFont typeface="Arial" panose="020B0604020202020204" pitchFamily="34" charset="0"/>
              <a:buChar char="•"/>
            </a:pPr>
            <a:r>
              <a:rPr lang="en-US">
                <a:solidFill>
                  <a:srgbClr val="000000"/>
                </a:solidFill>
                <a:latin typeface="Avenir Next LT Pro" panose="020B0504020202020204" pitchFamily="34" charset="0"/>
              </a:rPr>
              <a:t> </a:t>
            </a:r>
            <a:r>
              <a:rPr lang="en-US" sz="1800" b="0" i="0" u="none" strike="noStrike" baseline="0">
                <a:solidFill>
                  <a:srgbClr val="000000"/>
                </a:solidFill>
                <a:latin typeface="Avenir Next LT Pro" panose="020B0504020202020204" pitchFamily="34" charset="0"/>
              </a:rPr>
              <a:t>TherapeuticFosterCare@cfcare.org </a:t>
            </a:r>
            <a:endParaRPr lang="en-US">
              <a:solidFill>
                <a:srgbClr val="000000"/>
              </a:solidFill>
              <a:latin typeface="Avenir Next LT Pro" panose="020B0504020202020204" pitchFamily="34" charset="0"/>
            </a:endParaRPr>
          </a:p>
          <a:p>
            <a:pPr marL="0" indent="0">
              <a:buNone/>
            </a:pPr>
            <a:endParaRPr lang="en-US"/>
          </a:p>
        </p:txBody>
      </p:sp>
      <p:sp>
        <p:nvSpPr>
          <p:cNvPr id="4" name="Content Placeholder 3">
            <a:extLst>
              <a:ext uri="{FF2B5EF4-FFF2-40B4-BE49-F238E27FC236}">
                <a16:creationId xmlns:a16="http://schemas.microsoft.com/office/drawing/2014/main" id="{47F61436-B8E0-4D90-9EA5-B7FF2A18E422}"/>
              </a:ext>
            </a:extLst>
          </p:cNvPr>
          <p:cNvSpPr>
            <a:spLocks noGrp="1"/>
          </p:cNvSpPr>
          <p:nvPr>
            <p:ph sz="half" idx="2"/>
          </p:nvPr>
        </p:nvSpPr>
        <p:spPr/>
        <p:txBody>
          <a:bodyPr>
            <a:normAutofit fontScale="85000" lnSpcReduction="20000"/>
          </a:bodyPr>
          <a:lstStyle/>
          <a:p>
            <a:pPr>
              <a:buFont typeface="Wingdings" panose="05000000000000000000" pitchFamily="2" charset="2"/>
              <a:buChar char="v"/>
            </a:pPr>
            <a:r>
              <a:rPr lang="en-US" b="1">
                <a:solidFill>
                  <a:srgbClr val="000000"/>
                </a:solidFill>
                <a:latin typeface="Avenir Next LT Pro" panose="020B0504020202020204" pitchFamily="34" charset="0"/>
              </a:rPr>
              <a:t>Devereux</a:t>
            </a:r>
          </a:p>
          <a:p>
            <a:pPr lvl="1"/>
            <a:r>
              <a:rPr lang="en-US" sz="1800" b="0" i="0" u="none" strike="noStrike" baseline="0">
                <a:solidFill>
                  <a:srgbClr val="000000"/>
                </a:solidFill>
                <a:latin typeface="Avenir Next LT Pro" panose="020B0504020202020204" pitchFamily="34" charset="0"/>
              </a:rPr>
              <a:t>AZPimaHCTCReferrals@devereux.org </a:t>
            </a:r>
          </a:p>
          <a:p>
            <a:pPr lvl="1"/>
            <a:r>
              <a:rPr lang="en-US" sz="1800" b="0" i="0" u="none" strike="noStrike" baseline="0">
                <a:solidFill>
                  <a:srgbClr val="000000"/>
                </a:solidFill>
                <a:latin typeface="Avenir Next LT Pro" panose="020B0504020202020204" pitchFamily="34" charset="0"/>
              </a:rPr>
              <a:t>AZMaricopaHCTCReferrals@devereux.org </a:t>
            </a:r>
            <a:endParaRPr lang="en-US">
              <a:solidFill>
                <a:srgbClr val="000000"/>
              </a:solidFill>
              <a:latin typeface="Avenir Next LT Pro" panose="020B0504020202020204" pitchFamily="34" charset="0"/>
            </a:endParaRPr>
          </a:p>
          <a:p>
            <a:pPr>
              <a:buFont typeface="Wingdings" panose="05000000000000000000" pitchFamily="2" charset="2"/>
              <a:buChar char="v"/>
            </a:pPr>
            <a:r>
              <a:rPr lang="en-US" b="1">
                <a:latin typeface="Avenir Next LT Pro" panose="020B0504020202020204" pitchFamily="34" charset="0"/>
              </a:rPr>
              <a:t>Human Resource Training (HRT)</a:t>
            </a:r>
          </a:p>
          <a:p>
            <a:pPr lvl="1"/>
            <a:r>
              <a:rPr lang="en-US" sz="1800" b="0" i="0" u="none" strike="noStrike" baseline="0">
                <a:solidFill>
                  <a:srgbClr val="000000"/>
                </a:solidFill>
                <a:latin typeface="Avenir Next LT Pro" panose="020B0504020202020204" pitchFamily="34" charset="0"/>
              </a:rPr>
              <a:t>TFCReferrals@hrtaz.com </a:t>
            </a:r>
            <a:endParaRPr lang="en-US"/>
          </a:p>
          <a:p>
            <a:pPr>
              <a:buFont typeface="Wingdings" panose="05000000000000000000" pitchFamily="2" charset="2"/>
              <a:buChar char="v"/>
            </a:pPr>
            <a:r>
              <a:rPr lang="en-US" b="1">
                <a:latin typeface="Avenir Next LT Pro" panose="020B0504020202020204" pitchFamily="34" charset="0"/>
              </a:rPr>
              <a:t>Human Services Consultants (HSC)</a:t>
            </a:r>
          </a:p>
          <a:p>
            <a:pPr lvl="1"/>
            <a:r>
              <a:rPr lang="en-US" sz="1800" b="0" i="0" u="none" strike="noStrike" baseline="0">
                <a:solidFill>
                  <a:srgbClr val="000000"/>
                </a:solidFill>
                <a:latin typeface="Avenir Next LT Pro" panose="020B0504020202020204" pitchFamily="34" charset="0"/>
              </a:rPr>
              <a:t>referrals@hscaz.com </a:t>
            </a:r>
            <a:endParaRPr lang="en-US"/>
          </a:p>
          <a:p>
            <a:pPr>
              <a:buFont typeface="Wingdings" panose="05000000000000000000" pitchFamily="2" charset="2"/>
              <a:buChar char="v"/>
            </a:pPr>
            <a:r>
              <a:rPr lang="en-US" b="1">
                <a:latin typeface="Avenir Next LT Pro" panose="020B0504020202020204" pitchFamily="34" charset="0"/>
              </a:rPr>
              <a:t>Intermountain Centers</a:t>
            </a:r>
          </a:p>
          <a:p>
            <a:pPr lvl="1"/>
            <a:r>
              <a:rPr lang="en-US" sz="1800" b="0" i="0" u="none" strike="noStrike" baseline="0">
                <a:solidFill>
                  <a:srgbClr val="000000"/>
                </a:solidFill>
                <a:latin typeface="Avenir Next LT Pro" panose="020B0504020202020204" pitchFamily="34" charset="0"/>
              </a:rPr>
              <a:t>raldrich@ichd.net </a:t>
            </a:r>
            <a:endParaRPr lang="en-US"/>
          </a:p>
          <a:p>
            <a:pPr>
              <a:buFont typeface="Wingdings" panose="05000000000000000000" pitchFamily="2" charset="2"/>
              <a:buChar char="v"/>
            </a:pPr>
            <a:r>
              <a:rPr lang="en-US" b="1">
                <a:latin typeface="Avenir Next LT Pro" panose="020B0504020202020204" pitchFamily="34" charset="0"/>
              </a:rPr>
              <a:t>La Paloma Family Services</a:t>
            </a:r>
          </a:p>
          <a:p>
            <a:pPr lvl="1"/>
            <a:r>
              <a:rPr lang="en-US" sz="1800" b="0" i="0" u="none" strike="noStrike" baseline="0">
                <a:solidFill>
                  <a:srgbClr val="000000"/>
                </a:solidFill>
                <a:latin typeface="Avenir Next LT Pro" panose="020B0504020202020204" pitchFamily="34" charset="0"/>
              </a:rPr>
              <a:t>LPFSintakes@lafrontera.org </a:t>
            </a:r>
            <a:endParaRPr lang="en-US"/>
          </a:p>
          <a:p>
            <a:pPr>
              <a:buFont typeface="Wingdings" panose="05000000000000000000" pitchFamily="2" charset="2"/>
              <a:buChar char="v"/>
            </a:pPr>
            <a:r>
              <a:rPr lang="en-US" b="1">
                <a:latin typeface="Avenir Next LT Pro" panose="020B0504020202020204" pitchFamily="34" charset="0"/>
              </a:rPr>
              <a:t>Pathways</a:t>
            </a:r>
          </a:p>
          <a:p>
            <a:pPr lvl="1"/>
            <a:r>
              <a:rPr lang="en-US" sz="1800" b="0" i="0" u="none" strike="noStrike" baseline="0">
                <a:solidFill>
                  <a:srgbClr val="000000"/>
                </a:solidFill>
                <a:latin typeface="Avenir Next LT Pro" panose="020B0504020202020204" pitchFamily="34" charset="0"/>
              </a:rPr>
              <a:t>PTW_AZ_TFCReferrals@Pathways.com </a:t>
            </a:r>
            <a:endParaRPr lang="en-US"/>
          </a:p>
        </p:txBody>
      </p:sp>
      <p:pic>
        <p:nvPicPr>
          <p:cNvPr id="1028" name="Picture 4" descr="A Step-By-Step Guide to Email Marketing - ActiveCampaign Brad Mitchell  February 7, 2024">
            <a:extLst>
              <a:ext uri="{FF2B5EF4-FFF2-40B4-BE49-F238E27FC236}">
                <a16:creationId xmlns:a16="http://schemas.microsoft.com/office/drawing/2014/main" id="{88935749-90EE-45A1-A567-99E4E058C1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4995" y="335797"/>
            <a:ext cx="2312877" cy="1950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481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4DEF9-3D01-42EC-90B3-39CCE4BE8FBE}"/>
              </a:ext>
            </a:extLst>
          </p:cNvPr>
          <p:cNvSpPr>
            <a:spLocks noGrp="1"/>
          </p:cNvSpPr>
          <p:nvPr>
            <p:ph type="title"/>
          </p:nvPr>
        </p:nvSpPr>
        <p:spPr/>
        <p:txBody>
          <a:bodyPr/>
          <a:lstStyle/>
          <a:p>
            <a:r>
              <a:rPr lang="en-US"/>
              <a:t>TFC referral form revisions</a:t>
            </a:r>
          </a:p>
        </p:txBody>
      </p:sp>
      <p:sp>
        <p:nvSpPr>
          <p:cNvPr id="3" name="Content Placeholder 2">
            <a:extLst>
              <a:ext uri="{FF2B5EF4-FFF2-40B4-BE49-F238E27FC236}">
                <a16:creationId xmlns:a16="http://schemas.microsoft.com/office/drawing/2014/main" id="{EF10DAD6-C22F-4A13-9ABC-474803872707}"/>
              </a:ext>
            </a:extLst>
          </p:cNvPr>
          <p:cNvSpPr>
            <a:spLocks noGrp="1"/>
          </p:cNvSpPr>
          <p:nvPr>
            <p:ph idx="1"/>
          </p:nvPr>
        </p:nvSpPr>
        <p:spPr/>
        <p:txBody>
          <a:bodyPr/>
          <a:lstStyle/>
          <a:p>
            <a:pPr>
              <a:buFont typeface="Wingdings" panose="05000000000000000000" pitchFamily="2" charset="2"/>
              <a:buChar char="v"/>
            </a:pPr>
            <a:r>
              <a:rPr lang="en-US"/>
              <a:t> Why?</a:t>
            </a:r>
          </a:p>
          <a:p>
            <a:pPr lvl="2">
              <a:buFont typeface="Arial" panose="020B0604020202020204" pitchFamily="34" charset="0"/>
              <a:buChar char="•"/>
            </a:pPr>
            <a:r>
              <a:rPr lang="en-US" sz="1800"/>
              <a:t>Abundance of information and history needed for prior authorization</a:t>
            </a:r>
          </a:p>
          <a:p>
            <a:pPr lvl="2">
              <a:buFont typeface="Arial" panose="020B0604020202020204" pitchFamily="34" charset="0"/>
              <a:buChar char="•"/>
            </a:pPr>
            <a:r>
              <a:rPr lang="en-US" sz="1800"/>
              <a:t>TFC Referral form more succinct and focused</a:t>
            </a:r>
          </a:p>
          <a:p>
            <a:pPr>
              <a:buFont typeface="Wingdings" panose="05000000000000000000" pitchFamily="2" charset="2"/>
              <a:buChar char="v"/>
            </a:pPr>
            <a:r>
              <a:rPr lang="en-US"/>
              <a:t> Benefits</a:t>
            </a:r>
          </a:p>
          <a:p>
            <a:pPr lvl="2">
              <a:buFont typeface="Arial" panose="020B0604020202020204" pitchFamily="34" charset="0"/>
              <a:buChar char="•"/>
            </a:pPr>
            <a:r>
              <a:rPr lang="en-US" sz="1800"/>
              <a:t>Most pertinent and current information presented</a:t>
            </a:r>
          </a:p>
          <a:p>
            <a:pPr lvl="2">
              <a:buFont typeface="Arial" panose="020B0604020202020204" pitchFamily="34" charset="0"/>
              <a:buChar char="•"/>
            </a:pPr>
            <a:r>
              <a:rPr lang="en-US" sz="1800"/>
              <a:t>More efficient review of referrals </a:t>
            </a:r>
          </a:p>
          <a:p>
            <a:pPr lvl="2">
              <a:buFont typeface="Arial" panose="020B0604020202020204" pitchFamily="34" charset="0"/>
              <a:buChar char="•"/>
            </a:pPr>
            <a:r>
              <a:rPr lang="en-US" sz="1800"/>
              <a:t>Potential for faster evaluation of matching placement</a:t>
            </a:r>
          </a:p>
          <a:p>
            <a:pPr marL="128016" lvl="1" indent="0">
              <a:buNone/>
            </a:pPr>
            <a:endParaRPr lang="en-US"/>
          </a:p>
          <a:p>
            <a:pPr lvl="1">
              <a:buFont typeface="Wingdings" panose="05000000000000000000" pitchFamily="2" charset="2"/>
              <a:buChar char="v"/>
            </a:pPr>
            <a:endParaRPr lang="en-US"/>
          </a:p>
        </p:txBody>
      </p:sp>
    </p:spTree>
    <p:extLst>
      <p:ext uri="{BB962C8B-B14F-4D97-AF65-F5344CB8AC3E}">
        <p14:creationId xmlns:p14="http://schemas.microsoft.com/office/powerpoint/2010/main" val="3933535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D010DDF2-F5CA-40A6-8809-5F6AE59A1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1">
            <a:extLst>
              <a:ext uri="{FF2B5EF4-FFF2-40B4-BE49-F238E27FC236}">
                <a16:creationId xmlns:a16="http://schemas.microsoft.com/office/drawing/2014/main" id="{52541BCA-C75D-4251-8377-B25B68A3063E}"/>
              </a:ext>
            </a:extLst>
          </p:cNvPr>
          <p:cNvSpPr txBox="1">
            <a:spLocks/>
          </p:cNvSpPr>
          <p:nvPr/>
        </p:nvSpPr>
        <p:spPr>
          <a:xfrm>
            <a:off x="447610" y="570971"/>
            <a:ext cx="5977937" cy="849836"/>
          </a:xfrm>
          <a:prstGeom prst="rect">
            <a:avLst/>
          </a:prstGeom>
        </p:spPr>
        <p:txBody>
          <a:bodyPr vert="horz" lIns="91440" tIns="45720" rIns="91440" bIns="45720" rtlCol="0" anchor="b">
            <a:normAutofit/>
          </a:bodyPr>
          <a:lstStyle>
            <a:lvl1pPr algn="l" defTabSz="914377"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a:lstStyle>
          <a:p>
            <a:pPr defTabSz="914400">
              <a:spcAft>
                <a:spcPts val="600"/>
              </a:spcAft>
            </a:pPr>
            <a:r>
              <a:rPr lang="en-US" b="1" spc="-50">
                <a:solidFill>
                  <a:srgbClr val="FA8E0A"/>
                </a:solidFill>
                <a:latin typeface="+mn-lt"/>
              </a:rPr>
              <a:t>Our Mission</a:t>
            </a:r>
            <a:endParaRPr lang="en-US" spc="-50">
              <a:solidFill>
                <a:srgbClr val="FA8E0A"/>
              </a:solidFill>
              <a:latin typeface="+mn-lt"/>
            </a:endParaRPr>
          </a:p>
        </p:txBody>
      </p:sp>
      <p:sp>
        <p:nvSpPr>
          <p:cNvPr id="4" name="TextBox 3">
            <a:extLst>
              <a:ext uri="{FF2B5EF4-FFF2-40B4-BE49-F238E27FC236}">
                <a16:creationId xmlns:a16="http://schemas.microsoft.com/office/drawing/2014/main" id="{C7DA9DE0-9E6E-4E02-8192-07ED6E2275B3}"/>
              </a:ext>
            </a:extLst>
          </p:cNvPr>
          <p:cNvSpPr txBox="1"/>
          <p:nvPr/>
        </p:nvSpPr>
        <p:spPr>
          <a:xfrm>
            <a:off x="924748" y="1755222"/>
            <a:ext cx="5977938" cy="3652667"/>
          </a:xfrm>
          <a:prstGeom prst="rect">
            <a:avLst/>
          </a:prstGeom>
        </p:spPr>
        <p:txBody>
          <a:bodyPr rot="0" spcFirstLastPara="0" vertOverflow="overflow" horzOverflow="overflow" vert="horz" lIns="0" tIns="45720" rIns="0" bIns="45720" numCol="1" spcCol="0" rtlCol="0" fromWordArt="0" anchorCtr="0" forceAA="0" compatLnSpc="1">
            <a:prstTxWarp prst="textNoShape">
              <a:avLst/>
            </a:prstTxWarp>
            <a:normAutofit/>
          </a:bodyPr>
          <a:lstStyle/>
          <a:p>
            <a:pPr>
              <a:lnSpc>
                <a:spcPct val="90000"/>
              </a:lnSpc>
              <a:spcAft>
                <a:spcPts val="600"/>
              </a:spcAft>
              <a:buClr>
                <a:schemeClr val="accent1"/>
              </a:buClr>
              <a:buFont typeface="Calibri" panose="020F0502020204030204" pitchFamily="34" charset="0"/>
            </a:pPr>
            <a:r>
              <a:rPr lang="en-US" sz="2400" b="1">
                <a:solidFill>
                  <a:srgbClr val="FFFFFF"/>
                </a:solidFill>
              </a:rPr>
              <a:t>To evaluate, monitor, and support the development of the </a:t>
            </a:r>
            <a:r>
              <a:rPr lang="en-US" sz="2400" b="1" u="sng">
                <a:solidFill>
                  <a:srgbClr val="FA8E0A"/>
                </a:solidFill>
              </a:rPr>
              <a:t>C</a:t>
            </a:r>
            <a:r>
              <a:rPr lang="en-US" sz="2400" b="1">
                <a:solidFill>
                  <a:srgbClr val="FFFFFF"/>
                </a:solidFill>
              </a:rPr>
              <a:t>apability, </a:t>
            </a:r>
            <a:r>
              <a:rPr lang="en-US" sz="2400" b="1" u="sng">
                <a:solidFill>
                  <a:srgbClr val="FA8E0A"/>
                </a:solidFill>
              </a:rPr>
              <a:t>C</a:t>
            </a:r>
            <a:r>
              <a:rPr lang="en-US" sz="2400" b="1">
                <a:solidFill>
                  <a:srgbClr val="FFFFFF"/>
                </a:solidFill>
              </a:rPr>
              <a:t>apacity, </a:t>
            </a:r>
            <a:r>
              <a:rPr lang="en-US" sz="2400" b="1" u="sng">
                <a:solidFill>
                  <a:srgbClr val="FA8E0A"/>
                </a:solidFill>
              </a:rPr>
              <a:t>C</a:t>
            </a:r>
            <a:r>
              <a:rPr lang="en-US" sz="2400" b="1">
                <a:solidFill>
                  <a:srgbClr val="FFFFFF"/>
                </a:solidFill>
              </a:rPr>
              <a:t>onnectivity, </a:t>
            </a:r>
            <a:r>
              <a:rPr lang="en-US" sz="2400" b="1" u="sng">
                <a:solidFill>
                  <a:srgbClr val="FA8E0A"/>
                </a:solidFill>
              </a:rPr>
              <a:t>C</a:t>
            </a:r>
            <a:r>
              <a:rPr lang="en-US" sz="2400" b="1">
                <a:solidFill>
                  <a:srgbClr val="FFFFFF"/>
                </a:solidFill>
              </a:rPr>
              <a:t>ulture, and </a:t>
            </a:r>
            <a:r>
              <a:rPr lang="en-US" sz="2400" b="1" u="sng">
                <a:solidFill>
                  <a:srgbClr val="FA8E0A"/>
                </a:solidFill>
              </a:rPr>
              <a:t>C</a:t>
            </a:r>
            <a:r>
              <a:rPr lang="en-US" sz="2400" b="1">
                <a:solidFill>
                  <a:srgbClr val="FFFFFF"/>
                </a:solidFill>
              </a:rPr>
              <a:t>ommitment of our provider workforce leading to a competent workforce that is capable of producing optimal member outcomes.</a:t>
            </a:r>
          </a:p>
        </p:txBody>
      </p:sp>
      <p:sp>
        <p:nvSpPr>
          <p:cNvPr id="18" name="Rectangle 17">
            <a:extLst>
              <a:ext uri="{FF2B5EF4-FFF2-40B4-BE49-F238E27FC236}">
                <a16:creationId xmlns:a16="http://schemas.microsoft.com/office/drawing/2014/main" id="{2C2AE254-A553-4FCD-A670-3D2B2A10F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9026057E-9BB6-446C-A66B-0AAC4C3FE45A}"/>
              </a:ext>
            </a:extLst>
          </p:cNvPr>
          <p:cNvSpPr txBox="1"/>
          <p:nvPr/>
        </p:nvSpPr>
        <p:spPr>
          <a:xfrm>
            <a:off x="8702083" y="6444734"/>
            <a:ext cx="2955924" cy="369332"/>
          </a:xfrm>
          <a:prstGeom prst="rect">
            <a:avLst/>
          </a:prstGeom>
          <a:solidFill>
            <a:schemeClr val="tx1"/>
          </a:solidFill>
        </p:spPr>
        <p:txBody>
          <a:bodyPr wrap="square" rtlCol="0">
            <a:spAutoFit/>
          </a:bodyPr>
          <a:lstStyle/>
          <a:p>
            <a:pPr algn="ctr"/>
            <a:r>
              <a:rPr lang="en-US">
                <a:solidFill>
                  <a:schemeClr val="bg1"/>
                </a:solidFill>
              </a:rPr>
              <a:t>Sedona – Helicopter Tour</a:t>
            </a:r>
          </a:p>
        </p:txBody>
      </p:sp>
      <p:pic>
        <p:nvPicPr>
          <p:cNvPr id="144388" name="Picture 4">
            <a:extLst>
              <a:ext uri="{FF2B5EF4-FFF2-40B4-BE49-F238E27FC236}">
                <a16:creationId xmlns:a16="http://schemas.microsoft.com/office/drawing/2014/main" id="{C4125292-14A4-4949-95D1-66F95A112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1955" y="4469258"/>
            <a:ext cx="3291246" cy="21472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descr="A view of a canyon from a helicopter&#10;&#10;Description automatically generated">
            <a:extLst>
              <a:ext uri="{FF2B5EF4-FFF2-40B4-BE49-F238E27FC236}">
                <a16:creationId xmlns:a16="http://schemas.microsoft.com/office/drawing/2014/main" id="{DD4DE79E-EEB4-14FC-51E5-5BD17344991D}"/>
              </a:ext>
            </a:extLst>
          </p:cNvPr>
          <p:cNvPicPr>
            <a:picLocks noChangeAspect="1"/>
          </p:cNvPicPr>
          <p:nvPr/>
        </p:nvPicPr>
        <p:blipFill rotWithShape="1">
          <a:blip r:embed="rId4">
            <a:extLst>
              <a:ext uri="{28A0092B-C50C-407E-A947-70E740481C1C}">
                <a14:useLocalDpi xmlns:a14="http://schemas.microsoft.com/office/drawing/2010/main" val="0"/>
              </a:ext>
            </a:extLst>
          </a:blip>
          <a:srcRect l="9718" t="7741"/>
          <a:stretch/>
        </p:blipFill>
        <p:spPr>
          <a:xfrm>
            <a:off x="7547893" y="1"/>
            <a:ext cx="4644091" cy="6336354"/>
          </a:xfrm>
          <a:prstGeom prst="rect">
            <a:avLst/>
          </a:prstGeom>
        </p:spPr>
      </p:pic>
    </p:spTree>
    <p:extLst>
      <p:ext uri="{BB962C8B-B14F-4D97-AF65-F5344CB8AC3E}">
        <p14:creationId xmlns:p14="http://schemas.microsoft.com/office/powerpoint/2010/main" val="912533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DD784-6D73-4DD2-99B8-EDDB609E46CD}"/>
              </a:ext>
            </a:extLst>
          </p:cNvPr>
          <p:cNvSpPr>
            <a:spLocks noGrp="1"/>
          </p:cNvSpPr>
          <p:nvPr>
            <p:ph type="title"/>
          </p:nvPr>
        </p:nvSpPr>
        <p:spPr/>
        <p:txBody>
          <a:bodyPr/>
          <a:lstStyle/>
          <a:p>
            <a:r>
              <a:rPr lang="en-US"/>
              <a:t>TFC referral form sections</a:t>
            </a:r>
          </a:p>
        </p:txBody>
      </p:sp>
      <p:sp>
        <p:nvSpPr>
          <p:cNvPr id="3" name="Content Placeholder 2">
            <a:extLst>
              <a:ext uri="{FF2B5EF4-FFF2-40B4-BE49-F238E27FC236}">
                <a16:creationId xmlns:a16="http://schemas.microsoft.com/office/drawing/2014/main" id="{83F63BD4-CBC4-4ACC-8C39-C80E56A183AB}"/>
              </a:ext>
            </a:extLst>
          </p:cNvPr>
          <p:cNvSpPr>
            <a:spLocks noGrp="1"/>
          </p:cNvSpPr>
          <p:nvPr>
            <p:ph sz="half" idx="1"/>
          </p:nvPr>
        </p:nvSpPr>
        <p:spPr>
          <a:xfrm>
            <a:off x="1024127" y="2286000"/>
            <a:ext cx="4824224" cy="4023360"/>
          </a:xfrm>
        </p:spPr>
        <p:txBody>
          <a:bodyPr>
            <a:normAutofit/>
          </a:bodyPr>
          <a:lstStyle/>
          <a:p>
            <a:pPr>
              <a:buFont typeface="Wingdings" panose="05000000000000000000" pitchFamily="2" charset="2"/>
              <a:buChar char="v"/>
            </a:pPr>
            <a:r>
              <a:rPr lang="en-US"/>
              <a:t> Demographic &amp; funding information</a:t>
            </a:r>
          </a:p>
          <a:p>
            <a:pPr>
              <a:buFont typeface="Wingdings" panose="05000000000000000000" pitchFamily="2" charset="2"/>
              <a:buChar char="v"/>
            </a:pPr>
            <a:r>
              <a:rPr lang="en-US"/>
              <a:t> Behaviors leading to TFC referral</a:t>
            </a:r>
          </a:p>
          <a:p>
            <a:pPr>
              <a:buFont typeface="Wingdings" panose="05000000000000000000" pitchFamily="2" charset="2"/>
              <a:buChar char="v"/>
            </a:pPr>
            <a:r>
              <a:rPr lang="en-US"/>
              <a:t> Placement Preferences</a:t>
            </a:r>
          </a:p>
          <a:p>
            <a:pPr lvl="2">
              <a:buFont typeface="Arial" panose="020B0604020202020204" pitchFamily="34" charset="0"/>
              <a:buChar char="•"/>
            </a:pPr>
            <a:r>
              <a:rPr lang="en-US" sz="1600"/>
              <a:t>One-parent home</a:t>
            </a:r>
          </a:p>
          <a:p>
            <a:pPr lvl="2">
              <a:buFont typeface="Arial" panose="020B0604020202020204" pitchFamily="34" charset="0"/>
              <a:buChar char="•"/>
            </a:pPr>
            <a:r>
              <a:rPr lang="en-US" sz="1600"/>
              <a:t>LGBTQ+ friendly</a:t>
            </a:r>
          </a:p>
          <a:p>
            <a:pPr lvl="2">
              <a:buFont typeface="Arial" panose="020B0604020202020204" pitchFamily="34" charset="0"/>
              <a:buChar char="•"/>
            </a:pPr>
            <a:r>
              <a:rPr lang="en-US" sz="1600"/>
              <a:t>Religious preference</a:t>
            </a:r>
          </a:p>
          <a:p>
            <a:pPr lvl="2">
              <a:buFont typeface="Arial" panose="020B0604020202020204" pitchFamily="34" charset="0"/>
              <a:buChar char="•"/>
            </a:pPr>
            <a:r>
              <a:rPr lang="en-US" sz="1600"/>
              <a:t>Location</a:t>
            </a:r>
          </a:p>
          <a:p>
            <a:pPr>
              <a:buFont typeface="Wingdings" panose="05000000000000000000" pitchFamily="2" charset="2"/>
              <a:buChar char="v"/>
            </a:pPr>
            <a:r>
              <a:rPr lang="en-US"/>
              <a:t> CFT contacts</a:t>
            </a:r>
          </a:p>
          <a:p>
            <a:pPr lvl="2">
              <a:buFont typeface="Arial" panose="020B0604020202020204" pitchFamily="34" charset="0"/>
              <a:buChar char="•"/>
            </a:pPr>
            <a:r>
              <a:rPr lang="en-US" sz="1600"/>
              <a:t>DCS/TSS</a:t>
            </a:r>
          </a:p>
          <a:p>
            <a:pPr lvl="2">
              <a:buFont typeface="Arial" panose="020B0604020202020204" pitchFamily="34" charset="0"/>
              <a:buChar char="•"/>
            </a:pPr>
            <a:r>
              <a:rPr lang="en-US" sz="1600"/>
              <a:t>Behavioral health professionals</a:t>
            </a:r>
          </a:p>
          <a:p>
            <a:pPr lvl="2">
              <a:buFont typeface="Arial" panose="020B0604020202020204" pitchFamily="34" charset="0"/>
              <a:buChar char="•"/>
            </a:pPr>
            <a:r>
              <a:rPr lang="en-US" sz="1600"/>
              <a:t>Juvenile court</a:t>
            </a:r>
          </a:p>
          <a:p>
            <a:pPr lvl="2">
              <a:buFont typeface="Arial" panose="020B0604020202020204" pitchFamily="34" charset="0"/>
              <a:buChar char="•"/>
            </a:pPr>
            <a:endParaRPr lang="en-US"/>
          </a:p>
          <a:p>
            <a:pPr>
              <a:buFont typeface="Wingdings" panose="05000000000000000000" pitchFamily="2" charset="2"/>
              <a:buChar char="v"/>
            </a:pPr>
            <a:endParaRPr lang="en-US"/>
          </a:p>
        </p:txBody>
      </p:sp>
      <p:sp>
        <p:nvSpPr>
          <p:cNvPr id="4" name="Content Placeholder 3">
            <a:extLst>
              <a:ext uri="{FF2B5EF4-FFF2-40B4-BE49-F238E27FC236}">
                <a16:creationId xmlns:a16="http://schemas.microsoft.com/office/drawing/2014/main" id="{B01B8243-103F-4554-81F9-92368DE041D5}"/>
              </a:ext>
            </a:extLst>
          </p:cNvPr>
          <p:cNvSpPr>
            <a:spLocks noGrp="1"/>
          </p:cNvSpPr>
          <p:nvPr>
            <p:ph sz="half" idx="2"/>
          </p:nvPr>
        </p:nvSpPr>
        <p:spPr>
          <a:xfrm>
            <a:off x="6343652" y="2286000"/>
            <a:ext cx="4400548" cy="4023360"/>
          </a:xfrm>
        </p:spPr>
        <p:txBody>
          <a:bodyPr>
            <a:normAutofit/>
          </a:bodyPr>
          <a:lstStyle/>
          <a:p>
            <a:pPr>
              <a:buFont typeface="Wingdings" panose="05000000000000000000" pitchFamily="2" charset="2"/>
              <a:buChar char="v"/>
            </a:pPr>
            <a:r>
              <a:rPr lang="en-US"/>
              <a:t> Client history</a:t>
            </a:r>
          </a:p>
          <a:p>
            <a:pPr lvl="2">
              <a:buFont typeface="Arial" panose="020B0604020202020204" pitchFamily="34" charset="0"/>
              <a:buChar char="•"/>
            </a:pPr>
            <a:r>
              <a:rPr lang="en-US" sz="1600"/>
              <a:t>Strengths/narrative</a:t>
            </a:r>
          </a:p>
          <a:p>
            <a:pPr lvl="2">
              <a:buFont typeface="Arial" panose="020B0604020202020204" pitchFamily="34" charset="0"/>
              <a:buChar char="•"/>
            </a:pPr>
            <a:r>
              <a:rPr lang="en-US" sz="1600"/>
              <a:t>Placement history</a:t>
            </a:r>
          </a:p>
          <a:p>
            <a:pPr lvl="2">
              <a:buFont typeface="Arial" panose="020B0604020202020204" pitchFamily="34" charset="0"/>
              <a:buChar char="•"/>
            </a:pPr>
            <a:r>
              <a:rPr lang="en-US" sz="1600"/>
              <a:t>Treatment goals</a:t>
            </a:r>
          </a:p>
          <a:p>
            <a:pPr lvl="2">
              <a:buFont typeface="Arial" panose="020B0604020202020204" pitchFamily="34" charset="0"/>
              <a:buChar char="•"/>
            </a:pPr>
            <a:r>
              <a:rPr lang="en-US" sz="1600"/>
              <a:t>Education</a:t>
            </a:r>
          </a:p>
          <a:p>
            <a:pPr lvl="2">
              <a:buFont typeface="Arial" panose="020B0604020202020204" pitchFamily="34" charset="0"/>
              <a:buChar char="•"/>
            </a:pPr>
            <a:r>
              <a:rPr lang="en-US" sz="1600"/>
              <a:t>Medical history</a:t>
            </a:r>
          </a:p>
          <a:p>
            <a:pPr lvl="2">
              <a:buFont typeface="Arial" panose="020B0604020202020204" pitchFamily="34" charset="0"/>
              <a:buChar char="•"/>
            </a:pPr>
            <a:r>
              <a:rPr lang="en-US" sz="1600"/>
              <a:t>History of specific behaviors listed (ex: AWOL, suicidal ideations, etc.)</a:t>
            </a:r>
          </a:p>
          <a:p>
            <a:pPr lvl="2">
              <a:buFont typeface="Arial" panose="020B0604020202020204" pitchFamily="34" charset="0"/>
              <a:buChar char="•"/>
            </a:pPr>
            <a:r>
              <a:rPr lang="en-US" sz="1600"/>
              <a:t>Other important information</a:t>
            </a:r>
          </a:p>
          <a:p>
            <a:endParaRPr lang="en-US"/>
          </a:p>
        </p:txBody>
      </p:sp>
    </p:spTree>
    <p:extLst>
      <p:ext uri="{BB962C8B-B14F-4D97-AF65-F5344CB8AC3E}">
        <p14:creationId xmlns:p14="http://schemas.microsoft.com/office/powerpoint/2010/main" val="10415292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D966F-562A-4A3F-8800-209183A7C867}"/>
              </a:ext>
            </a:extLst>
          </p:cNvPr>
          <p:cNvSpPr>
            <a:spLocks noGrp="1"/>
          </p:cNvSpPr>
          <p:nvPr>
            <p:ph type="title"/>
          </p:nvPr>
        </p:nvSpPr>
        <p:spPr/>
        <p:txBody>
          <a:bodyPr/>
          <a:lstStyle/>
          <a:p>
            <a:r>
              <a:rPr lang="en-US"/>
              <a:t>Next steps – what we’re asking of you</a:t>
            </a:r>
          </a:p>
        </p:txBody>
      </p:sp>
      <p:sp>
        <p:nvSpPr>
          <p:cNvPr id="3" name="Content Placeholder 2">
            <a:extLst>
              <a:ext uri="{FF2B5EF4-FFF2-40B4-BE49-F238E27FC236}">
                <a16:creationId xmlns:a16="http://schemas.microsoft.com/office/drawing/2014/main" id="{753AB2FC-556D-4CF1-9F86-54CCFE7FBB5A}"/>
              </a:ext>
            </a:extLst>
          </p:cNvPr>
          <p:cNvSpPr>
            <a:spLocks noGrp="1"/>
          </p:cNvSpPr>
          <p:nvPr>
            <p:ph sz="half" idx="1"/>
          </p:nvPr>
        </p:nvSpPr>
        <p:spPr>
          <a:xfrm>
            <a:off x="723899" y="2914650"/>
            <a:ext cx="6734176" cy="3394710"/>
          </a:xfrm>
        </p:spPr>
        <p:txBody>
          <a:bodyPr/>
          <a:lstStyle/>
          <a:p>
            <a:pPr marL="0" indent="0">
              <a:buNone/>
            </a:pPr>
            <a:r>
              <a:rPr lang="en-US" sz="2400"/>
              <a:t>Referrals only accepted with this form starting 8/1/2023 so…</a:t>
            </a:r>
          </a:p>
          <a:p>
            <a:pPr lvl="3">
              <a:buFont typeface="Arial" panose="020B0604020202020204" pitchFamily="34" charset="0"/>
              <a:buChar char="•"/>
            </a:pPr>
            <a:r>
              <a:rPr lang="en-US" sz="2000"/>
              <a:t> Pass on referral process information to your staff</a:t>
            </a:r>
          </a:p>
          <a:p>
            <a:pPr lvl="3">
              <a:buFont typeface="Arial" panose="020B0604020202020204" pitchFamily="34" charset="0"/>
              <a:buChar char="•"/>
            </a:pPr>
            <a:r>
              <a:rPr lang="en-US" sz="2000"/>
              <a:t> Distribute forms to case managers in your agency</a:t>
            </a:r>
          </a:p>
          <a:p>
            <a:pPr marL="0" indent="0">
              <a:buNone/>
            </a:pPr>
            <a:endParaRPr lang="en-US"/>
          </a:p>
        </p:txBody>
      </p:sp>
      <mc:AlternateContent xmlns:mc="http://schemas.openxmlformats.org/markup-compatibility/2006">
        <mc:Choice xmlns:am3d="http://schemas.microsoft.com/office/drawing/2017/model3d" Requires="am3d">
          <p:graphicFrame>
            <p:nvGraphicFramePr>
              <p:cNvPr id="10" name="3D Model 9" descr="Question Mark 02">
                <a:extLst>
                  <a:ext uri="{FF2B5EF4-FFF2-40B4-BE49-F238E27FC236}">
                    <a16:creationId xmlns:a16="http://schemas.microsoft.com/office/drawing/2014/main" id="{14D79D81-24B9-4BA6-B1EC-60C278053E3A}"/>
                  </a:ext>
                </a:extLst>
              </p:cNvPr>
              <p:cNvGraphicFramePr>
                <a:graphicFrameLocks noChangeAspect="1"/>
              </p:cNvGraphicFramePr>
              <p:nvPr/>
            </p:nvGraphicFramePr>
            <p:xfrm>
              <a:off x="7920302" y="1926165"/>
              <a:ext cx="2509571" cy="4059343"/>
            </p:xfrm>
            <a:graphic>
              <a:graphicData uri="http://schemas.microsoft.com/office/drawing/2017/model3d">
                <am3d:model3d r:embed="rId2">
                  <am3d:spPr>
                    <a:xfrm>
                      <a:off x="0" y="0"/>
                      <a:ext cx="2509571" cy="4059343"/>
                    </a:xfrm>
                    <a:prstGeom prst="rect">
                      <a:avLst/>
                    </a:prstGeom>
                  </am3d:spPr>
                  <am3d:camera>
                    <am3d:pos x="0" y="0" z="55886674"/>
                    <am3d:up dx="0" dy="36000000" dz="0"/>
                    <am3d:lookAt x="0" y="0" z="0"/>
                    <am3d:perspective fov="2700000"/>
                  </am3d:camera>
                  <am3d:trans>
                    <am3d:meterPerModelUnit n="7511" d="1000000"/>
                    <am3d:preTrans dx="-3923002" dy="-17981274" dz="440453"/>
                    <am3d:scale>
                      <am3d:sx n="1000000" d="1000000"/>
                      <am3d:sy n="1000000" d="1000000"/>
                      <am3d:sz n="1000000" d="1000000"/>
                    </am3d:scale>
                    <am3d:rot/>
                    <am3d:postTrans dx="0" dy="0" dz="0"/>
                  </am3d:trans>
                  <am3d:raster rName="Office3DRenderer" rVer="16.0.8326">
                    <am3d:blip r:embed="rId3"/>
                  </am3d:raster>
                  <am3d:objViewport viewportSz="50103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descr="Question Mark 02">
                <a:extLst>
                  <a:ext uri="{FF2B5EF4-FFF2-40B4-BE49-F238E27FC236}">
                    <a16:creationId xmlns:a16="http://schemas.microsoft.com/office/drawing/2014/main" id="{14D79D81-24B9-4BA6-B1EC-60C278053E3A}"/>
                  </a:ext>
                </a:extLst>
              </p:cNvPr>
              <p:cNvPicPr>
                <a:picLocks noGrp="1" noRot="1" noChangeAspect="1" noMove="1" noResize="1" noEditPoints="1" noAdjustHandles="1" noChangeArrowheads="1" noChangeShapeType="1" noCrop="1"/>
              </p:cNvPicPr>
              <p:nvPr/>
            </p:nvPicPr>
            <p:blipFill>
              <a:blip r:embed="rId3"/>
              <a:stretch>
                <a:fillRect/>
              </a:stretch>
            </p:blipFill>
            <p:spPr>
              <a:xfrm>
                <a:off x="7920302" y="1926165"/>
                <a:ext cx="2509571" cy="4059343"/>
              </a:xfrm>
              <a:prstGeom prst="rect">
                <a:avLst/>
              </a:prstGeom>
            </p:spPr>
          </p:pic>
        </mc:Fallback>
      </mc:AlternateContent>
    </p:spTree>
    <p:extLst>
      <p:ext uri="{BB962C8B-B14F-4D97-AF65-F5344CB8AC3E}">
        <p14:creationId xmlns:p14="http://schemas.microsoft.com/office/powerpoint/2010/main" val="3614856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EAF3E00-6E50-033E-7CAC-D65D8CD60D68}"/>
              </a:ext>
            </a:extLst>
          </p:cNvPr>
          <p:cNvSpPr>
            <a:spLocks noGrp="1"/>
          </p:cNvSpPr>
          <p:nvPr>
            <p:ph type="title"/>
          </p:nvPr>
        </p:nvSpPr>
        <p:spPr>
          <a:xfrm>
            <a:off x="6884766" y="942109"/>
            <a:ext cx="5388202" cy="2248791"/>
          </a:xfrm>
        </p:spPr>
        <p:txBody>
          <a:bodyPr vert="horz" lIns="91440" tIns="45720" rIns="91440" bIns="45720" rtlCol="0" anchor="b">
            <a:normAutofit/>
          </a:bodyPr>
          <a:lstStyle/>
          <a:p>
            <a:pPr defTabSz="914400"/>
            <a:r>
              <a:rPr lang="en-US" sz="4400">
                <a:solidFill>
                  <a:schemeClr val="tx1"/>
                </a:solidFill>
                <a:latin typeface="+mn-lt"/>
              </a:rPr>
              <a:t>Workforce Development Summit</a:t>
            </a:r>
          </a:p>
        </p:txBody>
      </p:sp>
      <p:sp>
        <p:nvSpPr>
          <p:cNvPr id="11" name="Content Placeholder 2">
            <a:extLst>
              <a:ext uri="{FF2B5EF4-FFF2-40B4-BE49-F238E27FC236}">
                <a16:creationId xmlns:a16="http://schemas.microsoft.com/office/drawing/2014/main" id="{C19E1963-6E8E-CE74-3C49-0F1FCD20623E}"/>
              </a:ext>
            </a:extLst>
          </p:cNvPr>
          <p:cNvSpPr>
            <a:spLocks noGrp="1"/>
          </p:cNvSpPr>
          <p:nvPr>
            <p:ph idx="1"/>
          </p:nvPr>
        </p:nvSpPr>
        <p:spPr>
          <a:xfrm>
            <a:off x="7482972" y="3056445"/>
            <a:ext cx="5226265" cy="476201"/>
          </a:xfrm>
        </p:spPr>
        <p:txBody>
          <a:bodyPr vert="horz" lIns="91440" tIns="45720" rIns="91440" bIns="45720" rtlCol="0" anchor="t">
            <a:noAutofit/>
          </a:bodyPr>
          <a:lstStyle/>
          <a:p>
            <a:pPr marL="0" indent="0">
              <a:lnSpc>
                <a:spcPct val="100000"/>
              </a:lnSpc>
              <a:spcBef>
                <a:spcPts val="0"/>
              </a:spcBef>
              <a:buNone/>
            </a:pPr>
            <a:r>
              <a:rPr lang="en-US" sz="2400">
                <a:solidFill>
                  <a:schemeClr val="tx1"/>
                </a:solidFill>
                <a:latin typeface="+mn-lt"/>
                <a:cs typeface="Calibri"/>
              </a:rPr>
              <a:t>2</a:t>
            </a:r>
            <a:r>
              <a:rPr lang="en-US" sz="2400" baseline="30000">
                <a:solidFill>
                  <a:schemeClr val="tx1"/>
                </a:solidFill>
                <a:latin typeface="+mn-lt"/>
                <a:cs typeface="Calibri"/>
              </a:rPr>
              <a:t>nd</a:t>
            </a:r>
            <a:r>
              <a:rPr lang="en-US" sz="2400">
                <a:solidFill>
                  <a:schemeClr val="tx1"/>
                </a:solidFill>
                <a:latin typeface="+mn-lt"/>
                <a:cs typeface="Calibri"/>
              </a:rPr>
              <a:t> Annual Conference</a:t>
            </a:r>
            <a:endParaRPr lang="en-US">
              <a:solidFill>
                <a:schemeClr val="tx1"/>
              </a:solidFill>
            </a:endParaRPr>
          </a:p>
        </p:txBody>
      </p:sp>
      <p:sp>
        <p:nvSpPr>
          <p:cNvPr id="3" name="TextBox 2">
            <a:extLst>
              <a:ext uri="{FF2B5EF4-FFF2-40B4-BE49-F238E27FC236}">
                <a16:creationId xmlns:a16="http://schemas.microsoft.com/office/drawing/2014/main" id="{22C11DD9-BB59-5225-B551-CC43C2C2ADD7}"/>
              </a:ext>
            </a:extLst>
          </p:cNvPr>
          <p:cNvSpPr txBox="1"/>
          <p:nvPr/>
        </p:nvSpPr>
        <p:spPr>
          <a:xfrm>
            <a:off x="0" y="0"/>
            <a:ext cx="6160655" cy="705658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122" name="Picture 2" descr="Workforce Development Images – Browse 47,089 Stock Photos, Vectors, and  Video | Adobe Stock">
            <a:extLst>
              <a:ext uri="{FF2B5EF4-FFF2-40B4-BE49-F238E27FC236}">
                <a16:creationId xmlns:a16="http://schemas.microsoft.com/office/drawing/2014/main" id="{670D65FF-362A-8535-EE12-FABCA496DB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63521" y="705117"/>
            <a:ext cx="6439825" cy="5447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0662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A173CF-D612-39A2-A3F6-D20109B2F574}"/>
              </a:ext>
            </a:extLst>
          </p:cNvPr>
          <p:cNvPicPr>
            <a:picLocks noChangeAspect="1"/>
          </p:cNvPicPr>
          <p:nvPr/>
        </p:nvPicPr>
        <p:blipFill>
          <a:blip r:embed="rId2"/>
          <a:stretch>
            <a:fillRect/>
          </a:stretch>
        </p:blipFill>
        <p:spPr>
          <a:xfrm>
            <a:off x="4012801" y="5295009"/>
            <a:ext cx="4166393" cy="1562991"/>
          </a:xfrm>
          <a:prstGeom prst="rect">
            <a:avLst/>
          </a:prstGeom>
        </p:spPr>
      </p:pic>
      <p:sp>
        <p:nvSpPr>
          <p:cNvPr id="3" name="Content Placeholder 2">
            <a:extLst>
              <a:ext uri="{FF2B5EF4-FFF2-40B4-BE49-F238E27FC236}">
                <a16:creationId xmlns:a16="http://schemas.microsoft.com/office/drawing/2014/main" id="{055AA908-EF3B-588A-F3E5-0E71266B066F}"/>
              </a:ext>
            </a:extLst>
          </p:cNvPr>
          <p:cNvSpPr>
            <a:spLocks noGrp="1"/>
          </p:cNvSpPr>
          <p:nvPr>
            <p:ph idx="1"/>
          </p:nvPr>
        </p:nvSpPr>
        <p:spPr>
          <a:xfrm>
            <a:off x="1209823" y="1519311"/>
            <a:ext cx="10326858" cy="3924886"/>
          </a:xfrm>
        </p:spPr>
        <p:txBody>
          <a:bodyPr>
            <a:normAutofit fontScale="62500" lnSpcReduction="20000"/>
          </a:bodyPr>
          <a:lstStyle/>
          <a:p>
            <a:pPr marL="0" indent="0">
              <a:buNone/>
            </a:pPr>
            <a:r>
              <a:rPr lang="en-US" sz="3200" b="0" i="0">
                <a:solidFill>
                  <a:srgbClr val="1E0A3C"/>
                </a:solidFill>
                <a:effectLst/>
                <a:latin typeface="-apple-system"/>
              </a:rPr>
              <a:t>Join the Second Annual Arizona Healthcare Workforce Summit and support statewide healthcare workforce collaboration. We must work together to retain young talent, build career pathways to support economic mobility, and address critical workforce needs. With an influx of funding to address statewide healthcare workforce development and many initiatives underway, the Summit will facilitate strategic collaboration and maximize our collective awareness and impact.</a:t>
            </a:r>
            <a:r>
              <a:rPr lang="en-US" sz="3200" b="1" i="0">
                <a:solidFill>
                  <a:srgbClr val="1E0A3C"/>
                </a:solidFill>
                <a:effectLst/>
                <a:latin typeface="-apple-system"/>
              </a:rPr>
              <a:t> </a:t>
            </a:r>
          </a:p>
          <a:p>
            <a:pPr marL="0" indent="0">
              <a:buNone/>
            </a:pPr>
            <a:endParaRPr lang="en-US" sz="3200">
              <a:solidFill>
                <a:srgbClr val="954F72"/>
              </a:solidFill>
              <a:hlinkClick r:id="rId3">
                <a:extLst>
                  <a:ext uri="{A12FA001-AC4F-418D-AE19-62706E023703}">
                    <ahyp:hlinkClr xmlns:ahyp="http://schemas.microsoft.com/office/drawing/2018/hyperlinkcolor" val="tx"/>
                  </a:ext>
                </a:extLst>
              </a:hlinkClick>
            </a:endParaRPr>
          </a:p>
          <a:p>
            <a:pPr marL="0" indent="0">
              <a:buNone/>
            </a:pPr>
            <a:endParaRPr lang="en-US" sz="3200">
              <a:solidFill>
                <a:srgbClr val="954F72"/>
              </a:solidFill>
              <a:hlinkClick r:id="rId3">
                <a:extLst>
                  <a:ext uri="{A12FA001-AC4F-418D-AE19-62706E023703}">
                    <ahyp:hlinkClr xmlns:ahyp="http://schemas.microsoft.com/office/drawing/2018/hyperlinkcolor" val="tx"/>
                  </a:ext>
                </a:extLst>
              </a:hlinkClick>
            </a:endParaRPr>
          </a:p>
          <a:p>
            <a:pPr marL="0" indent="0" algn="ctr">
              <a:buNone/>
            </a:pPr>
            <a:r>
              <a:rPr lang="en-US" sz="2900">
                <a:solidFill>
                  <a:schemeClr val="accent6">
                    <a:lumMod val="50000"/>
                  </a:schemeClr>
                </a:solidFill>
                <a:hlinkClick r:id="rId3">
                  <a:extLst>
                    <a:ext uri="{A12FA001-AC4F-418D-AE19-62706E023703}">
                      <ahyp:hlinkClr xmlns:ahyp="http://schemas.microsoft.com/office/drawing/2018/hyperlinkcolor" val="tx"/>
                    </a:ext>
                  </a:extLst>
                </a:hlinkClick>
              </a:rPr>
              <a:t>2024 Arizona Healthcare Workforce Summit Tickets, Thu, Apr 4 &amp; 5, 2024 at 9:00 AM | Eventbrite</a:t>
            </a:r>
            <a:endParaRPr lang="en-US" sz="2900">
              <a:solidFill>
                <a:schemeClr val="accent6">
                  <a:lumMod val="50000"/>
                </a:schemeClr>
              </a:solidFill>
            </a:endParaRPr>
          </a:p>
        </p:txBody>
      </p:sp>
      <p:pic>
        <p:nvPicPr>
          <p:cNvPr id="6" name="Picture 5">
            <a:extLst>
              <a:ext uri="{FF2B5EF4-FFF2-40B4-BE49-F238E27FC236}">
                <a16:creationId xmlns:a16="http://schemas.microsoft.com/office/drawing/2014/main" id="{98947D18-E8DF-9033-810A-3D164ADA4ACB}"/>
              </a:ext>
            </a:extLst>
          </p:cNvPr>
          <p:cNvPicPr>
            <a:picLocks noChangeAspect="1"/>
          </p:cNvPicPr>
          <p:nvPr/>
        </p:nvPicPr>
        <p:blipFill rotWithShape="1">
          <a:blip r:embed="rId4"/>
          <a:srcRect l="18338" t="15972" r="13318" b="12656"/>
          <a:stretch/>
        </p:blipFill>
        <p:spPr>
          <a:xfrm>
            <a:off x="5430215" y="3578469"/>
            <a:ext cx="1331567" cy="981566"/>
          </a:xfrm>
          <a:prstGeom prst="rect">
            <a:avLst/>
          </a:prstGeom>
        </p:spPr>
      </p:pic>
      <p:sp>
        <p:nvSpPr>
          <p:cNvPr id="2" name="Title 1">
            <a:extLst>
              <a:ext uri="{FF2B5EF4-FFF2-40B4-BE49-F238E27FC236}">
                <a16:creationId xmlns:a16="http://schemas.microsoft.com/office/drawing/2014/main" id="{BA27D1D5-FAF1-16AF-8833-8FC0EEAEE517}"/>
              </a:ext>
            </a:extLst>
          </p:cNvPr>
          <p:cNvSpPr>
            <a:spLocks noGrp="1"/>
          </p:cNvSpPr>
          <p:nvPr>
            <p:ph type="title"/>
          </p:nvPr>
        </p:nvSpPr>
        <p:spPr>
          <a:xfrm>
            <a:off x="1597855" y="105508"/>
            <a:ext cx="9769791" cy="1325563"/>
          </a:xfrm>
        </p:spPr>
        <p:txBody>
          <a:bodyPr/>
          <a:lstStyle/>
          <a:p>
            <a:r>
              <a:rPr lang="en-US">
                <a:solidFill>
                  <a:schemeClr val="accent5">
                    <a:lumMod val="50000"/>
                  </a:schemeClr>
                </a:solidFill>
              </a:rPr>
              <a:t>2</a:t>
            </a:r>
            <a:r>
              <a:rPr lang="en-US" baseline="30000">
                <a:solidFill>
                  <a:schemeClr val="accent5">
                    <a:lumMod val="50000"/>
                  </a:schemeClr>
                </a:solidFill>
              </a:rPr>
              <a:t>nd</a:t>
            </a:r>
            <a:r>
              <a:rPr lang="en-US">
                <a:solidFill>
                  <a:schemeClr val="accent5">
                    <a:lumMod val="50000"/>
                  </a:schemeClr>
                </a:solidFill>
              </a:rPr>
              <a:t> Annual Workforce Development Summit</a:t>
            </a:r>
          </a:p>
        </p:txBody>
      </p:sp>
    </p:spTree>
    <p:extLst>
      <p:ext uri="{BB962C8B-B14F-4D97-AF65-F5344CB8AC3E}">
        <p14:creationId xmlns:p14="http://schemas.microsoft.com/office/powerpoint/2010/main" val="24654270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EAF3E00-6E50-033E-7CAC-D65D8CD60D68}"/>
              </a:ext>
            </a:extLst>
          </p:cNvPr>
          <p:cNvSpPr>
            <a:spLocks noGrp="1"/>
          </p:cNvSpPr>
          <p:nvPr>
            <p:ph type="title"/>
          </p:nvPr>
        </p:nvSpPr>
        <p:spPr>
          <a:xfrm>
            <a:off x="7213600" y="2364509"/>
            <a:ext cx="5634182" cy="2701373"/>
          </a:xfrm>
        </p:spPr>
        <p:txBody>
          <a:bodyPr vert="horz" lIns="91440" tIns="45720" rIns="91440" bIns="45720" rtlCol="0" anchor="b">
            <a:normAutofit fontScale="90000"/>
          </a:bodyPr>
          <a:lstStyle/>
          <a:p>
            <a:pPr defTabSz="914400"/>
            <a:r>
              <a:rPr lang="en-US" sz="5000" spc="-50">
                <a:solidFill>
                  <a:schemeClr val="tx1"/>
                </a:solidFill>
                <a:latin typeface="+mn-lt"/>
              </a:rPr>
              <a:t>Provider-</a:t>
            </a:r>
            <a:br>
              <a:rPr lang="en-US" sz="5000" spc="-50">
                <a:solidFill>
                  <a:schemeClr val="tx1"/>
                </a:solidFill>
                <a:latin typeface="+mn-lt"/>
              </a:rPr>
            </a:br>
            <a:r>
              <a:rPr lang="en-US" sz="5000" spc="-50">
                <a:solidFill>
                  <a:schemeClr val="tx1"/>
                </a:solidFill>
                <a:latin typeface="+mn-lt"/>
              </a:rPr>
              <a:t>Workforce Development Plan </a:t>
            </a:r>
            <a:br>
              <a:rPr lang="en-US" sz="5000" spc="-50">
                <a:solidFill>
                  <a:schemeClr val="tx1"/>
                </a:solidFill>
                <a:latin typeface="+mn-lt"/>
              </a:rPr>
            </a:br>
            <a:r>
              <a:rPr lang="en-US" sz="5000" spc="-50">
                <a:solidFill>
                  <a:schemeClr val="tx1"/>
                </a:solidFill>
                <a:latin typeface="+mn-lt"/>
              </a:rPr>
              <a:t>(P-WFDP) </a:t>
            </a:r>
            <a:br>
              <a:rPr lang="en-US" sz="5000" spc="-50">
                <a:solidFill>
                  <a:schemeClr val="tx1"/>
                </a:solidFill>
                <a:latin typeface="+mn-lt"/>
              </a:rPr>
            </a:br>
            <a:endParaRPr lang="en-US">
              <a:solidFill>
                <a:srgbClr val="0070C0"/>
              </a:solidFill>
              <a:latin typeface="+mn-lt"/>
            </a:endParaRPr>
          </a:p>
        </p:txBody>
      </p:sp>
      <p:sp>
        <p:nvSpPr>
          <p:cNvPr id="5" name="TextBox 4">
            <a:extLst>
              <a:ext uri="{FF2B5EF4-FFF2-40B4-BE49-F238E27FC236}">
                <a16:creationId xmlns:a16="http://schemas.microsoft.com/office/drawing/2014/main" id="{D1175278-30E6-6140-D181-09D06EE41E11}"/>
              </a:ext>
            </a:extLst>
          </p:cNvPr>
          <p:cNvSpPr txBox="1"/>
          <p:nvPr/>
        </p:nvSpPr>
        <p:spPr>
          <a:xfrm>
            <a:off x="-1736436" y="0"/>
            <a:ext cx="8562109" cy="7056582"/>
          </a:xfrm>
          <a:prstGeom prst="rect">
            <a:avLst/>
          </a:prstGeom>
          <a:solidFill>
            <a:schemeClr val="tx1"/>
          </a:solidFill>
        </p:spPr>
        <p:txBody>
          <a:bodyPr wrap="square" rtlCol="0">
            <a:spAutoFit/>
          </a:bodyPr>
          <a:lstStyle/>
          <a:p>
            <a:endParaRPr lang="en-US"/>
          </a:p>
        </p:txBody>
      </p:sp>
      <p:pic>
        <p:nvPicPr>
          <p:cNvPr id="1026" name="Picture 2">
            <a:extLst>
              <a:ext uri="{FF2B5EF4-FFF2-40B4-BE49-F238E27FC236}">
                <a16:creationId xmlns:a16="http://schemas.microsoft.com/office/drawing/2014/main" id="{BF0495C1-461D-0CB7-A950-2ED45BC271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3" y="-4406"/>
            <a:ext cx="67992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utting the HOPE, FUN and THRIVING into climate ACTION">
            <a:extLst>
              <a:ext uri="{FF2B5EF4-FFF2-40B4-BE49-F238E27FC236}">
                <a16:creationId xmlns:a16="http://schemas.microsoft.com/office/drawing/2014/main" id="{7DCC1D93-4126-E9EE-909E-FB413EE2D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6912" y="5533726"/>
            <a:ext cx="1630819" cy="1324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550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9" name="Straight Connector 98">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3" name="Rectangle 102">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extBox 3">
            <a:extLst>
              <a:ext uri="{FF2B5EF4-FFF2-40B4-BE49-F238E27FC236}">
                <a16:creationId xmlns:a16="http://schemas.microsoft.com/office/drawing/2014/main" id="{75E1AE51-D6BA-3440-36EB-F452E87EAEDA}"/>
              </a:ext>
            </a:extLst>
          </p:cNvPr>
          <p:cNvSpPr txBox="1"/>
          <p:nvPr/>
        </p:nvSpPr>
        <p:spPr>
          <a:xfrm>
            <a:off x="174171" y="138963"/>
            <a:ext cx="1051230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a:solidFill>
                  <a:srgbClr val="0070C0"/>
                </a:solidFill>
                <a:latin typeface="Lucida Sans" panose="020B0602030504020204" pitchFamily="34" charset="0"/>
                <a:cs typeface="Baguet Script" panose="020F0502020204030204" pitchFamily="34" charset="0"/>
              </a:rPr>
              <a:t>2024 P-WFDP Reviews &amp; Next Steps</a:t>
            </a:r>
            <a:endParaRPr kumimoji="0" lang="en-US" sz="5400" b="0" i="0" u="none" strike="noStrike" kern="1200" cap="none" spc="0" normalizeH="0" baseline="0" noProof="0">
              <a:ln>
                <a:noFill/>
              </a:ln>
              <a:solidFill>
                <a:srgbClr val="0070C0"/>
              </a:solidFill>
              <a:effectLst/>
              <a:uLnTx/>
              <a:uFillTx/>
              <a:latin typeface="Lucida Sans" panose="020B0602030504020204" pitchFamily="34" charset="0"/>
              <a:ea typeface="+mn-ea"/>
              <a:cs typeface="Baguet Script" panose="020F0502020204030204" pitchFamily="34" charset="0"/>
            </a:endParaRPr>
          </a:p>
        </p:txBody>
      </p:sp>
      <p:sp>
        <p:nvSpPr>
          <p:cNvPr id="3" name="TextBox 2">
            <a:extLst>
              <a:ext uri="{FF2B5EF4-FFF2-40B4-BE49-F238E27FC236}">
                <a16:creationId xmlns:a16="http://schemas.microsoft.com/office/drawing/2014/main" id="{5AD72CC6-11C3-3AB3-5C72-6CEB8F561623}"/>
              </a:ext>
            </a:extLst>
          </p:cNvPr>
          <p:cNvSpPr txBox="1"/>
          <p:nvPr/>
        </p:nvSpPr>
        <p:spPr>
          <a:xfrm>
            <a:off x="757382" y="1628988"/>
            <a:ext cx="10598595" cy="931327"/>
          </a:xfrm>
          <a:prstGeom prst="rect">
            <a:avLst/>
          </a:prstGeom>
          <a:solidFill>
            <a:schemeClr val="bg1"/>
          </a:solidFill>
        </p:spPr>
        <p:txBody>
          <a:bodyPr wrap="square" rtlCol="0">
            <a:spAutoFit/>
          </a:bodyPr>
          <a:lstStyle/>
          <a:p>
            <a:endParaRPr lang="en-US"/>
          </a:p>
        </p:txBody>
      </p:sp>
      <p:sp>
        <p:nvSpPr>
          <p:cNvPr id="6" name="TextBox 5">
            <a:extLst>
              <a:ext uri="{FF2B5EF4-FFF2-40B4-BE49-F238E27FC236}">
                <a16:creationId xmlns:a16="http://schemas.microsoft.com/office/drawing/2014/main" id="{9EEDD06D-207E-1E03-B7E0-2937CF058263}"/>
              </a:ext>
            </a:extLst>
          </p:cNvPr>
          <p:cNvSpPr txBox="1"/>
          <p:nvPr/>
        </p:nvSpPr>
        <p:spPr>
          <a:xfrm>
            <a:off x="757382" y="3151227"/>
            <a:ext cx="8685290" cy="2308324"/>
          </a:xfrm>
          <a:prstGeom prst="rect">
            <a:avLst/>
          </a:prstGeom>
          <a:noFill/>
        </p:spPr>
        <p:txBody>
          <a:bodyPr wrap="square" rtlCol="0">
            <a:spAutoFit/>
          </a:bodyPr>
          <a:lstStyle/>
          <a:p>
            <a:endParaRPr lang="en-US"/>
          </a:p>
          <a:p>
            <a:r>
              <a:rPr lang="en-US" b="1"/>
              <a:t>NEXT STEPS</a:t>
            </a:r>
          </a:p>
          <a:p>
            <a:pPr marL="285750" indent="-285750">
              <a:buFont typeface="Arial" panose="020B0604020202020204" pitchFamily="34" charset="0"/>
              <a:buChar char="•"/>
            </a:pPr>
            <a:r>
              <a:rPr lang="en-US" b="1"/>
              <a:t>Competency Continuum Review Process </a:t>
            </a:r>
            <a:r>
              <a:rPr lang="en-US" sz="1100"/>
              <a:t>(scoring rubric):  </a:t>
            </a:r>
            <a:r>
              <a:rPr lang="en-US"/>
              <a:t>March - May</a:t>
            </a:r>
          </a:p>
          <a:p>
            <a:pPr marL="285750" indent="-285750">
              <a:buFont typeface="Arial" panose="020B0604020202020204" pitchFamily="34" charset="0"/>
              <a:buChar char="•"/>
            </a:pPr>
            <a:r>
              <a:rPr lang="en-US" b="1">
                <a:highlight>
                  <a:srgbClr val="00FFFF"/>
                </a:highlight>
              </a:rPr>
              <a:t>Feedback to Providers: </a:t>
            </a:r>
            <a:r>
              <a:rPr lang="en-US"/>
              <a:t>May/June</a:t>
            </a:r>
          </a:p>
          <a:p>
            <a:pPr marL="285750" indent="-285750">
              <a:buFont typeface="Arial" panose="020B0604020202020204" pitchFamily="34" charset="0"/>
              <a:buChar char="•"/>
            </a:pPr>
            <a:r>
              <a:rPr lang="en-US" b="1"/>
              <a:t>PWFDP Sub-Committee: </a:t>
            </a:r>
            <a:r>
              <a:rPr lang="en-US"/>
              <a:t>Begin meeting in July</a:t>
            </a:r>
          </a:p>
          <a:p>
            <a:pPr marL="742950" lvl="1" indent="-285750">
              <a:buFont typeface="Arial" panose="020B0604020202020204" pitchFamily="34" charset="0"/>
              <a:buChar char="•"/>
            </a:pPr>
            <a:r>
              <a:rPr lang="en-US" b="1"/>
              <a:t>New This Year: </a:t>
            </a:r>
            <a:r>
              <a:rPr lang="en-US"/>
              <a:t>Members of the Provider Advisory Committee will be included </a:t>
            </a:r>
          </a:p>
          <a:p>
            <a:pPr marL="285750" indent="-285750">
              <a:buFont typeface="Arial" panose="020B0604020202020204" pitchFamily="34" charset="0"/>
              <a:buChar char="•"/>
            </a:pPr>
            <a:r>
              <a:rPr lang="en-US" b="1"/>
              <a:t>2025 Template(s) Release Date</a:t>
            </a:r>
            <a:r>
              <a:rPr lang="en-US"/>
              <a:t>: October 2024 </a:t>
            </a:r>
          </a:p>
          <a:p>
            <a:pPr marL="285750" indent="-285750">
              <a:buFont typeface="Arial" panose="020B0604020202020204" pitchFamily="34" charset="0"/>
              <a:buChar char="•"/>
            </a:pPr>
            <a:endParaRPr lang="en-US">
              <a:highlight>
                <a:srgbClr val="00FF00"/>
              </a:highlight>
            </a:endParaRPr>
          </a:p>
        </p:txBody>
      </p:sp>
      <p:sp>
        <p:nvSpPr>
          <p:cNvPr id="7" name="TextBox 6">
            <a:extLst>
              <a:ext uri="{FF2B5EF4-FFF2-40B4-BE49-F238E27FC236}">
                <a16:creationId xmlns:a16="http://schemas.microsoft.com/office/drawing/2014/main" id="{016C850C-D0C0-1B2E-9628-5E27AA45E190}"/>
              </a:ext>
            </a:extLst>
          </p:cNvPr>
          <p:cNvSpPr txBox="1"/>
          <p:nvPr/>
        </p:nvSpPr>
        <p:spPr>
          <a:xfrm>
            <a:off x="8720010" y="5202056"/>
            <a:ext cx="3013166" cy="1200329"/>
          </a:xfrm>
          <a:prstGeom prst="rect">
            <a:avLst/>
          </a:prstGeom>
          <a:noFill/>
        </p:spPr>
        <p:txBody>
          <a:bodyPr wrap="square" rtlCol="0">
            <a:spAutoFit/>
          </a:bodyPr>
          <a:lstStyle/>
          <a:p>
            <a:pPr algn="ctr"/>
            <a:r>
              <a:rPr lang="en-US" sz="1800" b="1">
                <a:solidFill>
                  <a:srgbClr val="C55A11"/>
                </a:solidFill>
                <a:effectLst/>
                <a:latin typeface="Calibri" panose="020F0502020204030204" pitchFamily="34" charset="0"/>
                <a:ea typeface="Calibri" panose="020F0502020204030204" pitchFamily="34" charset="0"/>
              </a:rPr>
              <a:t>“</a:t>
            </a:r>
            <a:r>
              <a:rPr lang="en-US" sz="1800" b="1" i="1">
                <a:solidFill>
                  <a:srgbClr val="C55A11"/>
                </a:solidFill>
                <a:effectLst/>
                <a:latin typeface="Calibri" panose="020F0502020204030204" pitchFamily="34" charset="0"/>
                <a:ea typeface="Calibri" panose="020F0502020204030204" pitchFamily="34" charset="0"/>
              </a:rPr>
              <a:t>The future of organizations is the growth of the people in them</a:t>
            </a:r>
            <a:r>
              <a:rPr lang="en-US" sz="1800" b="1">
                <a:solidFill>
                  <a:srgbClr val="C55A11"/>
                </a:solidFill>
                <a:effectLst/>
                <a:latin typeface="Calibri" panose="020F0502020204030204" pitchFamily="34" charset="0"/>
                <a:ea typeface="Calibri" panose="020F0502020204030204" pitchFamily="34" charset="0"/>
              </a:rPr>
              <a:t>.” - Unknown</a:t>
            </a:r>
            <a:r>
              <a:rPr lang="en-US" sz="1800">
                <a:solidFill>
                  <a:srgbClr val="C55A11"/>
                </a:solidFill>
                <a:effectLst/>
                <a:latin typeface="Calibri" panose="020F0502020204030204" pitchFamily="34" charset="0"/>
                <a:ea typeface="Calibri" panose="020F0502020204030204" pitchFamily="34" charset="0"/>
              </a:rPr>
              <a:t> </a:t>
            </a:r>
            <a:endParaRPr lang="en-US" sz="1800">
              <a:effectLst/>
              <a:latin typeface="Calibri" panose="020F0502020204030204" pitchFamily="34" charset="0"/>
              <a:ea typeface="Calibri" panose="020F0502020204030204" pitchFamily="34" charset="0"/>
            </a:endParaRPr>
          </a:p>
          <a:p>
            <a:endParaRPr lang="en-US"/>
          </a:p>
        </p:txBody>
      </p:sp>
      <p:sp>
        <p:nvSpPr>
          <p:cNvPr id="5" name="TextBox 4">
            <a:extLst>
              <a:ext uri="{FF2B5EF4-FFF2-40B4-BE49-F238E27FC236}">
                <a16:creationId xmlns:a16="http://schemas.microsoft.com/office/drawing/2014/main" id="{4138AFB3-B423-BC0A-61DA-B14A88E89E9C}"/>
              </a:ext>
            </a:extLst>
          </p:cNvPr>
          <p:cNvSpPr txBox="1"/>
          <p:nvPr/>
        </p:nvSpPr>
        <p:spPr>
          <a:xfrm>
            <a:off x="4379534" y="6453071"/>
            <a:ext cx="2974109" cy="369332"/>
          </a:xfrm>
          <a:prstGeom prst="rect">
            <a:avLst/>
          </a:prstGeom>
          <a:solidFill>
            <a:schemeClr val="bg1"/>
          </a:solidFill>
        </p:spPr>
        <p:txBody>
          <a:bodyPr wrap="square" rtlCol="0">
            <a:spAutoFit/>
          </a:bodyPr>
          <a:lstStyle/>
          <a:p>
            <a:r>
              <a:rPr lang="en-US"/>
              <a:t>P-WFDP Resources: </a:t>
            </a:r>
            <a:r>
              <a:rPr lang="en-US">
                <a:hlinkClick r:id="rId3"/>
              </a:rPr>
              <a:t>Click Here</a:t>
            </a:r>
            <a:endParaRPr lang="en-US"/>
          </a:p>
        </p:txBody>
      </p:sp>
      <p:pic>
        <p:nvPicPr>
          <p:cNvPr id="11268" name="Picture 4" descr="45,000+ Thank You Stock Illustrations, Royalty-Free Vector Graphics &amp; Clip  Art - iStock | Thank you card, Appreciation, Gratitude">
            <a:extLst>
              <a:ext uri="{FF2B5EF4-FFF2-40B4-BE49-F238E27FC236}">
                <a16:creationId xmlns:a16="http://schemas.microsoft.com/office/drawing/2014/main" id="{C550DA11-D18B-50A5-1DBC-3441FC8B97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081" b="16433"/>
          <a:stretch/>
        </p:blipFill>
        <p:spPr bwMode="auto">
          <a:xfrm>
            <a:off x="2720109" y="1257334"/>
            <a:ext cx="6751782" cy="1891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4456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EAF3E00-6E50-033E-7CAC-D65D8CD60D68}"/>
              </a:ext>
            </a:extLst>
          </p:cNvPr>
          <p:cNvSpPr>
            <a:spLocks noGrp="1"/>
          </p:cNvSpPr>
          <p:nvPr>
            <p:ph type="title"/>
          </p:nvPr>
        </p:nvSpPr>
        <p:spPr>
          <a:xfrm>
            <a:off x="7213600" y="2364510"/>
            <a:ext cx="5634182" cy="1604176"/>
          </a:xfrm>
        </p:spPr>
        <p:txBody>
          <a:bodyPr vert="horz" lIns="91440" tIns="45720" rIns="91440" bIns="45720" rtlCol="0" anchor="b">
            <a:normAutofit/>
          </a:bodyPr>
          <a:lstStyle/>
          <a:p>
            <a:pPr defTabSz="914400"/>
            <a:r>
              <a:rPr lang="en-US" sz="5000" spc="-50">
                <a:solidFill>
                  <a:schemeClr val="tx1"/>
                </a:solidFill>
                <a:latin typeface="+mn-lt"/>
              </a:rPr>
              <a:t>DD Spotlight</a:t>
            </a:r>
            <a:br>
              <a:rPr lang="en-US" sz="5000" spc="-50">
                <a:solidFill>
                  <a:schemeClr val="tx1"/>
                </a:solidFill>
                <a:latin typeface="+mn-lt"/>
              </a:rPr>
            </a:br>
            <a:endParaRPr lang="en-US">
              <a:solidFill>
                <a:srgbClr val="0070C0"/>
              </a:solidFill>
              <a:latin typeface="+mn-lt"/>
            </a:endParaRPr>
          </a:p>
        </p:txBody>
      </p:sp>
      <p:sp>
        <p:nvSpPr>
          <p:cNvPr id="5" name="TextBox 4">
            <a:extLst>
              <a:ext uri="{FF2B5EF4-FFF2-40B4-BE49-F238E27FC236}">
                <a16:creationId xmlns:a16="http://schemas.microsoft.com/office/drawing/2014/main" id="{D1175278-30E6-6140-D181-09D06EE41E11}"/>
              </a:ext>
            </a:extLst>
          </p:cNvPr>
          <p:cNvSpPr txBox="1"/>
          <p:nvPr/>
        </p:nvSpPr>
        <p:spPr>
          <a:xfrm>
            <a:off x="0" y="0"/>
            <a:ext cx="6777872" cy="705658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descr="A yellow light shining on a black background&#10;&#10;Description automatically generated">
            <a:extLst>
              <a:ext uri="{FF2B5EF4-FFF2-40B4-BE49-F238E27FC236}">
                <a16:creationId xmlns:a16="http://schemas.microsoft.com/office/drawing/2014/main" id="{98217744-31E0-1E1E-6AD6-E54DE74C61A0}"/>
              </a:ext>
            </a:extLst>
          </p:cNvPr>
          <p:cNvPicPr>
            <a:picLocks noChangeAspect="1"/>
          </p:cNvPicPr>
          <p:nvPr/>
        </p:nvPicPr>
        <p:blipFill>
          <a:blip r:embed="rId2"/>
          <a:stretch>
            <a:fillRect/>
          </a:stretch>
        </p:blipFill>
        <p:spPr>
          <a:xfrm>
            <a:off x="8863126" y="10205"/>
            <a:ext cx="3328873" cy="4114800"/>
          </a:xfrm>
          <a:prstGeom prst="rect">
            <a:avLst/>
          </a:prstGeom>
        </p:spPr>
      </p:pic>
      <p:pic>
        <p:nvPicPr>
          <p:cNvPr id="3" name="Picture 2" descr="Spotlight on National Developmental Disabilities Awareness Month - CMD-IT">
            <a:extLst>
              <a:ext uri="{FF2B5EF4-FFF2-40B4-BE49-F238E27FC236}">
                <a16:creationId xmlns:a16="http://schemas.microsoft.com/office/drawing/2014/main" id="{092A0959-2B57-BCED-4EB7-A27B5BB5A1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09"/>
          <a:stretch/>
        </p:blipFill>
        <p:spPr bwMode="auto">
          <a:xfrm>
            <a:off x="161911" y="555371"/>
            <a:ext cx="6454050" cy="58984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0353A12-08CC-13FF-BABA-7D439954736C}"/>
              </a:ext>
            </a:extLst>
          </p:cNvPr>
          <p:cNvSpPr txBox="1"/>
          <p:nvPr/>
        </p:nvSpPr>
        <p:spPr>
          <a:xfrm>
            <a:off x="7590541" y="3504598"/>
            <a:ext cx="5874041" cy="646331"/>
          </a:xfrm>
          <a:prstGeom prst="rect">
            <a:avLst/>
          </a:prstGeom>
          <a:noFill/>
        </p:spPr>
        <p:txBody>
          <a:bodyPr wrap="square" rtlCol="0">
            <a:spAutoFit/>
          </a:bodyPr>
          <a:lstStyle/>
          <a:p>
            <a:r>
              <a:rPr lang="en-US" b="1"/>
              <a:t>Dr. Susan Arnold </a:t>
            </a:r>
          </a:p>
          <a:p>
            <a:r>
              <a:rPr lang="en-US" i="1"/>
              <a:t>      Division of Developmental Disabilities</a:t>
            </a:r>
          </a:p>
        </p:txBody>
      </p:sp>
    </p:spTree>
    <p:extLst>
      <p:ext uri="{BB962C8B-B14F-4D97-AF65-F5344CB8AC3E}">
        <p14:creationId xmlns:p14="http://schemas.microsoft.com/office/powerpoint/2010/main" val="19120661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
          <p:cNvSpPr txBox="1">
            <a:spLocks noGrp="1"/>
          </p:cNvSpPr>
          <p:nvPr>
            <p:ph type="title"/>
          </p:nvPr>
        </p:nvSpPr>
        <p:spPr>
          <a:xfrm>
            <a:off x="838200" y="5877703"/>
            <a:ext cx="10515600" cy="85725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FFFFFF"/>
              </a:buClr>
              <a:buSzPct val="100000"/>
              <a:buFont typeface="Calibri"/>
              <a:buNone/>
            </a:pPr>
            <a:br>
              <a:rPr lang="en-US" sz="1800" b="1" i="0" u="none" strike="noStrike">
                <a:solidFill>
                  <a:srgbClr val="FFFFFF"/>
                </a:solidFill>
                <a:latin typeface="Calibri"/>
                <a:ea typeface="Calibri"/>
                <a:cs typeface="Calibri"/>
                <a:sym typeface="Calibri"/>
              </a:rPr>
            </a:br>
            <a:br>
              <a:rPr lang="en-US" sz="1800" b="1" i="0" u="none" strike="noStrike">
                <a:solidFill>
                  <a:srgbClr val="FFFFFF"/>
                </a:solidFill>
                <a:latin typeface="Calibri"/>
                <a:ea typeface="Calibri"/>
                <a:cs typeface="Calibri"/>
                <a:sym typeface="Calibri"/>
              </a:rPr>
            </a:br>
            <a:br>
              <a:rPr lang="en-US" sz="1800" b="1" i="0" u="none" strike="noStrike">
                <a:solidFill>
                  <a:srgbClr val="FFFFFF"/>
                </a:solidFill>
                <a:latin typeface="Calibri"/>
                <a:ea typeface="Calibri"/>
                <a:cs typeface="Calibri"/>
                <a:sym typeface="Calibri"/>
              </a:rPr>
            </a:br>
            <a:endParaRPr sz="1800" b="1" i="0" u="none" strike="noStrike">
              <a:solidFill>
                <a:srgbClr val="FFFFFF"/>
              </a:solidFill>
              <a:latin typeface="Calibri"/>
              <a:ea typeface="Calibri"/>
              <a:cs typeface="Calibri"/>
              <a:sym typeface="Calibri"/>
            </a:endParaRPr>
          </a:p>
        </p:txBody>
      </p:sp>
      <p:sp>
        <p:nvSpPr>
          <p:cNvPr id="396" name="Google Shape;396;p1"/>
          <p:cNvSpPr txBox="1"/>
          <p:nvPr/>
        </p:nvSpPr>
        <p:spPr>
          <a:xfrm>
            <a:off x="8170222" y="142069"/>
            <a:ext cx="3894000" cy="954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Arial"/>
                <a:cs typeface="Arial"/>
                <a:sym typeface="Arial"/>
              </a:rPr>
              <a:t>Susanne Arnold, Ph.D.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a:ln>
                  <a:noFill/>
                </a:ln>
                <a:solidFill>
                  <a:srgbClr val="FFFFFF"/>
                </a:solidFill>
                <a:effectLst/>
                <a:uLnTx/>
                <a:uFillTx/>
                <a:latin typeface="Arial"/>
                <a:ea typeface="Arial"/>
                <a:cs typeface="Arial"/>
                <a:sym typeface="Arial"/>
              </a:rPr>
              <a:t>Behavioral Health Administrator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a:ln>
                  <a:noFill/>
                </a:ln>
                <a:solidFill>
                  <a:srgbClr val="FFFFFF"/>
                </a:solidFill>
                <a:effectLst/>
                <a:uLnTx/>
                <a:uFillTx/>
                <a:latin typeface="Arial"/>
                <a:ea typeface="Arial"/>
                <a:cs typeface="Arial"/>
                <a:sym typeface="Arial"/>
              </a:rPr>
              <a:t>Division of Developmental Disabilities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7" name="Google Shape;397;p1"/>
          <p:cNvSpPr txBox="1"/>
          <p:nvPr/>
        </p:nvSpPr>
        <p:spPr>
          <a:xfrm>
            <a:off x="1668950" y="5780650"/>
            <a:ext cx="9542400" cy="954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a:ln>
                  <a:noFill/>
                </a:ln>
                <a:solidFill>
                  <a:srgbClr val="FFFFFF"/>
                </a:solidFill>
                <a:effectLst/>
                <a:uLnTx/>
                <a:uFillTx/>
                <a:latin typeface="Arial"/>
                <a:cs typeface="Arial"/>
                <a:sym typeface="Arial"/>
              </a:rPr>
              <a:t>Division of Developmental Disabilities</a:t>
            </a:r>
            <a:endParaRPr kumimoji="0" sz="28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a:ln>
                  <a:noFill/>
                </a:ln>
                <a:solidFill>
                  <a:srgbClr val="FFFFFF"/>
                </a:solidFill>
                <a:effectLst/>
                <a:uLnTx/>
                <a:uFillTx/>
                <a:latin typeface="Arial"/>
                <a:cs typeface="Arial"/>
                <a:sym typeface="Arial"/>
              </a:rPr>
              <a:t>Training Iniatives for Behavioral Health Providers</a:t>
            </a:r>
            <a:endParaRPr kumimoji="0" sz="2800" b="1" i="0" u="none" strike="noStrike" kern="0" cap="none" spc="0" normalizeH="0" baseline="0" noProof="0">
              <a:ln>
                <a:noFill/>
              </a:ln>
              <a:solidFill>
                <a:srgbClr val="FFFFFF"/>
              </a:solidFill>
              <a:effectLst/>
              <a:uLnTx/>
              <a:uFillTx/>
              <a:latin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D7B8D5-FD5A-5BD8-6D47-423FA8EEDB7B}"/>
              </a:ext>
            </a:extLst>
          </p:cNvPr>
          <p:cNvSpPr>
            <a:spLocks noGrp="1"/>
          </p:cNvSpPr>
          <p:nvPr>
            <p:ph type="body" idx="1"/>
          </p:nvPr>
        </p:nvSpPr>
        <p:spPr>
          <a:xfrm>
            <a:off x="369871" y="2301411"/>
            <a:ext cx="11113838" cy="4150760"/>
          </a:xfrm>
        </p:spPr>
        <p:txBody>
          <a:bodyPr>
            <a:noAutofit/>
          </a:bodyPr>
          <a:lstStyle/>
          <a:p>
            <a:pPr marL="0" marR="0" indent="0" algn="l">
              <a:spcAft>
                <a:spcPts val="1000"/>
              </a:spcAft>
              <a:buNone/>
            </a:pPr>
            <a:r>
              <a:rPr lang="en-US" sz="1800" b="0" i="0">
                <a:solidFill>
                  <a:srgbClr val="000000"/>
                </a:solidFill>
                <a:effectLst/>
                <a:latin typeface="+mj-lt"/>
              </a:rPr>
              <a:t>The Division of Developmental Disabilities, in collaboration with its sub-contracted health plans UnitedHealthcare Community Plan and Mercy Care, is offering a conference for behavioral health providers who are part of their networks. </a:t>
            </a:r>
          </a:p>
          <a:p>
            <a:pPr marL="0" marR="0" indent="0" algn="l">
              <a:spcAft>
                <a:spcPts val="1000"/>
              </a:spcAft>
              <a:buNone/>
            </a:pPr>
            <a:r>
              <a:rPr lang="en-US" sz="1800" b="0" i="0">
                <a:solidFill>
                  <a:srgbClr val="000000"/>
                </a:solidFill>
                <a:effectLst/>
                <a:latin typeface="+mj-lt"/>
              </a:rPr>
              <a:t>The goal of this conference is to enhance provider competency, offer opportunities for professional development, improve member outcomes, and bridge gaps in knowledge for the professionals who serve individuals with developmental disabilities and their families.</a:t>
            </a:r>
            <a:endParaRPr lang="en-US" sz="1800" b="0" i="0">
              <a:solidFill>
                <a:srgbClr val="222222"/>
              </a:solidFill>
              <a:effectLst/>
              <a:latin typeface="+mj-lt"/>
            </a:endParaRPr>
          </a:p>
          <a:p>
            <a:pPr marL="0" marR="0" indent="0" algn="l">
              <a:spcAft>
                <a:spcPts val="1000"/>
              </a:spcAft>
              <a:buNone/>
            </a:pPr>
            <a:r>
              <a:rPr lang="en-US" sz="1800" b="0" i="0">
                <a:solidFill>
                  <a:srgbClr val="000000"/>
                </a:solidFill>
                <a:effectLst/>
                <a:latin typeface="+mj-lt"/>
              </a:rPr>
              <a:t>Target Audience: Behavioral Health Provider Agency supervisors, counselors, case managers, peer and family support specialists, behavior coaches &amp; others who may provide services for DDD members.</a:t>
            </a:r>
            <a:endParaRPr lang="en-US" sz="1800" b="0" i="0">
              <a:solidFill>
                <a:srgbClr val="222222"/>
              </a:solidFill>
              <a:effectLst/>
              <a:latin typeface="+mj-lt"/>
            </a:endParaRPr>
          </a:p>
          <a:p>
            <a:pPr marL="257175" marR="0" indent="0" algn="l" fontAlgn="base">
              <a:spcAft>
                <a:spcPts val="0"/>
              </a:spcAft>
              <a:buNone/>
            </a:pPr>
            <a:r>
              <a:rPr lang="en-US" sz="1800" b="0" i="0">
                <a:solidFill>
                  <a:srgbClr val="000000"/>
                </a:solidFill>
                <a:effectLst/>
                <a:latin typeface="+mj-lt"/>
              </a:rPr>
              <a:t>· Location:  </a:t>
            </a:r>
            <a:r>
              <a:rPr lang="en-US" sz="1800" b="0" i="0">
                <a:solidFill>
                  <a:srgbClr val="1155CC"/>
                </a:solidFill>
                <a:effectLst/>
                <a:latin typeface="+mj-lt"/>
                <a:hlinkClick r:id="rId2"/>
              </a:rPr>
              <a:t>Casino Del Sol</a:t>
            </a:r>
            <a:r>
              <a:rPr lang="en-US" sz="1800" b="0" i="0">
                <a:solidFill>
                  <a:srgbClr val="000000"/>
                </a:solidFill>
                <a:effectLst/>
                <a:latin typeface="+mj-lt"/>
              </a:rPr>
              <a:t>, 5655 West Valencia, Tucson, Arizona 85757</a:t>
            </a:r>
            <a:endParaRPr lang="en-US" sz="1800" b="0" i="0">
              <a:solidFill>
                <a:srgbClr val="222222"/>
              </a:solidFill>
              <a:effectLst/>
              <a:latin typeface="+mj-lt"/>
            </a:endParaRPr>
          </a:p>
          <a:p>
            <a:pPr marL="257175" marR="0" indent="0" algn="l" fontAlgn="base">
              <a:spcAft>
                <a:spcPts val="1000"/>
              </a:spcAft>
              <a:buNone/>
            </a:pPr>
            <a:r>
              <a:rPr lang="en-US" sz="1800" b="0" i="0">
                <a:solidFill>
                  <a:srgbClr val="000000"/>
                </a:solidFill>
                <a:effectLst/>
                <a:latin typeface="+mj-lt"/>
              </a:rPr>
              <a:t>· When: Thursday, May 9, and Friday, May 10, 2024</a:t>
            </a:r>
            <a:endParaRPr lang="en-US" sz="1800" b="0" i="0">
              <a:solidFill>
                <a:srgbClr val="222222"/>
              </a:solidFill>
              <a:effectLst/>
              <a:latin typeface="+mj-lt"/>
            </a:endParaRPr>
          </a:p>
        </p:txBody>
      </p:sp>
      <p:pic>
        <p:nvPicPr>
          <p:cNvPr id="5" name="Picture 4" descr="A logo with people helping each other&#10;&#10;Description automatically generated">
            <a:extLst>
              <a:ext uri="{FF2B5EF4-FFF2-40B4-BE49-F238E27FC236}">
                <a16:creationId xmlns:a16="http://schemas.microsoft.com/office/drawing/2014/main" id="{BE0875AB-338A-045A-9807-DFE5528EF375}"/>
              </a:ext>
            </a:extLst>
          </p:cNvPr>
          <p:cNvPicPr>
            <a:picLocks noChangeAspect="1"/>
          </p:cNvPicPr>
          <p:nvPr/>
        </p:nvPicPr>
        <p:blipFill>
          <a:blip r:embed="rId3"/>
          <a:stretch>
            <a:fillRect/>
          </a:stretch>
        </p:blipFill>
        <p:spPr>
          <a:xfrm>
            <a:off x="2898628" y="76567"/>
            <a:ext cx="5895354" cy="2224844"/>
          </a:xfrm>
          <a:prstGeom prst="rect">
            <a:avLst/>
          </a:prstGeom>
        </p:spPr>
      </p:pic>
    </p:spTree>
    <p:extLst>
      <p:ext uri="{BB962C8B-B14F-4D97-AF65-F5344CB8AC3E}">
        <p14:creationId xmlns:p14="http://schemas.microsoft.com/office/powerpoint/2010/main" val="424730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95DC5D-F738-6DEE-6916-243F8F2A894B}"/>
              </a:ext>
            </a:extLst>
          </p:cNvPr>
          <p:cNvSpPr>
            <a:spLocks noGrp="1"/>
          </p:cNvSpPr>
          <p:nvPr>
            <p:ph type="body" idx="1"/>
          </p:nvPr>
        </p:nvSpPr>
        <p:spPr>
          <a:xfrm>
            <a:off x="575154" y="2568539"/>
            <a:ext cx="10846909" cy="3755710"/>
          </a:xfrm>
        </p:spPr>
        <p:txBody>
          <a:bodyPr>
            <a:normAutofit fontScale="92500"/>
          </a:bodyPr>
          <a:lstStyle/>
          <a:p>
            <a:pPr marL="342900">
              <a:spcBef>
                <a:spcPts val="0"/>
              </a:spcBef>
            </a:pPr>
            <a:r>
              <a:rPr lang="en-US" sz="2000" b="0" i="0">
                <a:solidFill>
                  <a:srgbClr val="000000"/>
                </a:solidFill>
                <a:effectLst/>
                <a:latin typeface="+mn-lt"/>
              </a:rPr>
              <a:t>Additional information about the conference including the two-day agenda and registration is available on the Division’s website at: </a:t>
            </a:r>
            <a:r>
              <a:rPr lang="en-US" sz="2000" b="1" i="0">
                <a:solidFill>
                  <a:srgbClr val="0070C0"/>
                </a:solidFill>
                <a:effectLst/>
                <a:latin typeface="+mn-lt"/>
              </a:rPr>
              <a:t>https://des.az.gov/services/disabilities/developmental-disabilities/vendors-providers/dual-diagnosis-training/btg-conference</a:t>
            </a:r>
          </a:p>
          <a:p>
            <a:pPr marL="342900">
              <a:spcBef>
                <a:spcPts val="0"/>
              </a:spcBef>
            </a:pPr>
            <a:endParaRPr lang="en-US" sz="2000">
              <a:solidFill>
                <a:srgbClr val="000000"/>
              </a:solidFill>
              <a:latin typeface="+mn-lt"/>
            </a:endParaRPr>
          </a:p>
          <a:p>
            <a:pPr marL="342900">
              <a:spcBef>
                <a:spcPts val="0"/>
              </a:spcBef>
            </a:pPr>
            <a:r>
              <a:rPr lang="en-US" sz="2000" b="0" i="0">
                <a:solidFill>
                  <a:srgbClr val="000000"/>
                </a:solidFill>
                <a:effectLst/>
                <a:latin typeface="+mn-lt"/>
              </a:rPr>
              <a:t>Presentation information is pending review for continuing education credit. Additional information regarding CEUs will be published prior to the conference. </a:t>
            </a:r>
          </a:p>
          <a:p>
            <a:pPr marL="342900">
              <a:spcBef>
                <a:spcPts val="0"/>
              </a:spcBef>
            </a:pPr>
            <a:endParaRPr lang="en-US" sz="2000">
              <a:solidFill>
                <a:srgbClr val="000000"/>
              </a:solidFill>
              <a:latin typeface="+mn-lt"/>
            </a:endParaRPr>
          </a:p>
          <a:p>
            <a:pPr marL="342900">
              <a:spcBef>
                <a:spcPts val="0"/>
              </a:spcBef>
            </a:pPr>
            <a:r>
              <a:rPr lang="en-US" sz="2000" b="0" i="0">
                <a:solidFill>
                  <a:srgbClr val="000000"/>
                </a:solidFill>
                <a:effectLst/>
                <a:latin typeface="+mn-lt"/>
              </a:rPr>
              <a:t>There is no cost to attend this event and behavioral health staff members interested in attending should complete their registration before April 15, 2024, as attendee space is limited.</a:t>
            </a:r>
          </a:p>
          <a:p>
            <a:pPr marL="342900">
              <a:spcBef>
                <a:spcPts val="0"/>
              </a:spcBef>
            </a:pPr>
            <a:endParaRPr lang="en-US" sz="2000" b="0" i="0">
              <a:solidFill>
                <a:srgbClr val="222222"/>
              </a:solidFill>
              <a:effectLst/>
              <a:latin typeface="+mn-lt"/>
            </a:endParaRPr>
          </a:p>
          <a:p>
            <a:pPr marL="342900">
              <a:spcBef>
                <a:spcPts val="0"/>
              </a:spcBef>
            </a:pPr>
            <a:r>
              <a:rPr lang="en-US" sz="2000" b="0" i="0">
                <a:solidFill>
                  <a:srgbClr val="000000"/>
                </a:solidFill>
                <a:effectLst/>
                <a:latin typeface="+mn-lt"/>
              </a:rPr>
              <a:t>The Division will be hosting a second conference in September 2024 in Phoenix at the Desert Willow Conference Center for those who are unable to attend this event in Tucson. More information and details about that conference will be posted on the Division’s website around June 2024.</a:t>
            </a:r>
            <a:endParaRPr lang="en-US" sz="2000">
              <a:latin typeface="+mn-lt"/>
            </a:endParaRPr>
          </a:p>
          <a:p>
            <a:pPr marL="114300" indent="0">
              <a:buNone/>
            </a:pPr>
            <a:endParaRPr lang="en-US"/>
          </a:p>
        </p:txBody>
      </p:sp>
      <p:pic>
        <p:nvPicPr>
          <p:cNvPr id="4" name="Picture 3" descr="A logo with people helping each other&#10;&#10;Description automatically generated">
            <a:extLst>
              <a:ext uri="{FF2B5EF4-FFF2-40B4-BE49-F238E27FC236}">
                <a16:creationId xmlns:a16="http://schemas.microsoft.com/office/drawing/2014/main" id="{895543DD-30FA-B5A4-529D-A038708B58DF}"/>
              </a:ext>
            </a:extLst>
          </p:cNvPr>
          <p:cNvPicPr>
            <a:picLocks noChangeAspect="1"/>
          </p:cNvPicPr>
          <p:nvPr/>
        </p:nvPicPr>
        <p:blipFill>
          <a:blip r:embed="rId2"/>
          <a:stretch>
            <a:fillRect/>
          </a:stretch>
        </p:blipFill>
        <p:spPr>
          <a:xfrm>
            <a:off x="2898628" y="76567"/>
            <a:ext cx="5895354" cy="2224844"/>
          </a:xfrm>
          <a:prstGeom prst="rect">
            <a:avLst/>
          </a:prstGeom>
        </p:spPr>
      </p:pic>
    </p:spTree>
    <p:extLst>
      <p:ext uri="{BB962C8B-B14F-4D97-AF65-F5344CB8AC3E}">
        <p14:creationId xmlns:p14="http://schemas.microsoft.com/office/powerpoint/2010/main" val="387987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itle 57">
            <a:extLst>
              <a:ext uri="{FF2B5EF4-FFF2-40B4-BE49-F238E27FC236}">
                <a16:creationId xmlns:a16="http://schemas.microsoft.com/office/drawing/2014/main" id="{A8D64FFA-3415-4930-8F8F-30AC4E502627}"/>
              </a:ext>
            </a:extLst>
          </p:cNvPr>
          <p:cNvSpPr>
            <a:spLocks noGrp="1"/>
          </p:cNvSpPr>
          <p:nvPr>
            <p:ph type="title" idx="4294967295"/>
          </p:nvPr>
        </p:nvSpPr>
        <p:spPr>
          <a:xfrm>
            <a:off x="155378" y="89427"/>
            <a:ext cx="11145233" cy="702203"/>
          </a:xfrm>
        </p:spPr>
        <p:txBody>
          <a:bodyPr>
            <a:normAutofit fontScale="90000"/>
          </a:bodyPr>
          <a:lstStyle/>
          <a:p>
            <a:r>
              <a:rPr lang="en-US" b="1">
                <a:cs typeface="Calibri Light"/>
              </a:rPr>
              <a:t>Arizona Workforce Development Alliance Members</a:t>
            </a:r>
            <a:endParaRPr lang="en-US" b="1"/>
          </a:p>
        </p:txBody>
      </p:sp>
      <p:sp>
        <p:nvSpPr>
          <p:cNvPr id="19" name="TextBox 52">
            <a:extLst>
              <a:ext uri="{FF2B5EF4-FFF2-40B4-BE49-F238E27FC236}">
                <a16:creationId xmlns:a16="http://schemas.microsoft.com/office/drawing/2014/main" id="{E9A4A184-4042-4E82-9490-ACF17A89E667}"/>
              </a:ext>
            </a:extLst>
          </p:cNvPr>
          <p:cNvSpPr txBox="1"/>
          <p:nvPr/>
        </p:nvSpPr>
        <p:spPr>
          <a:xfrm>
            <a:off x="213742" y="2460844"/>
            <a:ext cx="2550756" cy="107721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latin typeface="Calibri" panose="020F0502020204030204"/>
              </a:rPr>
              <a:t>Yvette Tucker</a:t>
            </a:r>
            <a:endParaRPr lang="en-US" sz="1600" b="1">
              <a:solidFill>
                <a:prstClr val="black"/>
              </a:solidFill>
              <a:latin typeface="Calibri" panose="020F0502020204030204"/>
            </a:endParaRPr>
          </a:p>
          <a:p>
            <a:pPr algn="ctr" defTabSz="1219170">
              <a:defRPr/>
            </a:pPr>
            <a:r>
              <a:rPr lang="en-US" sz="1200" i="1">
                <a:solidFill>
                  <a:srgbClr val="0070C0"/>
                </a:solidFill>
                <a:latin typeface="Calibri" panose="020F0502020204030204"/>
              </a:rPr>
              <a:t>Arizona Complete Health</a:t>
            </a:r>
            <a:endParaRPr lang="en-US" sz="1200" i="1">
              <a:solidFill>
                <a:srgbClr val="0070C0"/>
              </a:solidFill>
              <a:latin typeface="Calibri" panose="020F0502020204030204"/>
              <a:cs typeface="Calibri"/>
            </a:endParaRPr>
          </a:p>
          <a:p>
            <a:pPr algn="ctr" defTabSz="1219170">
              <a:defRPr/>
            </a:pPr>
            <a:r>
              <a:rPr lang="en-US" sz="1200">
                <a:latin typeface="Calibri" panose="020F0502020204030204"/>
              </a:rPr>
              <a:t>Workforce Development Administrator</a:t>
            </a:r>
            <a:endParaRPr lang="en-US" sz="1200">
              <a:latin typeface="Calibri" panose="020F0502020204030204"/>
              <a:cs typeface="Calibri"/>
            </a:endParaRPr>
          </a:p>
          <a:p>
            <a:pPr algn="ctr" defTabSz="1219170">
              <a:defRPr/>
            </a:pPr>
            <a:r>
              <a:rPr lang="en-US" sz="1200">
                <a:latin typeface="Calibri" panose="020F0502020204030204"/>
              </a:rPr>
              <a:t>ACC-RBHA</a:t>
            </a:r>
            <a:endParaRPr lang="en-US" sz="1200">
              <a:latin typeface="Calibri" panose="020F0502020204030204"/>
              <a:cs typeface="Calibri"/>
            </a:endParaRPr>
          </a:p>
        </p:txBody>
      </p:sp>
      <p:sp>
        <p:nvSpPr>
          <p:cNvPr id="22" name="TextBox 14">
            <a:extLst>
              <a:ext uri="{FF2B5EF4-FFF2-40B4-BE49-F238E27FC236}">
                <a16:creationId xmlns:a16="http://schemas.microsoft.com/office/drawing/2014/main" id="{971E2813-7769-4448-8045-FA6BC71B3402}"/>
              </a:ext>
            </a:extLst>
          </p:cNvPr>
          <p:cNvSpPr txBox="1"/>
          <p:nvPr/>
        </p:nvSpPr>
        <p:spPr>
          <a:xfrm>
            <a:off x="2345442" y="2469975"/>
            <a:ext cx="2538179" cy="107721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latin typeface="Calibri" panose="020F0502020204030204"/>
              </a:rPr>
              <a:t>Selena McDonald</a:t>
            </a:r>
          </a:p>
          <a:p>
            <a:pPr algn="ctr" defTabSz="1219170">
              <a:defRPr/>
            </a:pPr>
            <a:r>
              <a:rPr lang="en-US" sz="1200" i="1">
                <a:solidFill>
                  <a:srgbClr val="0070C0"/>
                </a:solidFill>
                <a:latin typeface="Calibri" panose="020F0502020204030204"/>
              </a:rPr>
              <a:t>Banner - University Health Plans</a:t>
            </a:r>
          </a:p>
          <a:p>
            <a:pPr algn="ctr" defTabSz="1219170">
              <a:defRPr/>
            </a:pPr>
            <a:r>
              <a:rPr lang="en-US" sz="1200">
                <a:latin typeface="Calibri" panose="020F0502020204030204"/>
              </a:rPr>
              <a:t>Workforce Development Administrator</a:t>
            </a:r>
          </a:p>
          <a:p>
            <a:pPr algn="ctr" defTabSz="1219170">
              <a:defRPr/>
            </a:pPr>
            <a:r>
              <a:rPr lang="en-US" sz="1200">
                <a:latin typeface="Calibri" panose="020F0502020204030204"/>
              </a:rPr>
              <a:t>ACC</a:t>
            </a:r>
            <a:endParaRPr lang="en-US" sz="1200">
              <a:latin typeface="Calibri" panose="020F0502020204030204"/>
              <a:cs typeface="Calibri"/>
            </a:endParaRPr>
          </a:p>
        </p:txBody>
      </p:sp>
      <p:sp>
        <p:nvSpPr>
          <p:cNvPr id="23" name="TextBox 16">
            <a:extLst>
              <a:ext uri="{FF2B5EF4-FFF2-40B4-BE49-F238E27FC236}">
                <a16:creationId xmlns:a16="http://schemas.microsoft.com/office/drawing/2014/main" id="{95224FA9-9821-4570-B37E-39D48D2DDBB2}"/>
              </a:ext>
            </a:extLst>
          </p:cNvPr>
          <p:cNvSpPr txBox="1"/>
          <p:nvPr/>
        </p:nvSpPr>
        <p:spPr>
          <a:xfrm>
            <a:off x="6784960" y="2472487"/>
            <a:ext cx="2565275"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solidFill>
                  <a:prstClr val="black"/>
                </a:solidFill>
                <a:latin typeface="Calibri" panose="020F0502020204030204"/>
              </a:rPr>
              <a:t>Mark Faul</a:t>
            </a:r>
          </a:p>
          <a:p>
            <a:pPr algn="ctr" defTabSz="1219170">
              <a:defRPr/>
            </a:pPr>
            <a:r>
              <a:rPr lang="en-US" sz="1200" i="1">
                <a:solidFill>
                  <a:srgbClr val="0070C0"/>
                </a:solidFill>
                <a:latin typeface="Calibri" panose="020F0502020204030204"/>
              </a:rPr>
              <a:t>Care1st Health Plan Arizona</a:t>
            </a:r>
          </a:p>
          <a:p>
            <a:pPr algn="ctr" defTabSz="1219170">
              <a:defRPr/>
            </a:pPr>
            <a:r>
              <a:rPr lang="en-US" sz="1200">
                <a:solidFill>
                  <a:prstClr val="black"/>
                </a:solidFill>
                <a:latin typeface="Calibri" panose="020F0502020204030204"/>
              </a:rPr>
              <a:t>Workforce Development Administrator</a:t>
            </a:r>
          </a:p>
          <a:p>
            <a:pPr algn="ctr" defTabSz="1219170">
              <a:defRPr/>
            </a:pPr>
            <a:r>
              <a:rPr lang="en-US" sz="1200">
                <a:solidFill>
                  <a:prstClr val="black"/>
                </a:solidFill>
                <a:latin typeface="Calibri" panose="020F0502020204030204"/>
              </a:rPr>
              <a:t>ACC-RBHA</a:t>
            </a:r>
          </a:p>
        </p:txBody>
      </p:sp>
      <p:sp>
        <p:nvSpPr>
          <p:cNvPr id="24" name="TextBox 19">
            <a:extLst>
              <a:ext uri="{FF2B5EF4-FFF2-40B4-BE49-F238E27FC236}">
                <a16:creationId xmlns:a16="http://schemas.microsoft.com/office/drawing/2014/main" id="{F26EB0F3-9005-4CB5-B382-20FA701F4953}"/>
              </a:ext>
            </a:extLst>
          </p:cNvPr>
          <p:cNvSpPr txBox="1"/>
          <p:nvPr/>
        </p:nvSpPr>
        <p:spPr>
          <a:xfrm>
            <a:off x="-81816" y="5166835"/>
            <a:ext cx="2232984"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solidFill>
                  <a:prstClr val="black"/>
                </a:solidFill>
                <a:latin typeface="Calibri" panose="020F0502020204030204"/>
              </a:rPr>
              <a:t>Sarah Hauck</a:t>
            </a:r>
          </a:p>
          <a:p>
            <a:pPr algn="ctr" defTabSz="1219170">
              <a:defRPr/>
            </a:pPr>
            <a:r>
              <a:rPr lang="en-US" sz="1200" i="1">
                <a:solidFill>
                  <a:srgbClr val="0070C0"/>
                </a:solidFill>
                <a:latin typeface="Calibri" panose="020F0502020204030204"/>
              </a:rPr>
              <a:t>Mercy Care</a:t>
            </a:r>
          </a:p>
          <a:p>
            <a:pPr algn="ctr" defTabSz="1219170">
              <a:defRPr/>
            </a:pPr>
            <a:r>
              <a:rPr lang="en-US" sz="1200">
                <a:solidFill>
                  <a:prstClr val="black"/>
                </a:solidFill>
                <a:latin typeface="Calibri" panose="020F0502020204030204"/>
              </a:rPr>
              <a:t>Workforce Development Administrator</a:t>
            </a:r>
          </a:p>
          <a:p>
            <a:pPr algn="ctr" defTabSz="1219170">
              <a:defRPr/>
            </a:pPr>
            <a:r>
              <a:rPr lang="en-US" sz="1200">
                <a:solidFill>
                  <a:prstClr val="black"/>
                </a:solidFill>
                <a:latin typeface="Calibri" panose="020F0502020204030204"/>
              </a:rPr>
              <a:t>ACC-RBHA, ALTCS, DD, DCS/CHP</a:t>
            </a:r>
          </a:p>
        </p:txBody>
      </p:sp>
      <p:sp>
        <p:nvSpPr>
          <p:cNvPr id="25" name="TextBox 20">
            <a:extLst>
              <a:ext uri="{FF2B5EF4-FFF2-40B4-BE49-F238E27FC236}">
                <a16:creationId xmlns:a16="http://schemas.microsoft.com/office/drawing/2014/main" id="{868A812A-D91D-4986-986F-09DA1F792151}"/>
              </a:ext>
            </a:extLst>
          </p:cNvPr>
          <p:cNvSpPr txBox="1"/>
          <p:nvPr/>
        </p:nvSpPr>
        <p:spPr>
          <a:xfrm>
            <a:off x="3950057" y="5201615"/>
            <a:ext cx="2387513" cy="107721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latin typeface="Calibri" panose="020F0502020204030204"/>
              </a:rPr>
              <a:t>Veronica De La O</a:t>
            </a:r>
            <a:endParaRPr lang="en-US"/>
          </a:p>
          <a:p>
            <a:pPr algn="ctr" defTabSz="1219170">
              <a:defRPr/>
            </a:pPr>
            <a:r>
              <a:rPr lang="en-US" sz="1200" i="1">
                <a:solidFill>
                  <a:srgbClr val="0070C0"/>
                </a:solidFill>
                <a:latin typeface="Calibri" panose="020F0502020204030204"/>
              </a:rPr>
              <a:t>Molina Health Care</a:t>
            </a:r>
            <a:endParaRPr lang="en-US" sz="1200" i="1">
              <a:solidFill>
                <a:srgbClr val="0070C0"/>
              </a:solidFill>
              <a:latin typeface="Calibri" panose="020F0502020204030204"/>
              <a:cs typeface="Calibri"/>
            </a:endParaRPr>
          </a:p>
          <a:p>
            <a:pPr algn="ctr" defTabSz="1219170">
              <a:defRPr/>
            </a:pPr>
            <a:r>
              <a:rPr lang="en-US" sz="1200">
                <a:latin typeface="Calibri" panose="020F0502020204030204"/>
              </a:rPr>
              <a:t>Workforce Development Administrator</a:t>
            </a:r>
            <a:endParaRPr lang="en-US" sz="1200">
              <a:latin typeface="Calibri" panose="020F0502020204030204"/>
              <a:cs typeface="Calibri"/>
            </a:endParaRPr>
          </a:p>
          <a:p>
            <a:pPr algn="ctr" defTabSz="1219170">
              <a:defRPr/>
            </a:pPr>
            <a:r>
              <a:rPr lang="en-US" sz="1200">
                <a:latin typeface="Calibri" panose="020F0502020204030204"/>
              </a:rPr>
              <a:t>ACC</a:t>
            </a:r>
            <a:endParaRPr lang="en-US" sz="1200">
              <a:latin typeface="Calibri" panose="020F0502020204030204"/>
              <a:cs typeface="Calibri"/>
            </a:endParaRPr>
          </a:p>
        </p:txBody>
      </p:sp>
      <p:sp>
        <p:nvSpPr>
          <p:cNvPr id="26" name="TextBox 22">
            <a:extLst>
              <a:ext uri="{FF2B5EF4-FFF2-40B4-BE49-F238E27FC236}">
                <a16:creationId xmlns:a16="http://schemas.microsoft.com/office/drawing/2014/main" id="{5D9380B9-E6DA-4C83-8D29-94F31CD753CD}"/>
              </a:ext>
            </a:extLst>
          </p:cNvPr>
          <p:cNvSpPr txBox="1"/>
          <p:nvPr/>
        </p:nvSpPr>
        <p:spPr>
          <a:xfrm>
            <a:off x="5930739" y="5164981"/>
            <a:ext cx="2538179"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solidFill>
                  <a:prstClr val="black"/>
                </a:solidFill>
                <a:latin typeface="Calibri" panose="020F0502020204030204"/>
              </a:rPr>
              <a:t>Layla Bishop</a:t>
            </a:r>
          </a:p>
          <a:p>
            <a:pPr algn="ctr" defTabSz="1219170">
              <a:defRPr/>
            </a:pPr>
            <a:r>
              <a:rPr lang="en-US" sz="1200" i="1">
                <a:solidFill>
                  <a:srgbClr val="0070C0"/>
                </a:solidFill>
                <a:latin typeface="Calibri" panose="020F0502020204030204"/>
              </a:rPr>
              <a:t>UnitedHealthcare Community Plan</a:t>
            </a:r>
          </a:p>
          <a:p>
            <a:pPr algn="ctr" defTabSz="1219170">
              <a:defRPr/>
            </a:pPr>
            <a:r>
              <a:rPr lang="en-US" sz="1200">
                <a:solidFill>
                  <a:prstClr val="black"/>
                </a:solidFill>
                <a:latin typeface="Calibri" panose="020F0502020204030204"/>
              </a:rPr>
              <a:t>Workforce Development Administrator</a:t>
            </a:r>
          </a:p>
          <a:p>
            <a:pPr algn="ctr" defTabSz="1219170">
              <a:defRPr/>
            </a:pPr>
            <a:r>
              <a:rPr lang="en-US" sz="1200">
                <a:solidFill>
                  <a:prstClr val="black"/>
                </a:solidFill>
                <a:latin typeface="Calibri" panose="020F0502020204030204"/>
              </a:rPr>
              <a:t>ACC, ALTCS &amp; DD</a:t>
            </a:r>
          </a:p>
        </p:txBody>
      </p:sp>
      <p:sp>
        <p:nvSpPr>
          <p:cNvPr id="27" name="TextBox 24">
            <a:extLst>
              <a:ext uri="{FF2B5EF4-FFF2-40B4-BE49-F238E27FC236}">
                <a16:creationId xmlns:a16="http://schemas.microsoft.com/office/drawing/2014/main" id="{9B0D7545-6674-4DEC-801E-DDA31C993188}"/>
              </a:ext>
            </a:extLst>
          </p:cNvPr>
          <p:cNvSpPr txBox="1"/>
          <p:nvPr/>
        </p:nvSpPr>
        <p:spPr>
          <a:xfrm>
            <a:off x="8270647" y="5199554"/>
            <a:ext cx="2169484" cy="107721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solidFill>
                  <a:prstClr val="black"/>
                </a:solidFill>
                <a:latin typeface="Calibri" panose="020F0502020204030204"/>
              </a:rPr>
              <a:t>Sylvia Sanders</a:t>
            </a:r>
            <a:endParaRPr lang="en-US" sz="1200" b="1" i="1">
              <a:solidFill>
                <a:prstClr val="black"/>
              </a:solidFill>
              <a:latin typeface="Calibri" panose="020F0502020204030204"/>
              <a:cs typeface="Calibri" panose="020F0502020204030204"/>
            </a:endParaRPr>
          </a:p>
          <a:p>
            <a:pPr algn="ctr" defTabSz="1219170">
              <a:defRPr/>
            </a:pPr>
            <a:r>
              <a:rPr lang="en-US" sz="1200" i="1">
                <a:solidFill>
                  <a:srgbClr val="0070C0"/>
                </a:solidFill>
                <a:latin typeface="Calibri" panose="020F0502020204030204"/>
              </a:rPr>
              <a:t>Arizona Association of Health Plans</a:t>
            </a:r>
            <a:endParaRPr lang="en-US" sz="1200" i="1">
              <a:solidFill>
                <a:srgbClr val="0070C0"/>
              </a:solidFill>
              <a:latin typeface="Calibri" panose="020F0502020204030204"/>
              <a:cs typeface="Calibri"/>
            </a:endParaRPr>
          </a:p>
          <a:p>
            <a:pPr algn="ctr" defTabSz="1219170">
              <a:defRPr/>
            </a:pPr>
            <a:r>
              <a:rPr lang="en-US" sz="1200">
                <a:latin typeface="Calibri" panose="020F0502020204030204"/>
              </a:rPr>
              <a:t>Consultant / Workforce Development Program Manager</a:t>
            </a:r>
            <a:endParaRPr lang="en-US" sz="1200">
              <a:latin typeface="Calibri" panose="020F0502020204030204"/>
              <a:cs typeface="Calibri"/>
            </a:endParaRPr>
          </a:p>
        </p:txBody>
      </p:sp>
      <p:pic>
        <p:nvPicPr>
          <p:cNvPr id="28" name="Picture 27">
            <a:extLst>
              <a:ext uri="{FF2B5EF4-FFF2-40B4-BE49-F238E27FC236}">
                <a16:creationId xmlns:a16="http://schemas.microsoft.com/office/drawing/2014/main" id="{0140020A-78A5-4D25-9CDB-984701BE7E3F}"/>
              </a:ext>
            </a:extLst>
          </p:cNvPr>
          <p:cNvPicPr>
            <a:picLocks noChangeAspect="1"/>
          </p:cNvPicPr>
          <p:nvPr/>
        </p:nvPicPr>
        <p:blipFill rotWithShape="1">
          <a:blip r:embed="rId3">
            <a:extLst>
              <a:ext uri="{28A0092B-C50C-407E-A947-70E740481C1C}">
                <a14:useLocalDpi xmlns:a14="http://schemas.microsoft.com/office/drawing/2010/main" val="0"/>
              </a:ext>
            </a:extLst>
          </a:blip>
          <a:srcRect l="9722" t="20866" r="15278" b="25197"/>
          <a:stretch/>
        </p:blipFill>
        <p:spPr>
          <a:xfrm>
            <a:off x="3066738" y="927926"/>
            <a:ext cx="1095764" cy="1393695"/>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DF786EDE-9FF1-427B-AD58-2AA4C9F5AB6E}"/>
              </a:ext>
            </a:extLst>
          </p:cNvPr>
          <p:cNvPicPr>
            <a:picLocks noChangeAspect="1"/>
          </p:cNvPicPr>
          <p:nvPr/>
        </p:nvPicPr>
        <p:blipFill rotWithShape="1">
          <a:blip r:embed="rId4">
            <a:extLst>
              <a:ext uri="{28A0092B-C50C-407E-A947-70E740481C1C}">
                <a14:useLocalDpi xmlns:a14="http://schemas.microsoft.com/office/drawing/2010/main" val="0"/>
              </a:ext>
            </a:extLst>
          </a:blip>
          <a:srcRect l="9836" t="2299" r="10656" b="27011"/>
          <a:stretch/>
        </p:blipFill>
        <p:spPr>
          <a:xfrm>
            <a:off x="450723" y="3546425"/>
            <a:ext cx="1179554" cy="1488583"/>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id="{C27240AB-3EB0-4B67-845A-89BD2AD031C3}"/>
              </a:ext>
            </a:extLst>
          </p:cNvPr>
          <p:cNvPicPr>
            <a:picLocks noChangeAspect="1"/>
          </p:cNvPicPr>
          <p:nvPr/>
        </p:nvPicPr>
        <p:blipFill rotWithShape="1">
          <a:blip r:embed="rId5">
            <a:extLst>
              <a:ext uri="{28A0092B-C50C-407E-A947-70E740481C1C}">
                <a14:useLocalDpi xmlns:a14="http://schemas.microsoft.com/office/drawing/2010/main" val="0"/>
              </a:ext>
            </a:extLst>
          </a:blip>
          <a:srcRect l="13600" r="10400" b="15746"/>
          <a:stretch/>
        </p:blipFill>
        <p:spPr>
          <a:xfrm>
            <a:off x="6633089" y="3618558"/>
            <a:ext cx="1148877" cy="1497004"/>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8150667C-744A-4B29-AAE8-C30E9E17E8C7}"/>
              </a:ext>
            </a:extLst>
          </p:cNvPr>
          <p:cNvPicPr>
            <a:picLocks noChangeAspect="1"/>
          </p:cNvPicPr>
          <p:nvPr/>
        </p:nvPicPr>
        <p:blipFill rotWithShape="1">
          <a:blip r:embed="rId6">
            <a:extLst>
              <a:ext uri="{28A0092B-C50C-407E-A947-70E740481C1C}">
                <a14:useLocalDpi xmlns:a14="http://schemas.microsoft.com/office/drawing/2010/main" val="0"/>
              </a:ext>
            </a:extLst>
          </a:blip>
          <a:srcRect l="8633" t="7108" r="13669" b="25070"/>
          <a:stretch/>
        </p:blipFill>
        <p:spPr>
          <a:xfrm>
            <a:off x="7591489" y="921838"/>
            <a:ext cx="1096924" cy="1391512"/>
          </a:xfrm>
          <a:prstGeom prst="rect">
            <a:avLst/>
          </a:prstGeom>
          <a:ln>
            <a:noFill/>
          </a:ln>
          <a:effectLst>
            <a:outerShdw blurRad="292100" dist="139700" dir="2700000" algn="tl" rotWithShape="0">
              <a:srgbClr val="333333">
                <a:alpha val="65000"/>
              </a:srgbClr>
            </a:outerShdw>
          </a:effectLst>
        </p:spPr>
      </p:pic>
      <p:sp>
        <p:nvSpPr>
          <p:cNvPr id="36" name="TextBox 53">
            <a:extLst>
              <a:ext uri="{FF2B5EF4-FFF2-40B4-BE49-F238E27FC236}">
                <a16:creationId xmlns:a16="http://schemas.microsoft.com/office/drawing/2014/main" id="{8DD21332-BE56-4E22-90F1-F25E139B3F2C}"/>
              </a:ext>
            </a:extLst>
          </p:cNvPr>
          <p:cNvSpPr txBox="1"/>
          <p:nvPr/>
        </p:nvSpPr>
        <p:spPr>
          <a:xfrm>
            <a:off x="9232862" y="2472154"/>
            <a:ext cx="2165492" cy="107721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latin typeface="Calibri" panose="020F0502020204030204"/>
              </a:rPr>
              <a:t>Jennifer Elkins</a:t>
            </a:r>
            <a:endParaRPr lang="en-US" sz="1600" b="1">
              <a:solidFill>
                <a:prstClr val="black"/>
              </a:solidFill>
              <a:latin typeface="Calibri" panose="020F0502020204030204"/>
            </a:endParaRPr>
          </a:p>
          <a:p>
            <a:pPr algn="ctr" defTabSz="1219170">
              <a:defRPr/>
            </a:pPr>
            <a:r>
              <a:rPr lang="en-US" sz="1200" i="1">
                <a:solidFill>
                  <a:srgbClr val="0070C0"/>
                </a:solidFill>
                <a:latin typeface="Calibri" panose="020F0502020204030204"/>
              </a:rPr>
              <a:t>Health Choice Arizona</a:t>
            </a:r>
            <a:endParaRPr lang="en-US" sz="1200" i="1">
              <a:solidFill>
                <a:srgbClr val="0070C0"/>
              </a:solidFill>
              <a:latin typeface="Calibri" panose="020F0502020204030204"/>
              <a:cs typeface="Calibri"/>
            </a:endParaRPr>
          </a:p>
          <a:p>
            <a:pPr algn="ctr" defTabSz="1219170">
              <a:defRPr/>
            </a:pPr>
            <a:r>
              <a:rPr lang="en-US" sz="1200">
                <a:latin typeface="Calibri" panose="020F0502020204030204"/>
              </a:rPr>
              <a:t>Workforce Development Administrator</a:t>
            </a:r>
          </a:p>
          <a:p>
            <a:pPr algn="ctr" defTabSz="1219170">
              <a:defRPr/>
            </a:pPr>
            <a:r>
              <a:rPr lang="en-US" sz="1200">
                <a:latin typeface="Calibri" panose="020F0502020204030204"/>
              </a:rPr>
              <a:t>ACC</a:t>
            </a:r>
            <a:endParaRPr lang="en-US" sz="1200">
              <a:latin typeface="Calibri" panose="020F0502020204030204"/>
              <a:cs typeface="Calibri"/>
            </a:endParaRPr>
          </a:p>
        </p:txBody>
      </p:sp>
      <p:pic>
        <p:nvPicPr>
          <p:cNvPr id="4" name="Picture 4">
            <a:extLst>
              <a:ext uri="{FF2B5EF4-FFF2-40B4-BE49-F238E27FC236}">
                <a16:creationId xmlns:a16="http://schemas.microsoft.com/office/drawing/2014/main" id="{62464CCA-CD0A-488D-AA5D-00D03A9F7B45}"/>
              </a:ext>
            </a:extLst>
          </p:cNvPr>
          <p:cNvPicPr>
            <a:picLocks noChangeAspect="1"/>
          </p:cNvPicPr>
          <p:nvPr/>
        </p:nvPicPr>
        <p:blipFill rotWithShape="1">
          <a:blip r:embed="rId7"/>
          <a:srcRect l="8403" r="-840" b="262"/>
          <a:stretch/>
        </p:blipFill>
        <p:spPr>
          <a:xfrm>
            <a:off x="9789195" y="909517"/>
            <a:ext cx="1124059" cy="1391738"/>
          </a:xfrm>
          <a:prstGeom prst="rect">
            <a:avLst/>
          </a:prstGeom>
          <a:ln>
            <a:noFill/>
          </a:ln>
          <a:effectLst>
            <a:outerShdw blurRad="292100" dist="139700" dir="2700000" algn="tl" rotWithShape="0">
              <a:srgbClr val="333333">
                <a:alpha val="65000"/>
              </a:srgbClr>
            </a:outerShdw>
          </a:effectLst>
        </p:spPr>
      </p:pic>
      <p:pic>
        <p:nvPicPr>
          <p:cNvPr id="3" name="Picture 4" descr="A picture containing person, indoor&#10;&#10;Description automatically generated">
            <a:extLst>
              <a:ext uri="{FF2B5EF4-FFF2-40B4-BE49-F238E27FC236}">
                <a16:creationId xmlns:a16="http://schemas.microsoft.com/office/drawing/2014/main" id="{432A3FB6-27D7-870E-25A8-E6030AD9997C}"/>
              </a:ext>
            </a:extLst>
          </p:cNvPr>
          <p:cNvPicPr>
            <a:picLocks noChangeAspect="1"/>
          </p:cNvPicPr>
          <p:nvPr/>
        </p:nvPicPr>
        <p:blipFill>
          <a:blip r:embed="rId8"/>
          <a:stretch>
            <a:fillRect/>
          </a:stretch>
        </p:blipFill>
        <p:spPr>
          <a:xfrm>
            <a:off x="955472" y="918076"/>
            <a:ext cx="1067296" cy="1390724"/>
          </a:xfrm>
          <a:prstGeom prst="rect">
            <a:avLst/>
          </a:prstGeom>
          <a:ln>
            <a:noFill/>
          </a:ln>
          <a:effectLst>
            <a:outerShdw blurRad="292100" dist="139700" dir="2700000" algn="tl" rotWithShape="0">
              <a:srgbClr val="333333">
                <a:alpha val="65000"/>
              </a:srgbClr>
            </a:outerShdw>
          </a:effectLst>
        </p:spPr>
      </p:pic>
      <p:pic>
        <p:nvPicPr>
          <p:cNvPr id="5" name="Picture 4" descr="A person smiling at the camera&#10;&#10;Description automatically generated">
            <a:extLst>
              <a:ext uri="{FF2B5EF4-FFF2-40B4-BE49-F238E27FC236}">
                <a16:creationId xmlns:a16="http://schemas.microsoft.com/office/drawing/2014/main" id="{E115FCE5-C909-69FE-6944-C7D54B944045}"/>
              </a:ext>
            </a:extLst>
          </p:cNvPr>
          <p:cNvPicPr>
            <a:picLocks noChangeAspect="1"/>
          </p:cNvPicPr>
          <p:nvPr/>
        </p:nvPicPr>
        <p:blipFill rotWithShape="1">
          <a:blip r:embed="rId9"/>
          <a:srcRect l="8663" t="7161" r="11505" b="5498"/>
          <a:stretch/>
        </p:blipFill>
        <p:spPr>
          <a:xfrm>
            <a:off x="8776520" y="3628083"/>
            <a:ext cx="1146844" cy="1414730"/>
          </a:xfrm>
          <a:prstGeom prst="rect">
            <a:avLst/>
          </a:prstGeom>
          <a:ln>
            <a:noFill/>
          </a:ln>
          <a:effectLst>
            <a:outerShdw blurRad="292100" dist="139700" dir="2700000" algn="tl" rotWithShape="0">
              <a:srgbClr val="333333">
                <a:alpha val="65000"/>
              </a:srgbClr>
            </a:outerShdw>
          </a:effectLst>
        </p:spPr>
      </p:pic>
      <p:sp>
        <p:nvSpPr>
          <p:cNvPr id="2" name="TextBox 14">
            <a:extLst>
              <a:ext uri="{FF2B5EF4-FFF2-40B4-BE49-F238E27FC236}">
                <a16:creationId xmlns:a16="http://schemas.microsoft.com/office/drawing/2014/main" id="{3E62319B-5928-CE67-4D21-71E9BA0A03EE}"/>
              </a:ext>
            </a:extLst>
          </p:cNvPr>
          <p:cNvSpPr txBox="1"/>
          <p:nvPr/>
        </p:nvSpPr>
        <p:spPr>
          <a:xfrm>
            <a:off x="4587690" y="2467725"/>
            <a:ext cx="2538179" cy="89255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latin typeface="Calibri" panose="020F0502020204030204"/>
              </a:rPr>
              <a:t>Cori McLain</a:t>
            </a:r>
          </a:p>
          <a:p>
            <a:pPr algn="ctr" defTabSz="1219170">
              <a:defRPr/>
            </a:pPr>
            <a:r>
              <a:rPr lang="en-US" sz="1200" i="1">
                <a:solidFill>
                  <a:srgbClr val="0070C0"/>
                </a:solidFill>
                <a:latin typeface="Calibri" panose="020F0502020204030204"/>
              </a:rPr>
              <a:t>Banner - University Health Plans</a:t>
            </a:r>
          </a:p>
          <a:p>
            <a:pPr algn="ctr" defTabSz="1219170">
              <a:defRPr/>
            </a:pPr>
            <a:r>
              <a:rPr lang="en-US" sz="1200">
                <a:latin typeface="Calibri" panose="020F0502020204030204"/>
              </a:rPr>
              <a:t>Workforce Development </a:t>
            </a:r>
          </a:p>
          <a:p>
            <a:pPr algn="ctr" defTabSz="1219170">
              <a:defRPr/>
            </a:pPr>
            <a:r>
              <a:rPr lang="en-US" sz="1200">
                <a:latin typeface="Calibri" panose="020F0502020204030204"/>
              </a:rPr>
              <a:t>ACC</a:t>
            </a:r>
            <a:endParaRPr lang="en-US" sz="1200">
              <a:latin typeface="Calibri" panose="020F0502020204030204"/>
              <a:cs typeface="Calibri"/>
            </a:endParaRPr>
          </a:p>
        </p:txBody>
      </p:sp>
      <p:pic>
        <p:nvPicPr>
          <p:cNvPr id="7" name="Picture 6" descr="A person smiling for a picture&#10;&#10;Description automatically generated">
            <a:extLst>
              <a:ext uri="{FF2B5EF4-FFF2-40B4-BE49-F238E27FC236}">
                <a16:creationId xmlns:a16="http://schemas.microsoft.com/office/drawing/2014/main" id="{84E03BFE-15CB-A1FE-836B-8973E8279F9B}"/>
              </a:ext>
            </a:extLst>
          </p:cNvPr>
          <p:cNvPicPr>
            <a:picLocks noChangeAspect="1"/>
          </p:cNvPicPr>
          <p:nvPr/>
        </p:nvPicPr>
        <p:blipFill rotWithShape="1">
          <a:blip r:embed="rId10">
            <a:extLst>
              <a:ext uri="{28A0092B-C50C-407E-A947-70E740481C1C}">
                <a14:useLocalDpi xmlns:a14="http://schemas.microsoft.com/office/drawing/2010/main" val="0"/>
              </a:ext>
            </a:extLst>
          </a:blip>
          <a:srcRect l="10655" r="11647"/>
          <a:stretch/>
        </p:blipFill>
        <p:spPr>
          <a:xfrm>
            <a:off x="10638212" y="3575224"/>
            <a:ext cx="1162056" cy="1425070"/>
          </a:xfrm>
          <a:prstGeom prst="rect">
            <a:avLst/>
          </a:prstGeom>
          <a:ln>
            <a:noFill/>
          </a:ln>
          <a:effectLst>
            <a:outerShdw blurRad="292100" dist="139700" dir="2700000" algn="tl" rotWithShape="0">
              <a:srgbClr val="333333">
                <a:alpha val="65000"/>
              </a:srgbClr>
            </a:outerShdw>
          </a:effectLst>
        </p:spPr>
      </p:pic>
      <p:sp>
        <p:nvSpPr>
          <p:cNvPr id="8" name="TextBox 19">
            <a:extLst>
              <a:ext uri="{FF2B5EF4-FFF2-40B4-BE49-F238E27FC236}">
                <a16:creationId xmlns:a16="http://schemas.microsoft.com/office/drawing/2014/main" id="{46E535F7-F43D-1F1D-4184-78C943EAD9AA}"/>
              </a:ext>
            </a:extLst>
          </p:cNvPr>
          <p:cNvSpPr txBox="1"/>
          <p:nvPr/>
        </p:nvSpPr>
        <p:spPr>
          <a:xfrm>
            <a:off x="2058605" y="5174217"/>
            <a:ext cx="2232984"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solidFill>
                  <a:prstClr val="black"/>
                </a:solidFill>
                <a:latin typeface="Calibri" panose="020F0502020204030204"/>
              </a:rPr>
              <a:t>Mike Tripp</a:t>
            </a:r>
          </a:p>
          <a:p>
            <a:pPr algn="ctr" defTabSz="1219170">
              <a:defRPr/>
            </a:pPr>
            <a:r>
              <a:rPr lang="en-US" sz="1200" i="1">
                <a:solidFill>
                  <a:srgbClr val="0070C0"/>
                </a:solidFill>
                <a:latin typeface="Calibri" panose="020F0502020204030204"/>
              </a:rPr>
              <a:t>Mercy Care</a:t>
            </a:r>
          </a:p>
          <a:p>
            <a:pPr algn="ctr" defTabSz="1219170">
              <a:defRPr/>
            </a:pPr>
            <a:r>
              <a:rPr lang="en-US" sz="1200">
                <a:solidFill>
                  <a:prstClr val="black"/>
                </a:solidFill>
                <a:latin typeface="Calibri" panose="020F0502020204030204"/>
              </a:rPr>
              <a:t>Workforce Development Manager</a:t>
            </a:r>
          </a:p>
          <a:p>
            <a:pPr algn="ctr" defTabSz="1219170">
              <a:defRPr/>
            </a:pPr>
            <a:r>
              <a:rPr lang="en-US" sz="1200">
                <a:solidFill>
                  <a:prstClr val="black"/>
                </a:solidFill>
                <a:latin typeface="Calibri" panose="020F0502020204030204"/>
              </a:rPr>
              <a:t>ACC-RBHA, ALTCS, DD, DCS/CHP</a:t>
            </a:r>
          </a:p>
        </p:txBody>
      </p:sp>
      <p:sp>
        <p:nvSpPr>
          <p:cNvPr id="9" name="TextBox 20">
            <a:extLst>
              <a:ext uri="{FF2B5EF4-FFF2-40B4-BE49-F238E27FC236}">
                <a16:creationId xmlns:a16="http://schemas.microsoft.com/office/drawing/2014/main" id="{E4DCFEA1-B2BD-0042-3223-52D3F59C85DC}"/>
              </a:ext>
            </a:extLst>
          </p:cNvPr>
          <p:cNvSpPr txBox="1"/>
          <p:nvPr/>
        </p:nvSpPr>
        <p:spPr>
          <a:xfrm>
            <a:off x="10042770" y="5199554"/>
            <a:ext cx="2387513" cy="107721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latin typeface="Calibri" panose="020F0502020204030204"/>
              </a:rPr>
              <a:t>Joe Chemali</a:t>
            </a:r>
            <a:endParaRPr lang="en-US"/>
          </a:p>
          <a:p>
            <a:pPr algn="ctr" defTabSz="1219170">
              <a:defRPr/>
            </a:pPr>
            <a:r>
              <a:rPr lang="en-US" sz="1200" i="1">
                <a:solidFill>
                  <a:srgbClr val="0070C0"/>
                </a:solidFill>
                <a:latin typeface="Calibri" panose="020F0502020204030204"/>
              </a:rPr>
              <a:t>Relias</a:t>
            </a:r>
            <a:endParaRPr lang="en-US" sz="1200" i="1">
              <a:solidFill>
                <a:srgbClr val="0070C0"/>
              </a:solidFill>
              <a:latin typeface="Calibri" panose="020F0502020204030204"/>
              <a:cs typeface="Calibri"/>
            </a:endParaRPr>
          </a:p>
          <a:p>
            <a:pPr algn="ctr" defTabSz="1219170">
              <a:defRPr/>
            </a:pPr>
            <a:r>
              <a:rPr lang="en-US" sz="1200">
                <a:latin typeface="Calibri" panose="020F0502020204030204"/>
              </a:rPr>
              <a:t>Enterprise</a:t>
            </a:r>
          </a:p>
          <a:p>
            <a:pPr algn="ctr" defTabSz="1219170">
              <a:defRPr/>
            </a:pPr>
            <a:r>
              <a:rPr lang="en-US" sz="1200">
                <a:latin typeface="Calibri" panose="020F0502020204030204"/>
              </a:rPr>
              <a:t>Client Success</a:t>
            </a:r>
            <a:endParaRPr lang="en-US"/>
          </a:p>
          <a:p>
            <a:pPr algn="ctr" defTabSz="1219170">
              <a:defRPr/>
            </a:pPr>
            <a:r>
              <a:rPr lang="en-US" sz="1200">
                <a:latin typeface="Calibri" panose="020F0502020204030204"/>
                <a:cs typeface="Calibri"/>
              </a:rPr>
              <a:t>Manager</a:t>
            </a:r>
          </a:p>
        </p:txBody>
      </p:sp>
      <p:pic>
        <p:nvPicPr>
          <p:cNvPr id="11" name="Picture 10" descr="A person smiling for a picture&#10;&#10;Description automatically generated">
            <a:extLst>
              <a:ext uri="{FF2B5EF4-FFF2-40B4-BE49-F238E27FC236}">
                <a16:creationId xmlns:a16="http://schemas.microsoft.com/office/drawing/2014/main" id="{521CEB4A-77F8-F97A-95A2-031846E8E90B}"/>
              </a:ext>
            </a:extLst>
          </p:cNvPr>
          <p:cNvPicPr>
            <a:picLocks noChangeAspect="1"/>
          </p:cNvPicPr>
          <p:nvPr/>
        </p:nvPicPr>
        <p:blipFill rotWithShape="1">
          <a:blip r:embed="rId11">
            <a:extLst>
              <a:ext uri="{28A0092B-C50C-407E-A947-70E740481C1C}">
                <a14:useLocalDpi xmlns:a14="http://schemas.microsoft.com/office/drawing/2010/main" val="0"/>
              </a:ext>
            </a:extLst>
          </a:blip>
          <a:srcRect l="4808" t="-2691" r="1923" b="2917"/>
          <a:stretch/>
        </p:blipFill>
        <p:spPr>
          <a:xfrm>
            <a:off x="2594596" y="3594367"/>
            <a:ext cx="1169981" cy="1528981"/>
          </a:xfrm>
          <a:prstGeom prst="rect">
            <a:avLst/>
          </a:prstGeom>
          <a:ln>
            <a:noFill/>
          </a:ln>
          <a:effectLst>
            <a:outerShdw blurRad="292100" dist="139700" dir="2700000" algn="tl" rotWithShape="0">
              <a:srgbClr val="333333">
                <a:alpha val="65000"/>
              </a:srgbClr>
            </a:outerShdw>
          </a:effectLst>
        </p:spPr>
      </p:pic>
      <p:pic>
        <p:nvPicPr>
          <p:cNvPr id="10" name="Picture 9" descr="A person with long brown hair&#10;&#10;Description automatically generated">
            <a:extLst>
              <a:ext uri="{FF2B5EF4-FFF2-40B4-BE49-F238E27FC236}">
                <a16:creationId xmlns:a16="http://schemas.microsoft.com/office/drawing/2014/main" id="{8F80EC32-9790-5798-29D8-C1344A023E7D}"/>
              </a:ext>
            </a:extLst>
          </p:cNvPr>
          <p:cNvPicPr>
            <a:picLocks noChangeAspect="1"/>
          </p:cNvPicPr>
          <p:nvPr/>
        </p:nvPicPr>
        <p:blipFill rotWithShape="1">
          <a:blip r:embed="rId12">
            <a:extLst>
              <a:ext uri="{28A0092B-C50C-407E-A947-70E740481C1C}">
                <a14:useLocalDpi xmlns:a14="http://schemas.microsoft.com/office/drawing/2010/main" val="0"/>
              </a:ext>
            </a:extLst>
          </a:blip>
          <a:srcRect l="4984" t="16162"/>
          <a:stretch/>
        </p:blipFill>
        <p:spPr>
          <a:xfrm>
            <a:off x="5331000" y="927926"/>
            <a:ext cx="1096924" cy="1380874"/>
          </a:xfrm>
          <a:prstGeom prst="rect">
            <a:avLst/>
          </a:prstGeom>
          <a:ln>
            <a:noFill/>
          </a:ln>
          <a:effectLst>
            <a:outerShdw blurRad="292100" dist="139700" dir="2700000" algn="tl" rotWithShape="0">
              <a:srgbClr val="333333">
                <a:alpha val="65000"/>
              </a:srgbClr>
            </a:outerShdw>
          </a:effectLst>
        </p:spPr>
      </p:pic>
      <p:pic>
        <p:nvPicPr>
          <p:cNvPr id="6" name="Picture 5" descr="A person smiling at the camera&#10;&#10;Description automatically generated">
            <a:extLst>
              <a:ext uri="{FF2B5EF4-FFF2-40B4-BE49-F238E27FC236}">
                <a16:creationId xmlns:a16="http://schemas.microsoft.com/office/drawing/2014/main" id="{53EED048-DDDD-56E7-411D-2398D85B886A}"/>
              </a:ext>
            </a:extLst>
          </p:cNvPr>
          <p:cNvPicPr>
            <a:picLocks noChangeAspect="1"/>
          </p:cNvPicPr>
          <p:nvPr/>
        </p:nvPicPr>
        <p:blipFill rotWithShape="1">
          <a:blip r:embed="rId13"/>
          <a:srcRect l="13675" t="-1709" r="11111" b="1709"/>
          <a:stretch/>
        </p:blipFill>
        <p:spPr>
          <a:xfrm>
            <a:off x="4627714" y="3582272"/>
            <a:ext cx="1153423" cy="15335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02302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1F44-3438-9AC5-E59B-52B80743A2FA}"/>
              </a:ext>
            </a:extLst>
          </p:cNvPr>
          <p:cNvSpPr>
            <a:spLocks noGrp="1"/>
          </p:cNvSpPr>
          <p:nvPr>
            <p:ph type="title"/>
          </p:nvPr>
        </p:nvSpPr>
        <p:spPr>
          <a:xfrm>
            <a:off x="878128" y="251963"/>
            <a:ext cx="9103103" cy="749691"/>
          </a:xfrm>
        </p:spPr>
        <p:txBody>
          <a:bodyPr>
            <a:noAutofit/>
          </a:bodyPr>
          <a:lstStyle/>
          <a:p>
            <a:pPr marL="0" marR="0" algn="ctr">
              <a:lnSpc>
                <a:spcPct val="115000"/>
              </a:lnSpc>
              <a:spcBef>
                <a:spcPts val="0"/>
              </a:spcBef>
              <a:spcAft>
                <a:spcPts val="0"/>
              </a:spcAft>
            </a:pPr>
            <a:r>
              <a:rPr lang="en-US" sz="2800" b="1">
                <a:effectLst/>
                <a:latin typeface="Arial" panose="020B0604020202020204" pitchFamily="34" charset="0"/>
                <a:ea typeface="Arial" panose="020B0604020202020204" pitchFamily="34" charset="0"/>
              </a:rPr>
              <a:t>Division of Developmental Disabilities </a:t>
            </a:r>
            <a:br>
              <a:rPr lang="en-US" sz="2800">
                <a:effectLst/>
                <a:latin typeface="Arial" panose="020B0604020202020204" pitchFamily="34" charset="0"/>
                <a:ea typeface="Arial" panose="020B0604020202020204" pitchFamily="34" charset="0"/>
              </a:rPr>
            </a:br>
            <a:r>
              <a:rPr lang="en-US" sz="2800" b="1">
                <a:effectLst/>
                <a:latin typeface="Arial" panose="020B0604020202020204" pitchFamily="34" charset="0"/>
                <a:ea typeface="Arial" panose="020B0604020202020204" pitchFamily="34" charset="0"/>
              </a:rPr>
              <a:t>Training Initiatives for Behavioral Health Providers</a:t>
            </a:r>
            <a:endParaRPr lang="en-US" sz="2800">
              <a:effectLst/>
              <a:latin typeface="Arial" panose="020B0604020202020204" pitchFamily="34" charset="0"/>
              <a:ea typeface="Arial" panose="020B0604020202020204" pitchFamily="34" charset="0"/>
            </a:endParaRPr>
          </a:p>
        </p:txBody>
      </p:sp>
      <p:sp>
        <p:nvSpPr>
          <p:cNvPr id="3" name="Text Placeholder 2">
            <a:extLst>
              <a:ext uri="{FF2B5EF4-FFF2-40B4-BE49-F238E27FC236}">
                <a16:creationId xmlns:a16="http://schemas.microsoft.com/office/drawing/2014/main" id="{6FBEAD81-1F40-CF72-5747-B2CC1F4A7806}"/>
              </a:ext>
            </a:extLst>
          </p:cNvPr>
          <p:cNvSpPr>
            <a:spLocks noGrp="1"/>
          </p:cNvSpPr>
          <p:nvPr>
            <p:ph type="body" idx="1"/>
          </p:nvPr>
        </p:nvSpPr>
        <p:spPr>
          <a:xfrm>
            <a:off x="479461" y="1561672"/>
            <a:ext cx="11152910" cy="4931596"/>
          </a:xfrm>
        </p:spPr>
        <p:txBody>
          <a:bodyPr>
            <a:normAutofit/>
          </a:bodyPr>
          <a:lstStyle/>
          <a:p>
            <a:pPr marL="0" marR="0" indent="0" algn="ctr">
              <a:lnSpc>
                <a:spcPct val="115000"/>
              </a:lnSpc>
              <a:spcBef>
                <a:spcPts val="0"/>
              </a:spcBef>
              <a:spcAft>
                <a:spcPts val="0"/>
              </a:spcAft>
              <a:buNone/>
            </a:pPr>
            <a:r>
              <a:rPr lang="en-US" sz="1800" b="1">
                <a:latin typeface="Arial" panose="020B0604020202020204" pitchFamily="34" charset="0"/>
                <a:ea typeface="Arial" panose="020B0604020202020204" pitchFamily="34" charset="0"/>
              </a:rPr>
              <a:t>RELIAS TRAINING PLAN AND INCENTIVE</a:t>
            </a:r>
            <a:endParaRPr lang="en-US" sz="1800">
              <a:effectLst/>
              <a:latin typeface="Arial" panose="020B0604020202020204" pitchFamily="34" charset="0"/>
              <a:ea typeface="Arial" panose="020B0604020202020204" pitchFamily="34" charset="0"/>
            </a:endParaRPr>
          </a:p>
          <a:p>
            <a:pPr marL="0" marR="0" indent="0">
              <a:lnSpc>
                <a:spcPct val="115000"/>
              </a:lnSpc>
              <a:spcBef>
                <a:spcPts val="0"/>
              </a:spcBef>
              <a:spcAft>
                <a:spcPts val="0"/>
              </a:spcAft>
              <a:buNone/>
            </a:pPr>
            <a:r>
              <a:rPr lang="en-US" sz="1800">
                <a:effectLst/>
                <a:latin typeface="Arial" panose="020B0604020202020204" pitchFamily="34" charset="0"/>
                <a:ea typeface="Arial" panose="020B0604020202020204" pitchFamily="34" charset="0"/>
              </a:rPr>
              <a:t> </a:t>
            </a:r>
          </a:p>
          <a:p>
            <a:pPr marL="0" marR="0" indent="0">
              <a:lnSpc>
                <a:spcPct val="115000"/>
              </a:lnSpc>
              <a:spcBef>
                <a:spcPts val="1000"/>
              </a:spcBef>
              <a:spcAft>
                <a:spcPts val="0"/>
              </a:spcAft>
              <a:buNone/>
            </a:pPr>
            <a:r>
              <a:rPr lang="en-US" sz="1800" b="1">
                <a:effectLst/>
                <a:latin typeface="Arial" panose="020B0604020202020204" pitchFamily="34" charset="0"/>
                <a:ea typeface="Arial" panose="020B0604020202020204" pitchFamily="34" charset="0"/>
              </a:rPr>
              <a:t>Intellectual and Developmental Disability </a:t>
            </a:r>
            <a:r>
              <a:rPr lang="en-US" sz="1800">
                <a:effectLst/>
                <a:latin typeface="Arial" panose="020B0604020202020204" pitchFamily="34" charset="0"/>
                <a:ea typeface="Arial" panose="020B0604020202020204" pitchFamily="34" charset="0"/>
              </a:rPr>
              <a:t>(</a:t>
            </a:r>
            <a:r>
              <a:rPr lang="en-US" sz="1800" b="1">
                <a:effectLst/>
                <a:latin typeface="Arial" panose="020B0604020202020204" pitchFamily="34" charset="0"/>
                <a:ea typeface="Arial" panose="020B0604020202020204" pitchFamily="34" charset="0"/>
              </a:rPr>
              <a:t>I/DD) Course Library </a:t>
            </a:r>
            <a:r>
              <a:rPr lang="en-US" sz="1800">
                <a:effectLst/>
                <a:latin typeface="Arial" panose="020B0604020202020204" pitchFamily="34" charset="0"/>
                <a:ea typeface="Arial" panose="020B0604020202020204" pitchFamily="34" charset="0"/>
              </a:rPr>
              <a:t>- available on Relias and includes </a:t>
            </a:r>
            <a:r>
              <a:rPr lang="en-US" sz="1800">
                <a:solidFill>
                  <a:srgbClr val="202124"/>
                </a:solidFill>
                <a:effectLst/>
                <a:latin typeface="Arial" panose="020B0604020202020204" pitchFamily="34" charset="0"/>
                <a:ea typeface="Arial" panose="020B0604020202020204" pitchFamily="34" charset="0"/>
              </a:rPr>
              <a:t>more than 100 I/DD-related courses, many that are CEU-eligible. </a:t>
            </a:r>
            <a:endParaRPr lang="en-US" sz="1800">
              <a:effectLst/>
              <a:latin typeface="Arial" panose="020B0604020202020204" pitchFamily="34" charset="0"/>
              <a:ea typeface="Arial" panose="020B0604020202020204" pitchFamily="34" charset="0"/>
            </a:endParaRPr>
          </a:p>
          <a:p>
            <a:pPr marL="0" marR="0" indent="0">
              <a:lnSpc>
                <a:spcPct val="115000"/>
              </a:lnSpc>
              <a:spcBef>
                <a:spcPts val="1000"/>
              </a:spcBef>
              <a:spcAft>
                <a:spcPts val="0"/>
              </a:spcAft>
              <a:buNone/>
            </a:pPr>
            <a:r>
              <a:rPr lang="en-US" sz="1800" b="1">
                <a:effectLst/>
                <a:latin typeface="Arial" panose="020B0604020202020204" pitchFamily="34" charset="0"/>
                <a:ea typeface="Arial" panose="020B0604020202020204" pitchFamily="34" charset="0"/>
              </a:rPr>
              <a:t>DDD - Intellectual &amp; Developmental Disabilities Essential Knowledge for BH Providers Training Plan </a:t>
            </a:r>
            <a:endParaRPr lang="en-US" sz="1800">
              <a:effectLst/>
              <a:latin typeface="Arial" panose="020B0604020202020204" pitchFamily="34" charset="0"/>
              <a:ea typeface="Arial" panose="020B0604020202020204" pitchFamily="34" charset="0"/>
            </a:endParaRPr>
          </a:p>
          <a:p>
            <a:pPr marL="285750" indent="-285750">
              <a:lnSpc>
                <a:spcPct val="115000"/>
              </a:lnSpc>
            </a:pPr>
            <a:r>
              <a:rPr lang="en-US" sz="1800">
                <a:effectLst/>
                <a:latin typeface="Arial" panose="020B0604020202020204" pitchFamily="34" charset="0"/>
                <a:ea typeface="Arial" panose="020B0604020202020204" pitchFamily="34" charset="0"/>
              </a:rPr>
              <a:t>Incentive funding is available to eligible behavioral health provider agencies that have a minimum of 10% of their clinical staff (BHMP, BHP, BHT, BHPP) complete the training plan.  </a:t>
            </a:r>
          </a:p>
          <a:p>
            <a:pPr marL="285750" indent="-285750">
              <a:lnSpc>
                <a:spcPct val="115000"/>
              </a:lnSpc>
            </a:pPr>
            <a:r>
              <a:rPr lang="en-US" sz="1800">
                <a:effectLst/>
                <a:latin typeface="Arial" panose="020B0604020202020204" pitchFamily="34" charset="0"/>
                <a:ea typeface="Arial" panose="020B0604020202020204" pitchFamily="34" charset="0"/>
              </a:rPr>
              <a:t>12 computer-based courses and 1 virtual instructor-led course which includes introduction to DDD and information helpful for coordination of services </a:t>
            </a:r>
          </a:p>
          <a:p>
            <a:pPr marL="0" marR="0" indent="0">
              <a:lnSpc>
                <a:spcPct val="115000"/>
              </a:lnSpc>
              <a:spcBef>
                <a:spcPts val="1000"/>
              </a:spcBef>
              <a:spcAft>
                <a:spcPts val="0"/>
              </a:spcAft>
              <a:buNone/>
            </a:pPr>
            <a:r>
              <a:rPr lang="en-US" sz="1800" b="1">
                <a:solidFill>
                  <a:srgbClr val="202124"/>
                </a:solidFill>
                <a:effectLst/>
                <a:latin typeface="Arial" panose="020B0604020202020204" pitchFamily="34" charset="0"/>
                <a:ea typeface="Arial" panose="020B0604020202020204" pitchFamily="34" charset="0"/>
              </a:rPr>
              <a:t>For details, see:  </a:t>
            </a:r>
            <a:endParaRPr lang="en-US" sz="1800" b="1">
              <a:effectLst/>
              <a:latin typeface="Arial" panose="020B0604020202020204" pitchFamily="34" charset="0"/>
              <a:ea typeface="Arial" panose="020B0604020202020204" pitchFamily="34" charset="0"/>
            </a:endParaRPr>
          </a:p>
          <a:p>
            <a:pPr marL="0" marR="0" indent="0">
              <a:lnSpc>
                <a:spcPct val="115000"/>
              </a:lnSpc>
              <a:spcBef>
                <a:spcPts val="1000"/>
              </a:spcBef>
              <a:spcAft>
                <a:spcPts val="0"/>
              </a:spcAft>
              <a:buNone/>
            </a:pPr>
            <a:r>
              <a:rPr lang="en-US" sz="1800" u="sng">
                <a:solidFill>
                  <a:srgbClr val="1155CC"/>
                </a:solidFill>
                <a:effectLst/>
                <a:latin typeface="Arial" panose="020B0604020202020204" pitchFamily="34" charset="0"/>
                <a:ea typeface="Arial" panose="020B0604020202020204" pitchFamily="34" charset="0"/>
                <a:hlinkClick r:id="rId2"/>
              </a:rPr>
              <a:t>https://des.az.gov/services/disabilities/developmental-disabilities/vendors-providers/dual-diagnosis-training</a:t>
            </a:r>
            <a:endParaRPr lang="en-US" sz="1800">
              <a:effectLst/>
              <a:latin typeface="Arial" panose="020B0604020202020204" pitchFamily="34" charset="0"/>
              <a:ea typeface="Arial" panose="020B0604020202020204" pitchFamily="34" charset="0"/>
            </a:endParaRPr>
          </a:p>
          <a:p>
            <a:pPr marL="0" marR="0" indent="0" algn="ctr">
              <a:lnSpc>
                <a:spcPct val="115000"/>
              </a:lnSpc>
              <a:spcBef>
                <a:spcPts val="1000"/>
              </a:spcBef>
              <a:spcAft>
                <a:spcPts val="0"/>
              </a:spcAft>
              <a:buNone/>
            </a:pPr>
            <a:r>
              <a:rPr lang="en-US" sz="1800" b="1">
                <a:effectLst/>
                <a:highlight>
                  <a:srgbClr val="00FFFF"/>
                </a:highlight>
                <a:latin typeface="Arial" panose="020B0604020202020204" pitchFamily="34" charset="0"/>
                <a:ea typeface="Arial" panose="020B0604020202020204" pitchFamily="34" charset="0"/>
              </a:rPr>
              <a:t>THE DEADLINE FOR COMPLETION OF TRAINING HAS BEEN EXTENDED TO 6/30/2024!</a:t>
            </a:r>
            <a:endParaRPr lang="en-US" sz="1800">
              <a:effectLst/>
              <a:highlight>
                <a:srgbClr val="00FFFF"/>
              </a:highlight>
              <a:latin typeface="Arial" panose="020B0604020202020204" pitchFamily="34" charset="0"/>
              <a:ea typeface="Arial" panose="020B0604020202020204" pitchFamily="34" charset="0"/>
            </a:endParaRPr>
          </a:p>
          <a:p>
            <a:pPr marL="456832" marR="104775" indent="0">
              <a:spcBef>
                <a:spcPts val="0"/>
              </a:spcBef>
              <a:spcAft>
                <a:spcPts val="1100"/>
              </a:spcAft>
              <a:buNone/>
            </a:pPr>
            <a:endParaRPr lang="en-US" sz="2000">
              <a:latin typeface="Arial" panose="020B0604020202020204" pitchFamily="34" charset="0"/>
              <a:cs typeface="Arial" panose="020B0604020202020204" pitchFamily="34" charset="0"/>
            </a:endParaRPr>
          </a:p>
        </p:txBody>
      </p:sp>
      <p:pic>
        <p:nvPicPr>
          <p:cNvPr id="6" name="Google Shape;257;p16">
            <a:extLst>
              <a:ext uri="{FF2B5EF4-FFF2-40B4-BE49-F238E27FC236}">
                <a16:creationId xmlns:a16="http://schemas.microsoft.com/office/drawing/2014/main" id="{7FDD063C-4701-470F-05A5-9C7183F8DDC8}"/>
              </a:ext>
            </a:extLst>
          </p:cNvPr>
          <p:cNvPicPr preferRelativeResize="0"/>
          <p:nvPr/>
        </p:nvPicPr>
        <p:blipFill rotWithShape="1">
          <a:blip r:embed="rId3">
            <a:alphaModFix/>
          </a:blip>
          <a:srcRect l="12018" t="11457" r="12298"/>
          <a:stretch/>
        </p:blipFill>
        <p:spPr>
          <a:xfrm>
            <a:off x="9822094" y="277252"/>
            <a:ext cx="1890445" cy="1448805"/>
          </a:xfrm>
          <a:prstGeom prst="rect">
            <a:avLst/>
          </a:prstGeom>
          <a:noFill/>
          <a:ln>
            <a:noFill/>
          </a:ln>
          <a:effectLst>
            <a:outerShdw blurRad="57150" dist="104775" dir="2580000" algn="bl" rotWithShape="0">
              <a:srgbClr val="000000">
                <a:alpha val="49803"/>
              </a:srgbClr>
            </a:outerShdw>
          </a:effectLst>
        </p:spPr>
      </p:pic>
    </p:spTree>
    <p:extLst>
      <p:ext uri="{BB962C8B-B14F-4D97-AF65-F5344CB8AC3E}">
        <p14:creationId xmlns:p14="http://schemas.microsoft.com/office/powerpoint/2010/main" val="16428918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EAF3E00-6E50-033E-7CAC-D65D8CD60D68}"/>
              </a:ext>
            </a:extLst>
          </p:cNvPr>
          <p:cNvSpPr>
            <a:spLocks noGrp="1"/>
          </p:cNvSpPr>
          <p:nvPr>
            <p:ph type="title"/>
          </p:nvPr>
        </p:nvSpPr>
        <p:spPr>
          <a:xfrm>
            <a:off x="7213600" y="2364510"/>
            <a:ext cx="5634182" cy="1604176"/>
          </a:xfrm>
        </p:spPr>
        <p:txBody>
          <a:bodyPr vert="horz" lIns="91440" tIns="45720" rIns="91440" bIns="45720" rtlCol="0" anchor="b">
            <a:normAutofit/>
          </a:bodyPr>
          <a:lstStyle/>
          <a:p>
            <a:pPr defTabSz="914400"/>
            <a:r>
              <a:rPr lang="en-US" sz="5000" spc="-50">
                <a:solidFill>
                  <a:schemeClr val="tx1"/>
                </a:solidFill>
                <a:latin typeface="+mn-lt"/>
              </a:rPr>
              <a:t>AHWGMA</a:t>
            </a:r>
            <a:br>
              <a:rPr lang="en-US" sz="5000" spc="-50">
                <a:solidFill>
                  <a:schemeClr val="tx1"/>
                </a:solidFill>
                <a:latin typeface="+mn-lt"/>
              </a:rPr>
            </a:br>
            <a:endParaRPr lang="en-US">
              <a:solidFill>
                <a:srgbClr val="0070C0"/>
              </a:solidFill>
              <a:latin typeface="+mn-lt"/>
            </a:endParaRPr>
          </a:p>
        </p:txBody>
      </p:sp>
      <p:sp>
        <p:nvSpPr>
          <p:cNvPr id="5" name="TextBox 4">
            <a:extLst>
              <a:ext uri="{FF2B5EF4-FFF2-40B4-BE49-F238E27FC236}">
                <a16:creationId xmlns:a16="http://schemas.microsoft.com/office/drawing/2014/main" id="{D1175278-30E6-6140-D181-09D06EE41E11}"/>
              </a:ext>
            </a:extLst>
          </p:cNvPr>
          <p:cNvSpPr txBox="1"/>
          <p:nvPr/>
        </p:nvSpPr>
        <p:spPr>
          <a:xfrm>
            <a:off x="0" y="0"/>
            <a:ext cx="6777872" cy="705658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0353A12-08CC-13FF-BABA-7D439954736C}"/>
              </a:ext>
            </a:extLst>
          </p:cNvPr>
          <p:cNvSpPr txBox="1"/>
          <p:nvPr/>
        </p:nvSpPr>
        <p:spPr>
          <a:xfrm>
            <a:off x="7886105" y="3528291"/>
            <a:ext cx="5874041" cy="646331"/>
          </a:xfrm>
          <a:prstGeom prst="rect">
            <a:avLst/>
          </a:prstGeom>
          <a:noFill/>
        </p:spPr>
        <p:txBody>
          <a:bodyPr wrap="square" rtlCol="0">
            <a:spAutoFit/>
          </a:bodyPr>
          <a:lstStyle/>
          <a:p>
            <a:r>
              <a:rPr lang="en-US" b="1"/>
              <a:t>Arizona Healthcare Workforce Goals </a:t>
            </a:r>
          </a:p>
          <a:p>
            <a:r>
              <a:rPr lang="en-US" b="1"/>
              <a:t>and Metrics Assessment</a:t>
            </a:r>
          </a:p>
        </p:txBody>
      </p:sp>
      <p:pic>
        <p:nvPicPr>
          <p:cNvPr id="2050" name="Picture 2">
            <a:extLst>
              <a:ext uri="{FF2B5EF4-FFF2-40B4-BE49-F238E27FC236}">
                <a16:creationId xmlns:a16="http://schemas.microsoft.com/office/drawing/2014/main" id="{6DC2CD7D-1104-92FC-F256-1E6193A471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047572" y="711634"/>
            <a:ext cx="4639694" cy="5434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7772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0297BF-8A6F-4625-91A2-247A15F28A2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161653" y="4694638"/>
            <a:ext cx="2413276" cy="1203479"/>
          </a:xfrm>
          <a:prstGeom prst="rect">
            <a:avLst/>
          </a:prstGeom>
        </p:spPr>
      </p:pic>
      <p:sp>
        <p:nvSpPr>
          <p:cNvPr id="10" name="TextBox 9">
            <a:extLst>
              <a:ext uri="{FF2B5EF4-FFF2-40B4-BE49-F238E27FC236}">
                <a16:creationId xmlns:a16="http://schemas.microsoft.com/office/drawing/2014/main" id="{0F6AFEA8-FA29-48E5-99B4-DD0DD8E06AC9}"/>
              </a:ext>
            </a:extLst>
          </p:cNvPr>
          <p:cNvSpPr txBox="1"/>
          <p:nvPr/>
        </p:nvSpPr>
        <p:spPr>
          <a:xfrm>
            <a:off x="1127725" y="3053695"/>
            <a:ext cx="10276765" cy="1138773"/>
          </a:xfrm>
          <a:prstGeom prst="rect">
            <a:avLst/>
          </a:prstGeom>
          <a:noFill/>
        </p:spPr>
        <p:txBody>
          <a:bodyPr wrap="square">
            <a:spAutoFit/>
          </a:bodyPr>
          <a:lstStyle/>
          <a:p>
            <a:pPr algn="l" fontAlgn="base"/>
            <a:r>
              <a:rPr lang="en-US" sz="1700" b="0" i="0">
                <a:effectLst/>
              </a:rPr>
              <a:t>The AHWGMA is a </a:t>
            </a:r>
            <a:r>
              <a:rPr lang="en-US" sz="1700" b="1" i="0">
                <a:effectLst/>
              </a:rPr>
              <a:t>collaborative effort </a:t>
            </a:r>
            <a:r>
              <a:rPr lang="en-US" sz="1700" b="0" i="0">
                <a:effectLst/>
              </a:rPr>
              <a:t>initiated by the </a:t>
            </a:r>
            <a:r>
              <a:rPr lang="en-US" sz="1700" b="1" i="0">
                <a:effectLst/>
              </a:rPr>
              <a:t>Arizona Workforce Development </a:t>
            </a:r>
            <a:r>
              <a:rPr lang="en-US" sz="1700" b="1"/>
              <a:t>(WFD) Coalition</a:t>
            </a:r>
            <a:r>
              <a:rPr lang="en-US" sz="1700"/>
              <a:t>, which </a:t>
            </a:r>
            <a:r>
              <a:rPr lang="en-US" sz="1700" b="0" i="0">
                <a:effectLst/>
              </a:rPr>
              <a:t>includes Workforce Development Administrators from all 9 Arizona Managed Care Organizations (MCO’s). Together </a:t>
            </a:r>
            <a:r>
              <a:rPr lang="en-US" sz="1700"/>
              <a:t>the Coalition</a:t>
            </a:r>
            <a:r>
              <a:rPr lang="en-US" sz="1700" b="0" i="0">
                <a:effectLst/>
              </a:rPr>
              <a:t> ensures initiatives across the state of Arizona align with all respective lines of business</a:t>
            </a:r>
            <a:r>
              <a:rPr lang="en-US" sz="1700"/>
              <a:t> (</a:t>
            </a:r>
            <a:r>
              <a:rPr lang="en-US" sz="1700" b="0" i="0">
                <a:effectLst/>
              </a:rPr>
              <a:t>ACC, ALTCS, DD, DCS CHP, DES/DDD, RBHA). </a:t>
            </a:r>
          </a:p>
        </p:txBody>
      </p:sp>
      <p:sp>
        <p:nvSpPr>
          <p:cNvPr id="11" name="TextBox 10">
            <a:extLst>
              <a:ext uri="{FF2B5EF4-FFF2-40B4-BE49-F238E27FC236}">
                <a16:creationId xmlns:a16="http://schemas.microsoft.com/office/drawing/2014/main" id="{FE8423DC-D9BF-4B2D-A233-2A40FC17733F}"/>
              </a:ext>
            </a:extLst>
          </p:cNvPr>
          <p:cNvSpPr txBox="1"/>
          <p:nvPr/>
        </p:nvSpPr>
        <p:spPr>
          <a:xfrm>
            <a:off x="2365099" y="260747"/>
            <a:ext cx="9712601" cy="1200329"/>
          </a:xfrm>
          <a:prstGeom prst="rect">
            <a:avLst/>
          </a:prstGeom>
          <a:noFill/>
        </p:spPr>
        <p:txBody>
          <a:bodyPr wrap="square">
            <a:spAutoFit/>
          </a:bodyPr>
          <a:lstStyle/>
          <a:p>
            <a:pPr algn="l" fontAlgn="base"/>
            <a:r>
              <a:rPr lang="en-US" sz="3600" b="1" i="0">
                <a:solidFill>
                  <a:srgbClr val="0070C0"/>
                </a:solidFill>
                <a:effectLst/>
                <a:latin typeface="Rubik"/>
              </a:rPr>
              <a:t>AZ Healthcare Workforce Goals and Metrics Assessment (AHWGMA)</a:t>
            </a:r>
          </a:p>
        </p:txBody>
      </p:sp>
      <p:sp>
        <p:nvSpPr>
          <p:cNvPr id="16" name="TextBox 15">
            <a:extLst>
              <a:ext uri="{FF2B5EF4-FFF2-40B4-BE49-F238E27FC236}">
                <a16:creationId xmlns:a16="http://schemas.microsoft.com/office/drawing/2014/main" id="{1EE19407-76E2-4EA8-A096-3125B5E09C3C}"/>
              </a:ext>
            </a:extLst>
          </p:cNvPr>
          <p:cNvSpPr txBox="1"/>
          <p:nvPr/>
        </p:nvSpPr>
        <p:spPr>
          <a:xfrm>
            <a:off x="2751625" y="4669841"/>
            <a:ext cx="3156806" cy="1107996"/>
          </a:xfrm>
          <a:prstGeom prst="rect">
            <a:avLst/>
          </a:prstGeom>
          <a:solidFill>
            <a:schemeClr val="accent2"/>
          </a:solidFill>
          <a:effectLst>
            <a:outerShdw blurRad="76200" dist="12700" dir="8100000" sy="-23000" kx="800400" algn="br" rotWithShape="0">
              <a:prstClr val="black">
                <a:alpha val="20000"/>
              </a:prstClr>
            </a:outerShdw>
          </a:effectLst>
        </p:spPr>
        <p:txBody>
          <a:bodyPr wrap="square" rtlCol="0">
            <a:spAutoFit/>
          </a:bodyPr>
          <a:lstStyle/>
          <a:p>
            <a:pPr algn="ctr"/>
            <a:r>
              <a:rPr lang="en-US" b="1"/>
              <a:t>Release</a:t>
            </a:r>
            <a:r>
              <a:rPr lang="en-US"/>
              <a:t>: April 16, 2024</a:t>
            </a:r>
          </a:p>
          <a:p>
            <a:pPr algn="ctr"/>
            <a:r>
              <a:rPr lang="en-US" b="1"/>
              <a:t>Close</a:t>
            </a:r>
            <a:r>
              <a:rPr lang="en-US"/>
              <a:t>: May 31, 2024</a:t>
            </a:r>
          </a:p>
          <a:p>
            <a:pPr algn="ctr"/>
            <a:r>
              <a:rPr lang="en-US" b="1"/>
              <a:t>Contractually Required: </a:t>
            </a:r>
            <a:r>
              <a:rPr lang="en-US" b="1">
                <a:solidFill>
                  <a:schemeClr val="bg1"/>
                </a:solidFill>
              </a:rPr>
              <a:t>*YES</a:t>
            </a:r>
          </a:p>
          <a:p>
            <a:pPr algn="ctr"/>
            <a:r>
              <a:rPr lang="en-US" sz="1200" b="1">
                <a:solidFill>
                  <a:schemeClr val="bg1"/>
                </a:solidFill>
              </a:rPr>
              <a:t>(See your contracted HP’s Provider Manual)</a:t>
            </a:r>
          </a:p>
        </p:txBody>
      </p:sp>
      <p:sp>
        <p:nvSpPr>
          <p:cNvPr id="20" name="TextBox 19">
            <a:extLst>
              <a:ext uri="{FF2B5EF4-FFF2-40B4-BE49-F238E27FC236}">
                <a16:creationId xmlns:a16="http://schemas.microsoft.com/office/drawing/2014/main" id="{53ED5576-5B70-4648-8343-5D050BE76626}"/>
              </a:ext>
            </a:extLst>
          </p:cNvPr>
          <p:cNvSpPr txBox="1"/>
          <p:nvPr/>
        </p:nvSpPr>
        <p:spPr>
          <a:xfrm>
            <a:off x="801810" y="1874860"/>
            <a:ext cx="10928597" cy="1138773"/>
          </a:xfrm>
          <a:prstGeom prst="rect">
            <a:avLst/>
          </a:prstGeom>
          <a:noFill/>
        </p:spPr>
        <p:txBody>
          <a:bodyPr wrap="square">
            <a:spAutoFit/>
          </a:bodyPr>
          <a:lstStyle/>
          <a:p>
            <a:r>
              <a:rPr lang="en-US" sz="1700"/>
              <a:t>The AHWGMA is a statewide data collection tool used to help the Arizona Network by gathering information, analyzing data, and assessing the current and future needs of the workforce. </a:t>
            </a:r>
            <a:r>
              <a:rPr lang="en-US" sz="1700" b="1"/>
              <a:t>The results </a:t>
            </a:r>
            <a:r>
              <a:rPr lang="en-US" sz="1700"/>
              <a:t>of this process gives insight for future workforce development resources, highlights where support is needed, and assists with the prioritization of initiatives/projects across the network. </a:t>
            </a:r>
          </a:p>
        </p:txBody>
      </p:sp>
      <p:sp>
        <p:nvSpPr>
          <p:cNvPr id="21" name="TextBox 20">
            <a:extLst>
              <a:ext uri="{FF2B5EF4-FFF2-40B4-BE49-F238E27FC236}">
                <a16:creationId xmlns:a16="http://schemas.microsoft.com/office/drawing/2014/main" id="{8BE92AE7-D0CA-4FD7-AB9B-87E1676B26F3}"/>
              </a:ext>
            </a:extLst>
          </p:cNvPr>
          <p:cNvSpPr txBox="1"/>
          <p:nvPr/>
        </p:nvSpPr>
        <p:spPr>
          <a:xfrm>
            <a:off x="8870105" y="5898117"/>
            <a:ext cx="2996373" cy="523220"/>
          </a:xfrm>
          <a:prstGeom prst="rect">
            <a:avLst/>
          </a:prstGeom>
          <a:noFill/>
        </p:spPr>
        <p:txBody>
          <a:bodyPr wrap="square" lIns="91440" tIns="45720" rIns="91440" bIns="45720" rtlCol="0" anchor="t">
            <a:spAutoFit/>
          </a:bodyPr>
          <a:lstStyle/>
          <a:p>
            <a:pPr algn="ctr"/>
            <a:r>
              <a:rPr lang="en-US" sz="1400"/>
              <a:t>For the list of required Provider types please visit the </a:t>
            </a:r>
            <a:r>
              <a:rPr lang="en-US" sz="1400">
                <a:hlinkClick r:id="rId6"/>
              </a:rPr>
              <a:t>AZAHP website</a:t>
            </a:r>
            <a:endParaRPr lang="en-US" sz="1400">
              <a:hlinkClick r:id="rId7"/>
            </a:endParaRPr>
          </a:p>
        </p:txBody>
      </p:sp>
      <p:pic>
        <p:nvPicPr>
          <p:cNvPr id="5" name="Picture 4">
            <a:extLst>
              <a:ext uri="{FF2B5EF4-FFF2-40B4-BE49-F238E27FC236}">
                <a16:creationId xmlns:a16="http://schemas.microsoft.com/office/drawing/2014/main" id="{AD8D89BB-AE41-37C2-D352-06C882117DD8}"/>
              </a:ext>
            </a:extLst>
          </p:cNvPr>
          <p:cNvPicPr>
            <a:picLocks noChangeAspect="1"/>
          </p:cNvPicPr>
          <p:nvPr/>
        </p:nvPicPr>
        <p:blipFill>
          <a:blip r:embed="rId8"/>
          <a:stretch>
            <a:fillRect/>
          </a:stretch>
        </p:blipFill>
        <p:spPr>
          <a:xfrm>
            <a:off x="610311" y="97456"/>
            <a:ext cx="1597994" cy="1597994"/>
          </a:xfrm>
          <a:prstGeom prst="rect">
            <a:avLst/>
          </a:prstGeom>
        </p:spPr>
      </p:pic>
      <p:sp>
        <p:nvSpPr>
          <p:cNvPr id="2" name="TextBox 1">
            <a:extLst>
              <a:ext uri="{FF2B5EF4-FFF2-40B4-BE49-F238E27FC236}">
                <a16:creationId xmlns:a16="http://schemas.microsoft.com/office/drawing/2014/main" id="{76908D97-590A-10D5-B37B-8216F04A81D9}"/>
              </a:ext>
            </a:extLst>
          </p:cNvPr>
          <p:cNvSpPr txBox="1"/>
          <p:nvPr/>
        </p:nvSpPr>
        <p:spPr>
          <a:xfrm>
            <a:off x="801810" y="6298879"/>
            <a:ext cx="7539496" cy="461665"/>
          </a:xfrm>
          <a:prstGeom prst="rect">
            <a:avLst/>
          </a:prstGeom>
          <a:noFill/>
        </p:spPr>
        <p:txBody>
          <a:bodyPr wrap="square">
            <a:spAutoFit/>
          </a:bodyPr>
          <a:lstStyle/>
          <a:p>
            <a:r>
              <a:rPr lang="en-US" sz="1200">
                <a:effectLst/>
                <a:latin typeface="Segoe UI" panose="020B0502040204020203" pitchFamily="34" charset="0"/>
              </a:rPr>
              <a:t>* For questions regarding the Workforce Development requirements under DDD, please contact the Workforce Development Manager at </a:t>
            </a:r>
            <a:r>
              <a:rPr lang="en-US" sz="1200">
                <a:effectLst/>
                <a:latin typeface="Segoe UI" panose="020B0502040204020203" pitchFamily="34" charset="0"/>
                <a:hlinkClick r:id="rId9"/>
              </a:rPr>
              <a:t>dddworkforcedevelopment@azdes.gov</a:t>
            </a:r>
            <a:r>
              <a:rPr lang="en-US" sz="1200">
                <a:effectLst/>
                <a:latin typeface="Segoe UI" panose="020B0502040204020203" pitchFamily="34" charset="0"/>
              </a:rPr>
              <a:t> </a:t>
            </a:r>
            <a:endParaRPr lang="en-US" sz="1200"/>
          </a:p>
        </p:txBody>
      </p:sp>
    </p:spTree>
    <p:custDataLst>
      <p:tags r:id="rId1"/>
    </p:custDataLst>
    <p:extLst>
      <p:ext uri="{BB962C8B-B14F-4D97-AF65-F5344CB8AC3E}">
        <p14:creationId xmlns:p14="http://schemas.microsoft.com/office/powerpoint/2010/main" val="9816030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DC2EE88-DD79-07CA-E073-553B45E646F7}"/>
              </a:ext>
            </a:extLst>
          </p:cNvPr>
          <p:cNvSpPr txBox="1"/>
          <p:nvPr/>
        </p:nvSpPr>
        <p:spPr>
          <a:xfrm>
            <a:off x="4400551" y="1695450"/>
            <a:ext cx="7524750" cy="4939814"/>
          </a:xfrm>
          <a:prstGeom prst="rect">
            <a:avLst/>
          </a:prstGeom>
          <a:noFill/>
        </p:spPr>
        <p:txBody>
          <a:bodyPr wrap="square" lIns="91440" tIns="45720" rIns="91440" bIns="45720" anchor="t">
            <a:spAutoFit/>
          </a:bodyPr>
          <a:lstStyle/>
          <a:p>
            <a:r>
              <a:rPr lang="en-US" sz="1900"/>
              <a:t>Join the Arizona Workforce Development Coalition for an engaging and informative online webinar where we will delve into the </a:t>
            </a:r>
            <a:r>
              <a:rPr lang="en-US" sz="1900" b="1"/>
              <a:t>2024</a:t>
            </a:r>
            <a:r>
              <a:rPr lang="en-US" sz="1900"/>
              <a:t> </a:t>
            </a:r>
            <a:r>
              <a:rPr lang="en-US" sz="1900" b="1"/>
              <a:t>AZ Healthcare Workforce Goals and Metrics Assessment (AHWGMA)</a:t>
            </a:r>
            <a:r>
              <a:rPr lang="en-US" sz="1900"/>
              <a:t>.</a:t>
            </a:r>
          </a:p>
          <a:p>
            <a:endParaRPr lang="en-US" sz="1900"/>
          </a:p>
          <a:p>
            <a:r>
              <a:rPr lang="en-US" sz="1900" b="1">
                <a:solidFill>
                  <a:srgbClr val="0070C0"/>
                </a:solidFill>
              </a:rPr>
              <a:t>**</a:t>
            </a:r>
            <a:r>
              <a:rPr lang="en-US" sz="1900" b="1" u="sng">
                <a:solidFill>
                  <a:srgbClr val="0070C0"/>
                </a:solidFill>
              </a:rPr>
              <a:t>Who should attend</a:t>
            </a:r>
            <a:r>
              <a:rPr lang="en-US" sz="1900" b="1"/>
              <a:t>:</a:t>
            </a:r>
            <a:r>
              <a:rPr lang="en-US" sz="1900"/>
              <a:t> Any Organization with an AZ Medicaid (AHCCCS) Contract on this list of </a:t>
            </a:r>
            <a:r>
              <a:rPr lang="en-US" sz="1900">
                <a:hlinkClick r:id="rId2"/>
              </a:rPr>
              <a:t>AHCCCS Provider Types</a:t>
            </a:r>
            <a:r>
              <a:rPr lang="en-US" sz="1900"/>
              <a:t>.</a:t>
            </a:r>
            <a:r>
              <a:rPr lang="en-US" sz="2000"/>
              <a:t> </a:t>
            </a:r>
            <a:endParaRPr lang="en-US" sz="2000">
              <a:ea typeface="Calibri"/>
              <a:cs typeface="Calibri"/>
            </a:endParaRPr>
          </a:p>
          <a:p>
            <a:endParaRPr lang="en-US" sz="1900"/>
          </a:p>
          <a:p>
            <a:r>
              <a:rPr lang="en-US" sz="1900"/>
              <a:t>This webinar is designed to give a high-level overview of this statewide initiative, review the questions on this year's iteration of the assessment, and provide an opportunity to ask questions and gain a deeper understanding of the goals and metrics that are crucial for success of the Arizona Healthcare Workforce. </a:t>
            </a:r>
            <a:endParaRPr lang="en-US" sz="1900">
              <a:ea typeface="Calibri"/>
              <a:cs typeface="Calibri"/>
            </a:endParaRPr>
          </a:p>
          <a:p>
            <a:endParaRPr lang="en-US" sz="1900"/>
          </a:p>
          <a:p>
            <a:pPr>
              <a:spcAft>
                <a:spcPts val="600"/>
              </a:spcAft>
            </a:pPr>
            <a:r>
              <a:rPr lang="en-US" sz="1900" b="1"/>
              <a:t>We look forward to seeing you </a:t>
            </a:r>
            <a:r>
              <a:rPr lang="en-US" sz="1900"/>
              <a:t>at the AZ Healthcare Workforce Goals and Metrics Assessment (AHWGMA) Webinar!</a:t>
            </a:r>
            <a:endParaRPr lang="en-US" sz="1900">
              <a:ea typeface="Calibri"/>
              <a:cs typeface="Calibri"/>
            </a:endParaRPr>
          </a:p>
          <a:p>
            <a:pPr>
              <a:spcAft>
                <a:spcPts val="600"/>
              </a:spcAft>
            </a:pPr>
            <a:endParaRPr lang="en-US" sz="1900" b="1"/>
          </a:p>
        </p:txBody>
      </p:sp>
      <p:sp>
        <p:nvSpPr>
          <p:cNvPr id="10" name="TextBox 9">
            <a:extLst>
              <a:ext uri="{FF2B5EF4-FFF2-40B4-BE49-F238E27FC236}">
                <a16:creationId xmlns:a16="http://schemas.microsoft.com/office/drawing/2014/main" id="{19454851-28AF-3A0D-58CE-01D89DB8399F}"/>
              </a:ext>
            </a:extLst>
          </p:cNvPr>
          <p:cNvSpPr txBox="1"/>
          <p:nvPr/>
        </p:nvSpPr>
        <p:spPr>
          <a:xfrm>
            <a:off x="591793" y="225892"/>
            <a:ext cx="11763374" cy="892552"/>
          </a:xfrm>
          <a:prstGeom prst="rect">
            <a:avLst/>
          </a:prstGeom>
          <a:noFill/>
        </p:spPr>
        <p:txBody>
          <a:bodyPr wrap="square">
            <a:spAutoFit/>
          </a:bodyPr>
          <a:lstStyle/>
          <a:p>
            <a:r>
              <a:rPr lang="en-US" sz="2800" b="1">
                <a:solidFill>
                  <a:srgbClr val="0070C0"/>
                </a:solidFill>
              </a:rPr>
              <a:t>AZ Healthcare Workforce Goals and Metrics Assessment (AHWGMA) Webinar</a:t>
            </a:r>
          </a:p>
          <a:p>
            <a:pPr algn="ctr"/>
            <a:r>
              <a:rPr lang="en-US" sz="2400" b="1" i="0">
                <a:solidFill>
                  <a:srgbClr val="39364F"/>
                </a:solidFill>
                <a:effectLst/>
                <a:latin typeface="Neue Plak"/>
              </a:rPr>
              <a:t>Forecasting the Future Needs of the Arizona Healthcare Workforce</a:t>
            </a:r>
            <a:endParaRPr lang="en-US" sz="2400" b="1"/>
          </a:p>
        </p:txBody>
      </p:sp>
      <p:pic>
        <p:nvPicPr>
          <p:cNvPr id="12" name="Picture 11">
            <a:extLst>
              <a:ext uri="{FF2B5EF4-FFF2-40B4-BE49-F238E27FC236}">
                <a16:creationId xmlns:a16="http://schemas.microsoft.com/office/drawing/2014/main" id="{ED25988B-A1EE-3646-FD50-E1026E19735C}"/>
              </a:ext>
            </a:extLst>
          </p:cNvPr>
          <p:cNvPicPr>
            <a:picLocks noChangeAspect="1"/>
          </p:cNvPicPr>
          <p:nvPr/>
        </p:nvPicPr>
        <p:blipFill>
          <a:blip r:embed="rId3"/>
          <a:stretch>
            <a:fillRect/>
          </a:stretch>
        </p:blipFill>
        <p:spPr>
          <a:xfrm>
            <a:off x="485776" y="2063617"/>
            <a:ext cx="3675939" cy="3675939"/>
          </a:xfrm>
          <a:prstGeom prst="rect">
            <a:avLst/>
          </a:prstGeom>
        </p:spPr>
      </p:pic>
    </p:spTree>
    <p:extLst>
      <p:ext uri="{BB962C8B-B14F-4D97-AF65-F5344CB8AC3E}">
        <p14:creationId xmlns:p14="http://schemas.microsoft.com/office/powerpoint/2010/main" val="3372922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51 webinar best practices for engaging interactive webinars">
            <a:extLst>
              <a:ext uri="{FF2B5EF4-FFF2-40B4-BE49-F238E27FC236}">
                <a16:creationId xmlns:a16="http://schemas.microsoft.com/office/drawing/2014/main" id="{64675AE5-CF18-4513-9018-08ABCA3C4E63}"/>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783775" y="190501"/>
            <a:ext cx="11020426" cy="6305550"/>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809D923-7609-4CE5-928B-DFE8CF2099C8}"/>
              </a:ext>
            </a:extLst>
          </p:cNvPr>
          <p:cNvSpPr/>
          <p:nvPr/>
        </p:nvSpPr>
        <p:spPr>
          <a:xfrm>
            <a:off x="3865517" y="526022"/>
            <a:ext cx="5040358" cy="3743717"/>
          </a:xfrm>
          <a:prstGeom prst="rect">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BD39F6E-1B75-4243-81B9-55B4FB92C6CE}"/>
              </a:ext>
            </a:extLst>
          </p:cNvPr>
          <p:cNvSpPr txBox="1"/>
          <p:nvPr/>
        </p:nvSpPr>
        <p:spPr>
          <a:xfrm>
            <a:off x="4253474" y="2064602"/>
            <a:ext cx="4868633" cy="1661993"/>
          </a:xfrm>
          <a:prstGeom prst="rect">
            <a:avLst/>
          </a:prstGeom>
          <a:noFill/>
        </p:spPr>
        <p:txBody>
          <a:bodyPr wrap="square">
            <a:spAutoFit/>
          </a:bodyPr>
          <a:lstStyle/>
          <a:p>
            <a:pPr marL="342900" indent="-342900">
              <a:spcAft>
                <a:spcPts val="1800"/>
              </a:spcAft>
              <a:buFont typeface="Arial" panose="020B0604020202020204" pitchFamily="34" charset="0"/>
              <a:buChar char="•"/>
            </a:pPr>
            <a:r>
              <a:rPr lang="en-US" sz="2400" b="1" strike="sngStrike">
                <a:solidFill>
                  <a:schemeClr val="bg1"/>
                </a:solidFill>
                <a:hlinkClick r:id="rId5">
                  <a:extLst>
                    <a:ext uri="{A12FA001-AC4F-418D-AE19-62706E023703}">
                      <ahyp:hlinkClr xmlns:ahyp="http://schemas.microsoft.com/office/drawing/2018/hyperlinkcolor" val="tx"/>
                    </a:ext>
                  </a:extLst>
                </a:hlinkClick>
              </a:rPr>
              <a:t>3/5</a:t>
            </a:r>
            <a:r>
              <a:rPr lang="en-US" sz="2400" strike="sngStrike">
                <a:solidFill>
                  <a:schemeClr val="bg1"/>
                </a:solidFill>
                <a:hlinkClick r:id="rId5">
                  <a:extLst>
                    <a:ext uri="{A12FA001-AC4F-418D-AE19-62706E023703}">
                      <ahyp:hlinkClr xmlns:ahyp="http://schemas.microsoft.com/office/drawing/2018/hyperlinkcolor" val="tx"/>
                    </a:ext>
                  </a:extLst>
                </a:hlinkClick>
              </a:rPr>
              <a:t> - Tuesday @ </a:t>
            </a:r>
            <a:r>
              <a:rPr lang="en-US" sz="2400" b="1" strike="sngStrike">
                <a:solidFill>
                  <a:schemeClr val="bg1"/>
                </a:solidFill>
                <a:hlinkClick r:id="rId5">
                  <a:extLst>
                    <a:ext uri="{A12FA001-AC4F-418D-AE19-62706E023703}">
                      <ahyp:hlinkClr xmlns:ahyp="http://schemas.microsoft.com/office/drawing/2018/hyperlinkcolor" val="tx"/>
                    </a:ext>
                  </a:extLst>
                </a:hlinkClick>
              </a:rPr>
              <a:t>2pm - 3pm</a:t>
            </a:r>
            <a:endParaRPr lang="en-US" sz="2400" b="1" strike="sngStrike">
              <a:solidFill>
                <a:schemeClr val="bg1"/>
              </a:solidFill>
            </a:endParaRPr>
          </a:p>
          <a:p>
            <a:pPr marL="342900" indent="-342900">
              <a:spcAft>
                <a:spcPts val="1800"/>
              </a:spcAft>
              <a:buFont typeface="Arial" panose="020B0604020202020204" pitchFamily="34" charset="0"/>
              <a:buChar char="•"/>
            </a:pPr>
            <a:r>
              <a:rPr lang="en-US" sz="2400" b="1">
                <a:solidFill>
                  <a:schemeClr val="bg1"/>
                </a:solidFill>
                <a:hlinkClick r:id="rId6">
                  <a:extLst>
                    <a:ext uri="{A12FA001-AC4F-418D-AE19-62706E023703}">
                      <ahyp:hlinkClr xmlns:ahyp="http://schemas.microsoft.com/office/drawing/2018/hyperlinkcolor" val="tx"/>
                    </a:ext>
                  </a:extLst>
                </a:hlinkClick>
              </a:rPr>
              <a:t>3/21</a:t>
            </a:r>
            <a:r>
              <a:rPr lang="en-US" sz="2400">
                <a:solidFill>
                  <a:schemeClr val="bg1"/>
                </a:solidFill>
                <a:hlinkClick r:id="rId6">
                  <a:extLst>
                    <a:ext uri="{A12FA001-AC4F-418D-AE19-62706E023703}">
                      <ahyp:hlinkClr xmlns:ahyp="http://schemas.microsoft.com/office/drawing/2018/hyperlinkcolor" val="tx"/>
                    </a:ext>
                  </a:extLst>
                </a:hlinkClick>
              </a:rPr>
              <a:t>- Thursday @ </a:t>
            </a:r>
            <a:r>
              <a:rPr lang="en-US" sz="2400" b="1">
                <a:solidFill>
                  <a:schemeClr val="bg1"/>
                </a:solidFill>
                <a:hlinkClick r:id="rId6">
                  <a:extLst>
                    <a:ext uri="{A12FA001-AC4F-418D-AE19-62706E023703}">
                      <ahyp:hlinkClr xmlns:ahyp="http://schemas.microsoft.com/office/drawing/2018/hyperlinkcolor" val="tx"/>
                    </a:ext>
                  </a:extLst>
                </a:hlinkClick>
              </a:rPr>
              <a:t>11am - 12pm</a:t>
            </a:r>
            <a:endParaRPr lang="en-US" sz="1400">
              <a:solidFill>
                <a:schemeClr val="bg1"/>
              </a:solidFill>
              <a:effectLst/>
              <a:latin typeface="Calibri" panose="020F0502020204030204" pitchFamily="34" charset="0"/>
              <a:ea typeface="Calibri" panose="020F0502020204030204" pitchFamily="34" charset="0"/>
            </a:endParaRPr>
          </a:p>
          <a:p>
            <a:pPr marL="342900" indent="-342900">
              <a:spcAft>
                <a:spcPts val="1800"/>
              </a:spcAft>
              <a:buFont typeface="Arial" panose="020B0604020202020204" pitchFamily="34" charset="0"/>
              <a:buChar char="•"/>
            </a:pPr>
            <a:r>
              <a:rPr lang="en-US" sz="2400" b="1">
                <a:solidFill>
                  <a:schemeClr val="bg1"/>
                </a:solidFill>
                <a:hlinkClick r:id="rId7">
                  <a:extLst>
                    <a:ext uri="{A12FA001-AC4F-418D-AE19-62706E023703}">
                      <ahyp:hlinkClr xmlns:ahyp="http://schemas.microsoft.com/office/drawing/2018/hyperlinkcolor" val="tx"/>
                    </a:ext>
                  </a:extLst>
                </a:hlinkClick>
              </a:rPr>
              <a:t>4/2- </a:t>
            </a:r>
            <a:r>
              <a:rPr lang="en-US" sz="2400">
                <a:solidFill>
                  <a:schemeClr val="bg1"/>
                </a:solidFill>
                <a:hlinkClick r:id="rId7">
                  <a:extLst>
                    <a:ext uri="{A12FA001-AC4F-418D-AE19-62706E023703}">
                      <ahyp:hlinkClr xmlns:ahyp="http://schemas.microsoft.com/office/drawing/2018/hyperlinkcolor" val="tx"/>
                    </a:ext>
                  </a:extLst>
                </a:hlinkClick>
              </a:rPr>
              <a:t>Tuesday @</a:t>
            </a:r>
            <a:r>
              <a:rPr lang="en-US" sz="2400" b="1">
                <a:solidFill>
                  <a:schemeClr val="bg1"/>
                </a:solidFill>
                <a:hlinkClick r:id="rId7">
                  <a:extLst>
                    <a:ext uri="{A12FA001-AC4F-418D-AE19-62706E023703}">
                      <ahyp:hlinkClr xmlns:ahyp="http://schemas.microsoft.com/office/drawing/2018/hyperlinkcolor" val="tx"/>
                    </a:ext>
                  </a:extLst>
                </a:hlinkClick>
              </a:rPr>
              <a:t> 10am -11am</a:t>
            </a:r>
            <a:endParaRPr lang="en-US" sz="2400" b="1">
              <a:solidFill>
                <a:schemeClr val="bg1"/>
              </a:solidFill>
            </a:endParaRPr>
          </a:p>
        </p:txBody>
      </p:sp>
      <p:sp>
        <p:nvSpPr>
          <p:cNvPr id="11" name="TextBox 10">
            <a:extLst>
              <a:ext uri="{FF2B5EF4-FFF2-40B4-BE49-F238E27FC236}">
                <a16:creationId xmlns:a16="http://schemas.microsoft.com/office/drawing/2014/main" id="{0AF63F86-A79D-47A1-A32C-7131AE2FB3F7}"/>
              </a:ext>
            </a:extLst>
          </p:cNvPr>
          <p:cNvSpPr txBox="1"/>
          <p:nvPr/>
        </p:nvSpPr>
        <p:spPr>
          <a:xfrm>
            <a:off x="4094373" y="686758"/>
            <a:ext cx="4582646" cy="1077218"/>
          </a:xfrm>
          <a:prstGeom prst="rect">
            <a:avLst/>
          </a:prstGeom>
          <a:noFill/>
        </p:spPr>
        <p:txBody>
          <a:bodyPr wrap="square" rtlCol="0">
            <a:spAutoFit/>
          </a:bodyPr>
          <a:lstStyle/>
          <a:p>
            <a:pPr algn="ctr"/>
            <a:r>
              <a:rPr lang="en-US" sz="3200" b="1" u="sng">
                <a:solidFill>
                  <a:schemeClr val="bg1"/>
                </a:solidFill>
              </a:rPr>
              <a:t>3 Webinar Sessions Available</a:t>
            </a:r>
          </a:p>
        </p:txBody>
      </p:sp>
      <p:pic>
        <p:nvPicPr>
          <p:cNvPr id="14" name="Picture 13">
            <a:extLst>
              <a:ext uri="{FF2B5EF4-FFF2-40B4-BE49-F238E27FC236}">
                <a16:creationId xmlns:a16="http://schemas.microsoft.com/office/drawing/2014/main" id="{F15D9440-32D1-BBCD-5D1B-646E8688D157}"/>
              </a:ext>
            </a:extLst>
          </p:cNvPr>
          <p:cNvPicPr>
            <a:picLocks noChangeAspect="1"/>
          </p:cNvPicPr>
          <p:nvPr/>
        </p:nvPicPr>
        <p:blipFill>
          <a:blip r:embed="rId8"/>
          <a:stretch>
            <a:fillRect/>
          </a:stretch>
        </p:blipFill>
        <p:spPr>
          <a:xfrm>
            <a:off x="1115810" y="1566630"/>
            <a:ext cx="2163477" cy="2432077"/>
          </a:xfrm>
          <a:prstGeom prst="rect">
            <a:avLst/>
          </a:prstGeom>
        </p:spPr>
      </p:pic>
      <p:pic>
        <p:nvPicPr>
          <p:cNvPr id="16" name="Picture 15">
            <a:extLst>
              <a:ext uri="{FF2B5EF4-FFF2-40B4-BE49-F238E27FC236}">
                <a16:creationId xmlns:a16="http://schemas.microsoft.com/office/drawing/2014/main" id="{AF047E5E-DD73-5F68-3E94-6B67BCA7C714}"/>
              </a:ext>
            </a:extLst>
          </p:cNvPr>
          <p:cNvPicPr>
            <a:picLocks noChangeAspect="1"/>
          </p:cNvPicPr>
          <p:nvPr/>
        </p:nvPicPr>
        <p:blipFill>
          <a:blip r:embed="rId9"/>
          <a:stretch>
            <a:fillRect/>
          </a:stretch>
        </p:blipFill>
        <p:spPr>
          <a:xfrm>
            <a:off x="9381020" y="1679342"/>
            <a:ext cx="2164268" cy="2432515"/>
          </a:xfrm>
          <a:prstGeom prst="rect">
            <a:avLst/>
          </a:prstGeom>
        </p:spPr>
      </p:pic>
      <p:sp>
        <p:nvSpPr>
          <p:cNvPr id="18" name="TextBox 17">
            <a:extLst>
              <a:ext uri="{FF2B5EF4-FFF2-40B4-BE49-F238E27FC236}">
                <a16:creationId xmlns:a16="http://schemas.microsoft.com/office/drawing/2014/main" id="{FFCE6EA9-3ACD-F03B-4C0A-9DBE639F54D3}"/>
              </a:ext>
            </a:extLst>
          </p:cNvPr>
          <p:cNvSpPr txBox="1"/>
          <p:nvPr/>
        </p:nvSpPr>
        <p:spPr>
          <a:xfrm>
            <a:off x="2262035" y="6082724"/>
            <a:ext cx="8247322" cy="584775"/>
          </a:xfrm>
          <a:prstGeom prst="rect">
            <a:avLst/>
          </a:prstGeom>
          <a:solidFill>
            <a:schemeClr val="accent2">
              <a:lumMod val="60000"/>
              <a:lumOff val="40000"/>
            </a:schemeClr>
          </a:solidFill>
        </p:spPr>
        <p:txBody>
          <a:bodyPr wrap="none" rtlCol="0">
            <a:spAutoFit/>
          </a:bodyPr>
          <a:lstStyle/>
          <a:p>
            <a:r>
              <a:rPr lang="en-US" sz="3200" b="1">
                <a:solidFill>
                  <a:schemeClr val="bg1"/>
                </a:solidFill>
              </a:rPr>
              <a:t>Click on the Date you would like to register for</a:t>
            </a:r>
          </a:p>
        </p:txBody>
      </p:sp>
      <p:pic>
        <p:nvPicPr>
          <p:cNvPr id="2" name="Picture 1">
            <a:extLst>
              <a:ext uri="{FF2B5EF4-FFF2-40B4-BE49-F238E27FC236}">
                <a16:creationId xmlns:a16="http://schemas.microsoft.com/office/drawing/2014/main" id="{D30075E9-591F-495D-29F8-60A82344BF0E}"/>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0833" b="71481" l="22100" r="78300">
                        <a14:foregroundMark x1="45100" y1="39537" x2="45100" y2="39537"/>
                        <a14:foregroundMark x1="45300" y1="46481" x2="45300" y2="46481"/>
                        <a14:foregroundMark x1="50300" y1="48796" x2="57700" y2="55000"/>
                        <a14:foregroundMark x1="57700" y1="55000" x2="60200" y2="38889"/>
                        <a14:foregroundMark x1="60200" y1="38889" x2="58500" y2="36574"/>
                        <a14:foregroundMark x1="63700" y1="37315" x2="63700" y2="37315"/>
                        <a14:foregroundMark x1="63900" y1="35000" x2="67600" y2="45648"/>
                        <a14:foregroundMark x1="67600" y1="45648" x2="67900" y2="62315"/>
                        <a14:foregroundMark x1="67900" y1="62315" x2="54000" y2="63333"/>
                        <a14:foregroundMark x1="54000" y1="63333" x2="46300" y2="56759"/>
                        <a14:foregroundMark x1="46300" y1="56759" x2="45100" y2="55000"/>
                        <a14:foregroundMark x1="32700" y1="30833" x2="43300" y2="46667"/>
                        <a14:foregroundMark x1="43600" y1="30833" x2="43600" y2="30833"/>
                        <a14:foregroundMark x1="40100" y1="24907" x2="40100" y2="24907"/>
                        <a14:foregroundMark x1="33400" y1="23981" x2="33400" y2="23981"/>
                        <a14:foregroundMark x1="25500" y1="25833" x2="25500" y2="25833"/>
                        <a14:foregroundMark x1="24500" y1="33611" x2="24500" y2="33611"/>
                        <a14:foregroundMark x1="27700" y1="40463" x2="27700" y2="40463"/>
                        <a14:foregroundMark x1="62400" y1="71481" x2="62400" y2="71481"/>
                        <a14:foregroundMark x1="58000" y1="71296" x2="63700" y2="66204"/>
                        <a14:foregroundMark x1="37100" y1="58889" x2="40600" y2="59352"/>
                      </a14:backgroundRemoval>
                    </a14:imgEffect>
                  </a14:imgLayer>
                </a14:imgProps>
              </a:ext>
            </a:extLst>
          </a:blip>
          <a:srcRect l="15073" t="14974" r="14628" b="25721"/>
          <a:stretch/>
        </p:blipFill>
        <p:spPr>
          <a:xfrm flipH="1">
            <a:off x="1533727" y="6003949"/>
            <a:ext cx="728308" cy="663550"/>
          </a:xfrm>
          <a:prstGeom prst="rect">
            <a:avLst/>
          </a:prstGeom>
        </p:spPr>
      </p:pic>
    </p:spTree>
    <p:custDataLst>
      <p:tags r:id="rId1"/>
    </p:custDataLst>
    <p:extLst>
      <p:ext uri="{BB962C8B-B14F-4D97-AF65-F5344CB8AC3E}">
        <p14:creationId xmlns:p14="http://schemas.microsoft.com/office/powerpoint/2010/main" val="526207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7EFC9C-FF38-98E9-A34C-4CE332872706}"/>
              </a:ext>
            </a:extLst>
          </p:cNvPr>
          <p:cNvPicPr>
            <a:picLocks noChangeAspect="1"/>
          </p:cNvPicPr>
          <p:nvPr/>
        </p:nvPicPr>
        <p:blipFill rotWithShape="1">
          <a:blip r:embed="rId2"/>
          <a:srcRect t="7084" b="11515"/>
          <a:stretch/>
        </p:blipFill>
        <p:spPr>
          <a:xfrm>
            <a:off x="2581276" y="1431403"/>
            <a:ext cx="7294792" cy="399519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2DC4C414-2923-CD6D-2D48-304B1ABB90CC}"/>
              </a:ext>
            </a:extLst>
          </p:cNvPr>
          <p:cNvPicPr>
            <a:picLocks noChangeAspect="1"/>
          </p:cNvPicPr>
          <p:nvPr/>
        </p:nvPicPr>
        <p:blipFill>
          <a:blip r:embed="rId3"/>
          <a:stretch>
            <a:fillRect/>
          </a:stretch>
        </p:blipFill>
        <p:spPr>
          <a:xfrm>
            <a:off x="1089374" y="1304778"/>
            <a:ext cx="10278595" cy="374608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48B4D0E9-A737-5359-DAC5-1BBF57C6661F}"/>
              </a:ext>
            </a:extLst>
          </p:cNvPr>
          <p:cNvPicPr>
            <a:picLocks noChangeAspect="1"/>
          </p:cNvPicPr>
          <p:nvPr/>
        </p:nvPicPr>
        <p:blipFill>
          <a:blip r:embed="rId4"/>
          <a:stretch>
            <a:fillRect/>
          </a:stretch>
        </p:blipFill>
        <p:spPr>
          <a:xfrm>
            <a:off x="558492" y="800476"/>
            <a:ext cx="10809477" cy="4754684"/>
          </a:xfrm>
          <a:prstGeom prst="rect">
            <a:avLst/>
          </a:prstGeom>
        </p:spPr>
      </p:pic>
    </p:spTree>
    <p:extLst>
      <p:ext uri="{BB962C8B-B14F-4D97-AF65-F5344CB8AC3E}">
        <p14:creationId xmlns:p14="http://schemas.microsoft.com/office/powerpoint/2010/main" val="38209456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2" presetClass="entr" presetSubtype="4"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ppt_x"/>
                                          </p:val>
                                        </p:tav>
                                        <p:tav tm="100000">
                                          <p:val>
                                            <p:strVal val="#ppt_x"/>
                                          </p:val>
                                        </p:tav>
                                      </p:tavLst>
                                    </p:anim>
                                    <p:anim calcmode="lin" valueType="num">
                                      <p:cBhvr additive="base">
                                        <p:cTn id="1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EAF3E00-6E50-033E-7CAC-D65D8CD60D68}"/>
              </a:ext>
            </a:extLst>
          </p:cNvPr>
          <p:cNvSpPr>
            <a:spLocks noGrp="1"/>
          </p:cNvSpPr>
          <p:nvPr>
            <p:ph type="title"/>
          </p:nvPr>
        </p:nvSpPr>
        <p:spPr>
          <a:xfrm>
            <a:off x="7213600" y="2364510"/>
            <a:ext cx="5634182" cy="1604176"/>
          </a:xfrm>
        </p:spPr>
        <p:txBody>
          <a:bodyPr vert="horz" lIns="91440" tIns="45720" rIns="91440" bIns="45720" rtlCol="0" anchor="b">
            <a:normAutofit/>
          </a:bodyPr>
          <a:lstStyle/>
          <a:p>
            <a:pPr defTabSz="914400"/>
            <a:r>
              <a:rPr lang="en-US" sz="5000" spc="-50">
                <a:solidFill>
                  <a:schemeClr val="tx1"/>
                </a:solidFill>
                <a:latin typeface="+mn-lt"/>
              </a:rPr>
              <a:t>CALOCUS</a:t>
            </a:r>
            <a:br>
              <a:rPr lang="en-US" sz="5000" spc="-50">
                <a:solidFill>
                  <a:schemeClr val="tx1"/>
                </a:solidFill>
                <a:latin typeface="+mn-lt"/>
              </a:rPr>
            </a:br>
            <a:endParaRPr lang="en-US">
              <a:solidFill>
                <a:srgbClr val="0070C0"/>
              </a:solidFill>
              <a:latin typeface="+mn-lt"/>
            </a:endParaRPr>
          </a:p>
        </p:txBody>
      </p:sp>
      <p:sp>
        <p:nvSpPr>
          <p:cNvPr id="5" name="TextBox 4">
            <a:extLst>
              <a:ext uri="{FF2B5EF4-FFF2-40B4-BE49-F238E27FC236}">
                <a16:creationId xmlns:a16="http://schemas.microsoft.com/office/drawing/2014/main" id="{D1175278-30E6-6140-D181-09D06EE41E11}"/>
              </a:ext>
            </a:extLst>
          </p:cNvPr>
          <p:cNvSpPr txBox="1"/>
          <p:nvPr/>
        </p:nvSpPr>
        <p:spPr>
          <a:xfrm>
            <a:off x="0" y="0"/>
            <a:ext cx="6777872" cy="705658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0353A12-08CC-13FF-BABA-7D439954736C}"/>
              </a:ext>
            </a:extLst>
          </p:cNvPr>
          <p:cNvSpPr txBox="1"/>
          <p:nvPr/>
        </p:nvSpPr>
        <p:spPr>
          <a:xfrm>
            <a:off x="7886105" y="3528291"/>
            <a:ext cx="5874041" cy="646331"/>
          </a:xfrm>
          <a:prstGeom prst="rect">
            <a:avLst/>
          </a:prstGeom>
          <a:noFill/>
        </p:spPr>
        <p:txBody>
          <a:bodyPr wrap="square" rtlCol="0">
            <a:spAutoFit/>
          </a:bodyPr>
          <a:lstStyle/>
          <a:p>
            <a:r>
              <a:rPr lang="en-US" b="1"/>
              <a:t>The Child &amp; Adolescent Level of Care </a:t>
            </a:r>
          </a:p>
          <a:p>
            <a:r>
              <a:rPr lang="en-US" b="1"/>
              <a:t>Utilization System</a:t>
            </a:r>
          </a:p>
        </p:txBody>
      </p:sp>
      <p:pic>
        <p:nvPicPr>
          <p:cNvPr id="3074" name="Picture 2" descr="23 Inspirational Quotes for Teachers to Lift You Up When You're Down |  Teach Starter">
            <a:extLst>
              <a:ext uri="{FF2B5EF4-FFF2-40B4-BE49-F238E27FC236}">
                <a16:creationId xmlns:a16="http://schemas.microsoft.com/office/drawing/2014/main" id="{AC8BA8E4-FF8A-1CB4-395D-AD8CCCEF3D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663" y="538018"/>
            <a:ext cx="5980545" cy="5980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0140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Diagonal Corners Rounded 12">
            <a:extLst>
              <a:ext uri="{FF2B5EF4-FFF2-40B4-BE49-F238E27FC236}">
                <a16:creationId xmlns:a16="http://schemas.microsoft.com/office/drawing/2014/main" id="{E569CF54-C1A5-7537-94BF-2B665674D608}"/>
              </a:ext>
            </a:extLst>
          </p:cNvPr>
          <p:cNvSpPr/>
          <p:nvPr/>
        </p:nvSpPr>
        <p:spPr>
          <a:xfrm>
            <a:off x="6333630" y="1898239"/>
            <a:ext cx="5583225" cy="4715838"/>
          </a:xfrm>
          <a:prstGeom prst="round2DiagRect">
            <a:avLst/>
          </a:prstGeom>
          <a:solidFill>
            <a:srgbClr val="19A4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849489F9-09EC-5737-1226-247FD2004A3F}"/>
              </a:ext>
            </a:extLst>
          </p:cNvPr>
          <p:cNvSpPr txBox="1">
            <a:spLocks/>
          </p:cNvSpPr>
          <p:nvPr/>
        </p:nvSpPr>
        <p:spPr>
          <a:xfrm>
            <a:off x="1788946" y="1144917"/>
            <a:ext cx="5583225" cy="983393"/>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Tx/>
              <a:buBlip>
                <a:blip r:embed="rId2"/>
              </a:buBlip>
              <a:defRPr sz="2800" kern="1200">
                <a:solidFill>
                  <a:srgbClr val="6E6E6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Tx/>
              <a:buBlip>
                <a:blip r:embed="rId2"/>
              </a:buBlip>
              <a:defRPr sz="2400" kern="1200">
                <a:solidFill>
                  <a:srgbClr val="6E6E6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rgbClr val="6E6E6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rgbClr val="6E6E6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rgbClr val="6E6E6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tx1">
                    <a:lumMod val="65000"/>
                    <a:lumOff val="35000"/>
                  </a:schemeClr>
                </a:solidFill>
              </a:rPr>
              <a:t>Current Process</a:t>
            </a:r>
          </a:p>
        </p:txBody>
      </p:sp>
      <p:sp>
        <p:nvSpPr>
          <p:cNvPr id="10" name="Content Placeholder 2">
            <a:extLst>
              <a:ext uri="{FF2B5EF4-FFF2-40B4-BE49-F238E27FC236}">
                <a16:creationId xmlns:a16="http://schemas.microsoft.com/office/drawing/2014/main" id="{C0173D2A-F16A-F262-71F1-0246A4D90737}"/>
              </a:ext>
            </a:extLst>
          </p:cNvPr>
          <p:cNvSpPr txBox="1">
            <a:spLocks/>
          </p:cNvSpPr>
          <p:nvPr/>
        </p:nvSpPr>
        <p:spPr>
          <a:xfrm>
            <a:off x="7611441" y="1078912"/>
            <a:ext cx="5583225" cy="983393"/>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Tx/>
              <a:buBlip>
                <a:blip r:embed="rId2"/>
              </a:buBlip>
              <a:defRPr sz="2800" kern="1200">
                <a:solidFill>
                  <a:srgbClr val="6E6E6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Tx/>
              <a:buBlip>
                <a:blip r:embed="rId2"/>
              </a:buBlip>
              <a:defRPr sz="2400" kern="1200">
                <a:solidFill>
                  <a:srgbClr val="6E6E6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rgbClr val="6E6E6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rgbClr val="6E6E6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rgbClr val="6E6E6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tx1">
                    <a:lumMod val="65000"/>
                    <a:lumOff val="35000"/>
                  </a:schemeClr>
                </a:solidFill>
              </a:rPr>
              <a:t>Updated Process</a:t>
            </a:r>
          </a:p>
        </p:txBody>
      </p:sp>
      <p:sp>
        <p:nvSpPr>
          <p:cNvPr id="11" name="Content Placeholder 2">
            <a:extLst>
              <a:ext uri="{FF2B5EF4-FFF2-40B4-BE49-F238E27FC236}">
                <a16:creationId xmlns:a16="http://schemas.microsoft.com/office/drawing/2014/main" id="{DBCB8903-9270-E3E0-468E-1AC33889932F}"/>
              </a:ext>
            </a:extLst>
          </p:cNvPr>
          <p:cNvSpPr txBox="1">
            <a:spLocks/>
          </p:cNvSpPr>
          <p:nvPr/>
        </p:nvSpPr>
        <p:spPr>
          <a:xfrm>
            <a:off x="6552811" y="2100089"/>
            <a:ext cx="5364044" cy="446098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50000"/>
              </a:lnSpc>
              <a:spcBef>
                <a:spcPts val="1000"/>
              </a:spcBef>
              <a:buFontTx/>
              <a:buBlip>
                <a:blip r:embed="rId2"/>
              </a:buBlip>
              <a:defRPr sz="2800" kern="1200">
                <a:solidFill>
                  <a:srgbClr val="6E6E6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Tx/>
              <a:buBlip>
                <a:blip r:embed="rId2"/>
              </a:buBlip>
              <a:defRPr sz="2400" kern="1200">
                <a:solidFill>
                  <a:srgbClr val="6E6E6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rgbClr val="6E6E6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rgbClr val="6E6E6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rgbClr val="6E6E6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sz="1700">
                <a:solidFill>
                  <a:schemeClr val="bg1"/>
                </a:solidFill>
              </a:rPr>
              <a:t>There will be a 2</a:t>
            </a:r>
            <a:r>
              <a:rPr lang="en-US" sz="1700" baseline="30000">
                <a:solidFill>
                  <a:schemeClr val="bg1"/>
                </a:solidFill>
              </a:rPr>
              <a:t>nd</a:t>
            </a:r>
            <a:r>
              <a:rPr lang="en-US" sz="1700">
                <a:solidFill>
                  <a:schemeClr val="bg1"/>
                </a:solidFill>
              </a:rPr>
              <a:t>  module added to the Training Plan</a:t>
            </a:r>
          </a:p>
          <a:p>
            <a:pPr>
              <a:buFont typeface="Arial" panose="020B0604020202020204" pitchFamily="34" charset="0"/>
              <a:buChar char="•"/>
            </a:pPr>
            <a:r>
              <a:rPr lang="en-US" sz="1700">
                <a:solidFill>
                  <a:schemeClr val="bg1"/>
                </a:solidFill>
              </a:rPr>
              <a:t>Within the 2</a:t>
            </a:r>
            <a:r>
              <a:rPr lang="en-US" sz="1700" baseline="30000">
                <a:solidFill>
                  <a:schemeClr val="bg1"/>
                </a:solidFill>
              </a:rPr>
              <a:t>nd</a:t>
            </a:r>
            <a:r>
              <a:rPr lang="en-US" sz="1700">
                <a:solidFill>
                  <a:schemeClr val="bg1"/>
                </a:solidFill>
              </a:rPr>
              <a:t> module there will be a message from  AHCCCS about CALOCUS, the CALOCUS dimension guide, and the competency quiz</a:t>
            </a:r>
          </a:p>
          <a:p>
            <a:pPr>
              <a:buFont typeface="Arial" panose="020B0604020202020204" pitchFamily="34" charset="0"/>
              <a:buChar char="•"/>
            </a:pPr>
            <a:r>
              <a:rPr lang="en-US" sz="1700">
                <a:solidFill>
                  <a:schemeClr val="bg1"/>
                </a:solidFill>
              </a:rPr>
              <a:t>All questions have been cross walked against the training materials</a:t>
            </a:r>
          </a:p>
          <a:p>
            <a:pPr marL="0" indent="0">
              <a:buNone/>
            </a:pPr>
            <a:r>
              <a:rPr lang="en-US" sz="1700" b="1">
                <a:solidFill>
                  <a:schemeClr val="bg1"/>
                </a:solidFill>
              </a:rPr>
              <a:t>Steps 1-4 will remail the same</a:t>
            </a:r>
            <a:endParaRPr lang="en-US" sz="1700">
              <a:solidFill>
                <a:schemeClr val="bg1"/>
              </a:solidFill>
            </a:endParaRPr>
          </a:p>
          <a:p>
            <a:pPr marL="0" indent="0">
              <a:buNone/>
            </a:pPr>
            <a:r>
              <a:rPr lang="en-US" sz="1700">
                <a:solidFill>
                  <a:schemeClr val="bg1"/>
                </a:solidFill>
              </a:rPr>
              <a:t>5. Staff will take a randomized quiz</a:t>
            </a:r>
          </a:p>
          <a:p>
            <a:pPr marL="0" indent="0">
              <a:buNone/>
            </a:pPr>
            <a:r>
              <a:rPr lang="en-US" sz="1700">
                <a:solidFill>
                  <a:schemeClr val="bg1"/>
                </a:solidFill>
              </a:rPr>
              <a:t>6. They will have 3 opportunities to take the quiz with the expectation of 80% pass rate</a:t>
            </a:r>
          </a:p>
          <a:p>
            <a:pPr marL="0" indent="0">
              <a:buNone/>
            </a:pPr>
            <a:r>
              <a:rPr lang="en-US" sz="1500">
                <a:solidFill>
                  <a:schemeClr val="bg1"/>
                </a:solidFill>
              </a:rPr>
              <a:t>*If staff do not pass the quiz by the 3</a:t>
            </a:r>
            <a:r>
              <a:rPr lang="en-US" sz="1500" baseline="30000">
                <a:solidFill>
                  <a:schemeClr val="bg1"/>
                </a:solidFill>
              </a:rPr>
              <a:t>rd</a:t>
            </a:r>
            <a:r>
              <a:rPr lang="en-US" sz="1500">
                <a:solidFill>
                  <a:schemeClr val="bg1"/>
                </a:solidFill>
              </a:rPr>
              <a:t> attempt the expectation is for them to retake the CALOCUS Training through Deerfield and the quiz</a:t>
            </a:r>
          </a:p>
          <a:p>
            <a:pPr marL="514350" indent="-514350">
              <a:buFont typeface="+mj-lt"/>
              <a:buAutoNum type="arabicPeriod"/>
            </a:pPr>
            <a:endParaRPr lang="en-US" sz="2000"/>
          </a:p>
          <a:p>
            <a:pPr marL="457200" indent="-457200">
              <a:buFont typeface="+mj-lt"/>
              <a:buAutoNum type="arabicPeriod"/>
            </a:pPr>
            <a:endParaRPr lang="en-US" sz="2000"/>
          </a:p>
        </p:txBody>
      </p:sp>
      <p:pic>
        <p:nvPicPr>
          <p:cNvPr id="16" name="Picture 15">
            <a:extLst>
              <a:ext uri="{FF2B5EF4-FFF2-40B4-BE49-F238E27FC236}">
                <a16:creationId xmlns:a16="http://schemas.microsoft.com/office/drawing/2014/main" id="{A7972300-9B50-6A84-5FBD-90BFE0185C56}"/>
              </a:ext>
            </a:extLst>
          </p:cNvPr>
          <p:cNvPicPr>
            <a:picLocks noChangeAspect="1"/>
          </p:cNvPicPr>
          <p:nvPr/>
        </p:nvPicPr>
        <p:blipFill>
          <a:blip r:embed="rId3"/>
          <a:stretch>
            <a:fillRect/>
          </a:stretch>
        </p:blipFill>
        <p:spPr>
          <a:xfrm>
            <a:off x="-1" y="-15546"/>
            <a:ext cx="689114" cy="6873545"/>
          </a:xfrm>
          <a:prstGeom prst="rect">
            <a:avLst/>
          </a:prstGeom>
          <a:ln>
            <a:noFill/>
          </a:ln>
        </p:spPr>
      </p:pic>
      <p:sp>
        <p:nvSpPr>
          <p:cNvPr id="14" name="Rectangle: Diagonal Corners Rounded 13">
            <a:extLst>
              <a:ext uri="{FF2B5EF4-FFF2-40B4-BE49-F238E27FC236}">
                <a16:creationId xmlns:a16="http://schemas.microsoft.com/office/drawing/2014/main" id="{DD3F9592-1A33-87CE-FB07-D8ADCA5297EC}"/>
              </a:ext>
            </a:extLst>
          </p:cNvPr>
          <p:cNvSpPr/>
          <p:nvPr/>
        </p:nvSpPr>
        <p:spPr>
          <a:xfrm>
            <a:off x="275145" y="1960935"/>
            <a:ext cx="5583225" cy="4715838"/>
          </a:xfrm>
          <a:prstGeom prst="round2Diag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01F143B-CFA4-5C77-AF5A-FA30BB77C51A}"/>
              </a:ext>
            </a:extLst>
          </p:cNvPr>
          <p:cNvSpPr>
            <a:spLocks noGrp="1"/>
          </p:cNvSpPr>
          <p:nvPr>
            <p:ph idx="1"/>
          </p:nvPr>
        </p:nvSpPr>
        <p:spPr>
          <a:xfrm>
            <a:off x="494326" y="2153089"/>
            <a:ext cx="5364044" cy="4460988"/>
          </a:xfrm>
        </p:spPr>
        <p:txBody>
          <a:bodyPr>
            <a:normAutofit fontScale="85000" lnSpcReduction="20000"/>
          </a:bodyPr>
          <a:lstStyle/>
          <a:p>
            <a:pPr marL="514350" indent="-514350">
              <a:buFont typeface="+mj-lt"/>
              <a:buAutoNum type="arabicPeriod"/>
            </a:pPr>
            <a:r>
              <a:rPr lang="en-US" sz="1900">
                <a:solidFill>
                  <a:schemeClr val="bg1"/>
                </a:solidFill>
              </a:rPr>
              <a:t>Enroll staff into the </a:t>
            </a:r>
            <a:r>
              <a:rPr lang="en-US" sz="1900" b="1">
                <a:solidFill>
                  <a:schemeClr val="bg1"/>
                </a:solidFill>
              </a:rPr>
              <a:t>Relias Training Plan </a:t>
            </a:r>
            <a:r>
              <a:rPr lang="en-US" sz="1900" b="0" i="0" u="none" strike="noStrike">
                <a:solidFill>
                  <a:srgbClr val="0070C0"/>
                </a:solidFill>
                <a:effectLst/>
                <a:latin typeface="Open Sans" panose="020B0606030504020204" pitchFamily="34" charset="0"/>
                <a:hlinkClick r:id="rId4">
                  <a:extLst>
                    <a:ext uri="{A12FA001-AC4F-418D-AE19-62706E023703}">
                      <ahyp:hlinkClr xmlns:ahyp="http://schemas.microsoft.com/office/drawing/2018/hyperlinkcolor" val="tx"/>
                    </a:ext>
                  </a:extLst>
                </a:hlinkClick>
              </a:rPr>
              <a:t>*AZAHP - CALOCUS Training Requirement (30 Days) Training Plan</a:t>
            </a:r>
            <a:endParaRPr lang="en-US" sz="1900">
              <a:solidFill>
                <a:srgbClr val="0070C0"/>
              </a:solidFill>
              <a:latin typeface="Open Sans" panose="020B0606030504020204" pitchFamily="34" charset="0"/>
            </a:endParaRPr>
          </a:p>
          <a:p>
            <a:pPr lvl="1">
              <a:buFont typeface="Arial" panose="020B0604020202020204" pitchFamily="34" charset="0"/>
              <a:buChar char="•"/>
            </a:pPr>
            <a:r>
              <a:rPr lang="en-US" sz="1900">
                <a:solidFill>
                  <a:schemeClr val="bg1"/>
                </a:solidFill>
                <a:latin typeface="Open Sans" panose="020B0606030504020204" pitchFamily="34" charset="0"/>
              </a:rPr>
              <a:t>This also enrolls them in the R</a:t>
            </a:r>
            <a:r>
              <a:rPr lang="en-US" sz="1900" b="1">
                <a:solidFill>
                  <a:schemeClr val="bg1"/>
                </a:solidFill>
              </a:rPr>
              <a:t>elias Module </a:t>
            </a:r>
            <a:r>
              <a:rPr lang="en-US" sz="1900">
                <a:solidFill>
                  <a:srgbClr val="0070C0"/>
                </a:solidFill>
                <a:hlinkClick r:id="rId5">
                  <a:extLst>
                    <a:ext uri="{A12FA001-AC4F-418D-AE19-62706E023703}">
                      <ahyp:hlinkClr xmlns:ahyp="http://schemas.microsoft.com/office/drawing/2018/hyperlinkcolor" val="tx"/>
                    </a:ext>
                  </a:extLst>
                </a:hlinkClick>
              </a:rPr>
              <a:t>*AZAHP - CALOCUS Training Requirement</a:t>
            </a:r>
            <a:endParaRPr lang="en-US" sz="1900">
              <a:solidFill>
                <a:srgbClr val="0070C0"/>
              </a:solidFill>
            </a:endParaRPr>
          </a:p>
          <a:p>
            <a:pPr marL="457200" indent="-457200">
              <a:buFont typeface="+mj-lt"/>
              <a:buAutoNum type="arabicPeriod"/>
            </a:pPr>
            <a:r>
              <a:rPr lang="en-US" sz="1900">
                <a:solidFill>
                  <a:schemeClr val="bg1"/>
                </a:solidFill>
              </a:rPr>
              <a:t>Staff take the CALOCUS Training through Deerfield.</a:t>
            </a:r>
          </a:p>
          <a:p>
            <a:pPr marL="457200" indent="-457200">
              <a:buFont typeface="+mj-lt"/>
              <a:buAutoNum type="arabicPeriod"/>
            </a:pPr>
            <a:r>
              <a:rPr lang="en-US" sz="1900">
                <a:solidFill>
                  <a:schemeClr val="bg1"/>
                </a:solidFill>
              </a:rPr>
              <a:t>Staff share their Certificate of the completion of the CALOCUS Training though Deerfield with Supervisor and/or Administrator for Relias LMS</a:t>
            </a:r>
          </a:p>
          <a:p>
            <a:pPr marL="457200" indent="-457200">
              <a:buFont typeface="+mj-lt"/>
              <a:buAutoNum type="arabicPeriod"/>
            </a:pPr>
            <a:r>
              <a:rPr lang="en-US" sz="1900">
                <a:solidFill>
                  <a:schemeClr val="bg1"/>
                </a:solidFill>
              </a:rPr>
              <a:t>Supervisor and/or Administrator for Relias LMS marks them complete in the </a:t>
            </a:r>
            <a:r>
              <a:rPr lang="en-US" sz="1900">
                <a:solidFill>
                  <a:schemeClr val="bg1"/>
                </a:solidFill>
                <a:latin typeface="Open Sans" panose="020B0606030504020204" pitchFamily="34" charset="0"/>
              </a:rPr>
              <a:t>R</a:t>
            </a:r>
            <a:r>
              <a:rPr lang="en-US" sz="1900" b="1">
                <a:solidFill>
                  <a:schemeClr val="bg1"/>
                </a:solidFill>
              </a:rPr>
              <a:t>elias Module </a:t>
            </a:r>
            <a:r>
              <a:rPr lang="en-US" sz="1900">
                <a:solidFill>
                  <a:srgbClr val="0070C0"/>
                </a:solidFill>
                <a:hlinkClick r:id="rId5">
                  <a:extLst>
                    <a:ext uri="{A12FA001-AC4F-418D-AE19-62706E023703}">
                      <ahyp:hlinkClr xmlns:ahyp="http://schemas.microsoft.com/office/drawing/2018/hyperlinkcolor" val="tx"/>
                    </a:ext>
                  </a:extLst>
                </a:hlinkClick>
              </a:rPr>
              <a:t>*AZAHP - CALOCUS Training Requirement</a:t>
            </a:r>
            <a:endParaRPr lang="en-US" sz="1900">
              <a:solidFill>
                <a:srgbClr val="0070C0"/>
              </a:solidFill>
            </a:endParaRPr>
          </a:p>
          <a:p>
            <a:pPr marL="457200" indent="-457200">
              <a:buFont typeface="+mj-lt"/>
              <a:buAutoNum type="arabicPeriod"/>
            </a:pPr>
            <a:endParaRPr lang="en-US" sz="1900">
              <a:solidFill>
                <a:schemeClr val="bg1"/>
              </a:solidFill>
            </a:endParaRPr>
          </a:p>
          <a:p>
            <a:pPr marL="457200" indent="-457200">
              <a:buFont typeface="+mj-lt"/>
              <a:buAutoNum type="arabicPeriod"/>
            </a:pPr>
            <a:endParaRPr lang="en-US" sz="2000">
              <a:solidFill>
                <a:schemeClr val="bg1"/>
              </a:solidFill>
            </a:endParaRPr>
          </a:p>
        </p:txBody>
      </p:sp>
      <p:sp>
        <p:nvSpPr>
          <p:cNvPr id="18" name="TextBox 17">
            <a:extLst>
              <a:ext uri="{FF2B5EF4-FFF2-40B4-BE49-F238E27FC236}">
                <a16:creationId xmlns:a16="http://schemas.microsoft.com/office/drawing/2014/main" id="{C999E04D-F009-77BB-C668-0754930D9C29}"/>
              </a:ext>
            </a:extLst>
          </p:cNvPr>
          <p:cNvSpPr txBox="1"/>
          <p:nvPr/>
        </p:nvSpPr>
        <p:spPr>
          <a:xfrm>
            <a:off x="4674197" y="388843"/>
            <a:ext cx="6673064" cy="584775"/>
          </a:xfrm>
          <a:prstGeom prst="rect">
            <a:avLst/>
          </a:prstGeom>
          <a:noFill/>
        </p:spPr>
        <p:txBody>
          <a:bodyPr wrap="square">
            <a:spAutoFit/>
          </a:bodyPr>
          <a:lstStyle/>
          <a:p>
            <a:r>
              <a:rPr lang="en-US" sz="3200">
                <a:solidFill>
                  <a:srgbClr val="C00000"/>
                </a:solidFill>
                <a:latin typeface="Arial" panose="020B0604020202020204" pitchFamily="34" charset="0"/>
                <a:cs typeface="Arial" panose="020B0604020202020204" pitchFamily="34" charset="0"/>
              </a:rPr>
              <a:t>Go live May 1, 2024</a:t>
            </a:r>
          </a:p>
        </p:txBody>
      </p:sp>
      <p:pic>
        <p:nvPicPr>
          <p:cNvPr id="5" name="Picture 4">
            <a:extLst>
              <a:ext uri="{FF2B5EF4-FFF2-40B4-BE49-F238E27FC236}">
                <a16:creationId xmlns:a16="http://schemas.microsoft.com/office/drawing/2014/main" id="{BEDD034C-F563-EAA8-AFFD-0B4F69561E9D}"/>
              </a:ext>
            </a:extLst>
          </p:cNvPr>
          <p:cNvPicPr>
            <a:picLocks noChangeAspect="1"/>
          </p:cNvPicPr>
          <p:nvPr/>
        </p:nvPicPr>
        <p:blipFill rotWithShape="1">
          <a:blip r:embed="rId6"/>
          <a:srcRect r="41099" b="53375"/>
          <a:stretch/>
        </p:blipFill>
        <p:spPr>
          <a:xfrm>
            <a:off x="465051" y="153446"/>
            <a:ext cx="3716222" cy="1068736"/>
          </a:xfrm>
          <a:prstGeom prst="rect">
            <a:avLst/>
          </a:prstGeom>
        </p:spPr>
      </p:pic>
    </p:spTree>
    <p:extLst>
      <p:ext uri="{BB962C8B-B14F-4D97-AF65-F5344CB8AC3E}">
        <p14:creationId xmlns:p14="http://schemas.microsoft.com/office/powerpoint/2010/main" val="162325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8">
                                            <p:txEl>
                                              <p:pRg st="0" end="0"/>
                                            </p:txEl>
                                          </p:spTgt>
                                        </p:tgtEl>
                                        <p:attrNameLst>
                                          <p:attrName>style.visibility</p:attrName>
                                        </p:attrNameLst>
                                      </p:cBhvr>
                                      <p:to>
                                        <p:strVal val="visible"/>
                                      </p:to>
                                    </p:set>
                                    <p:anim calcmode="lin" valueType="num">
                                      <p:cBhvr additive="base">
                                        <p:cTn id="57"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p:bldP spid="11" grpId="0"/>
      <p:bldP spid="14" grpId="0" animBg="1"/>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1">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tanding on a puzzle&#10;&#10;Description automatically generated">
            <a:extLst>
              <a:ext uri="{FF2B5EF4-FFF2-40B4-BE49-F238E27FC236}">
                <a16:creationId xmlns:a16="http://schemas.microsoft.com/office/drawing/2014/main" id="{0065A54C-5358-6C40-A5C8-4F836347DAF3}"/>
              </a:ext>
            </a:extLst>
          </p:cNvPr>
          <p:cNvPicPr>
            <a:picLocks noChangeAspect="1"/>
          </p:cNvPicPr>
          <p:nvPr/>
        </p:nvPicPr>
        <p:blipFill rotWithShape="1">
          <a:blip r:embed="rId2"/>
          <a:srcRect t="2597"/>
          <a:stretch/>
        </p:blipFill>
        <p:spPr>
          <a:xfrm>
            <a:off x="-1" y="10"/>
            <a:ext cx="12192001" cy="6857990"/>
          </a:xfrm>
          <a:prstGeom prst="rect">
            <a:avLst/>
          </a:prstGeom>
        </p:spPr>
      </p:pic>
      <p:sp>
        <p:nvSpPr>
          <p:cNvPr id="25" name="Rectangle 23">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BC599F-F46B-D3A1-84AD-2B0BD79E3F8E}"/>
              </a:ext>
            </a:extLst>
          </p:cNvPr>
          <p:cNvSpPr>
            <a:spLocks noGrp="1"/>
          </p:cNvSpPr>
          <p:nvPr>
            <p:ph type="title"/>
          </p:nvPr>
        </p:nvSpPr>
        <p:spPr>
          <a:xfrm>
            <a:off x="404553" y="3091928"/>
            <a:ext cx="9078562" cy="2387600"/>
          </a:xfrm>
        </p:spPr>
        <p:txBody>
          <a:bodyPr vert="horz" lIns="91440" tIns="45720" rIns="91440" bIns="45720" rtlCol="0" anchor="b">
            <a:normAutofit/>
          </a:bodyPr>
          <a:lstStyle/>
          <a:p>
            <a:pPr>
              <a:spcBef>
                <a:spcPct val="0"/>
              </a:spcBef>
            </a:pPr>
            <a:r>
              <a:rPr lang="en-US" sz="6600" kern="1200">
                <a:solidFill>
                  <a:schemeClr val="bg1"/>
                </a:solidFill>
                <a:latin typeface="+mj-lt"/>
                <a:ea typeface="+mj-ea"/>
                <a:cs typeface="+mj-cs"/>
              </a:rPr>
              <a:t>Child &amp; Family Team (CFT)</a:t>
            </a:r>
          </a:p>
        </p:txBody>
      </p:sp>
      <p:sp>
        <p:nvSpPr>
          <p:cNvPr id="26" name="Rectangle: Rounded Corners 25">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38455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518C0D-0238-32A4-B173-03E6155C5946}"/>
              </a:ext>
            </a:extLst>
          </p:cNvPr>
          <p:cNvSpPr txBox="1"/>
          <p:nvPr/>
        </p:nvSpPr>
        <p:spPr>
          <a:xfrm>
            <a:off x="425754" y="1043731"/>
            <a:ext cx="10544170" cy="4770537"/>
          </a:xfrm>
          <a:prstGeom prst="rect">
            <a:avLst/>
          </a:prstGeom>
          <a:noFill/>
        </p:spPr>
        <p:txBody>
          <a:bodyPr wrap="square">
            <a:spAutoFit/>
          </a:bodyPr>
          <a:lstStyle/>
          <a:p>
            <a:pPr marL="800100" lvl="1" indent="-342900">
              <a:spcAft>
                <a:spcPts val="1200"/>
              </a:spcAft>
              <a:buFont typeface="Wingdings" panose="05000000000000000000" pitchFamily="2" charset="2"/>
              <a:buChar char="q"/>
            </a:pPr>
            <a:r>
              <a:rPr lang="en-US" sz="2400"/>
              <a:t>Since </a:t>
            </a:r>
            <a:r>
              <a:rPr lang="en-US" sz="2400" b="1"/>
              <a:t>January 2024 </a:t>
            </a:r>
            <a:r>
              <a:rPr lang="en-US" sz="2400"/>
              <a:t>WFD has been working with 8 Provider Organizations, all 9 MCO’s, AHCCCS, and 2 of the Maricopa Community Colleges, to review and update the Statewide 2-Day CFT Facilitator curriculum </a:t>
            </a:r>
          </a:p>
          <a:p>
            <a:pPr marL="800100" lvl="1" indent="-342900">
              <a:spcAft>
                <a:spcPts val="1200"/>
              </a:spcAft>
              <a:buFont typeface="Wingdings" panose="05000000000000000000" pitchFamily="2" charset="2"/>
              <a:buChar char="q"/>
            </a:pPr>
            <a:r>
              <a:rPr lang="en-US" sz="2400"/>
              <a:t>WFD will be </a:t>
            </a:r>
            <a:r>
              <a:rPr lang="en-US" sz="2400" b="1"/>
              <a:t>reviewing the changes </a:t>
            </a:r>
            <a:r>
              <a:rPr lang="en-US" sz="2400"/>
              <a:t>to the Curriculum and supplemental materials at the next </a:t>
            </a:r>
            <a:r>
              <a:rPr lang="en-US" sz="2400" b="1"/>
              <a:t>Triannual Meeting June 27, 2024, from 9-11am- sign up in Relias</a:t>
            </a:r>
            <a:endParaRPr lang="en-US" sz="2400"/>
          </a:p>
          <a:p>
            <a:pPr marL="800100" lvl="1" indent="-342900">
              <a:spcAft>
                <a:spcPts val="1200"/>
              </a:spcAft>
              <a:buFont typeface="Wingdings" panose="05000000000000000000" pitchFamily="2" charset="2"/>
              <a:buChar char="q"/>
            </a:pPr>
            <a:r>
              <a:rPr lang="en-US" sz="2400"/>
              <a:t>The updated curriculum will be taught to all new CFT Champions during the June 2024 session and all future TtT sessions</a:t>
            </a:r>
          </a:p>
          <a:p>
            <a:pPr marL="800100" lvl="1" indent="-342900">
              <a:spcAft>
                <a:spcPts val="1200"/>
              </a:spcAft>
              <a:buFont typeface="Wingdings" panose="05000000000000000000" pitchFamily="2" charset="2"/>
              <a:buChar char="q"/>
            </a:pPr>
            <a:r>
              <a:rPr lang="en-US" sz="2400"/>
              <a:t>The previous curriculum will be </a:t>
            </a:r>
            <a:r>
              <a:rPr lang="en-US" sz="2400" b="1">
                <a:solidFill>
                  <a:srgbClr val="C00000"/>
                </a:solidFill>
              </a:rPr>
              <a:t>retired</a:t>
            </a:r>
            <a:r>
              <a:rPr lang="en-US" sz="2400"/>
              <a:t> July 2024 and the implementation of the new curriculum is expected to be </a:t>
            </a:r>
            <a:r>
              <a:rPr lang="en-US" sz="2400" b="1">
                <a:solidFill>
                  <a:srgbClr val="00B050"/>
                </a:solidFill>
              </a:rPr>
              <a:t>implemented</a:t>
            </a:r>
            <a:r>
              <a:rPr lang="en-US" sz="2400"/>
              <a:t>  by August 2024   </a:t>
            </a:r>
          </a:p>
          <a:p>
            <a:pPr lvl="1">
              <a:spcAft>
                <a:spcPts val="1200"/>
              </a:spcAft>
            </a:pPr>
            <a:endParaRPr lang="en-US" sz="2400"/>
          </a:p>
        </p:txBody>
      </p:sp>
      <p:sp>
        <p:nvSpPr>
          <p:cNvPr id="3" name="TextBox 2">
            <a:extLst>
              <a:ext uri="{FF2B5EF4-FFF2-40B4-BE49-F238E27FC236}">
                <a16:creationId xmlns:a16="http://schemas.microsoft.com/office/drawing/2014/main" id="{4EF39CF4-C98E-0734-F9D3-5311E9506230}"/>
              </a:ext>
            </a:extLst>
          </p:cNvPr>
          <p:cNvSpPr txBox="1"/>
          <p:nvPr/>
        </p:nvSpPr>
        <p:spPr>
          <a:xfrm>
            <a:off x="876227" y="247017"/>
            <a:ext cx="8149975" cy="646331"/>
          </a:xfrm>
          <a:prstGeom prst="rect">
            <a:avLst/>
          </a:prstGeom>
          <a:noFill/>
        </p:spPr>
        <p:txBody>
          <a:bodyPr wrap="square">
            <a:spAutoFit/>
          </a:bodyPr>
          <a:lstStyle/>
          <a:p>
            <a:r>
              <a:rPr lang="en-US" sz="3600" b="1" spc="-50">
                <a:solidFill>
                  <a:srgbClr val="0070C0"/>
                </a:solidFill>
                <a:cs typeface="Arial" panose="020B0604020202020204" pitchFamily="34" charset="0"/>
              </a:rPr>
              <a:t>Statewide 2-Day CFT Training</a:t>
            </a:r>
            <a:endParaRPr lang="en-US" sz="3600" b="1">
              <a:cs typeface="Arial" panose="020B0604020202020204" pitchFamily="34" charset="0"/>
            </a:endParaRPr>
          </a:p>
        </p:txBody>
      </p:sp>
      <p:pic>
        <p:nvPicPr>
          <p:cNvPr id="6" name="Picture 5">
            <a:extLst>
              <a:ext uri="{FF2B5EF4-FFF2-40B4-BE49-F238E27FC236}">
                <a16:creationId xmlns:a16="http://schemas.microsoft.com/office/drawing/2014/main" id="{841026E4-0D38-B9C9-6E36-C9BB330D203E}"/>
              </a:ext>
            </a:extLst>
          </p:cNvPr>
          <p:cNvPicPr>
            <a:picLocks noChangeAspect="1"/>
          </p:cNvPicPr>
          <p:nvPr/>
        </p:nvPicPr>
        <p:blipFill rotWithShape="1">
          <a:blip r:embed="rId2"/>
          <a:srcRect l="3038" t="8899" r="2470" b="9388"/>
          <a:stretch/>
        </p:blipFill>
        <p:spPr>
          <a:xfrm>
            <a:off x="4217343" y="5370209"/>
            <a:ext cx="3757313" cy="1373953"/>
          </a:xfrm>
          <a:prstGeom prst="rect">
            <a:avLst/>
          </a:prstGeom>
        </p:spPr>
      </p:pic>
      <p:pic>
        <p:nvPicPr>
          <p:cNvPr id="8" name="Picture 7">
            <a:extLst>
              <a:ext uri="{FF2B5EF4-FFF2-40B4-BE49-F238E27FC236}">
                <a16:creationId xmlns:a16="http://schemas.microsoft.com/office/drawing/2014/main" id="{4BB16728-E8C4-B569-1382-E2468C7BE358}"/>
              </a:ext>
            </a:extLst>
          </p:cNvPr>
          <p:cNvPicPr>
            <a:picLocks noChangeAspect="1"/>
          </p:cNvPicPr>
          <p:nvPr/>
        </p:nvPicPr>
        <p:blipFill>
          <a:blip r:embed="rId3"/>
          <a:stretch>
            <a:fillRect/>
          </a:stretch>
        </p:blipFill>
        <p:spPr>
          <a:xfrm>
            <a:off x="9835970" y="109895"/>
            <a:ext cx="2267909" cy="920576"/>
          </a:xfrm>
          <a:prstGeom prst="rect">
            <a:avLst/>
          </a:prstGeom>
        </p:spPr>
      </p:pic>
    </p:spTree>
    <p:extLst>
      <p:ext uri="{BB962C8B-B14F-4D97-AF65-F5344CB8AC3E}">
        <p14:creationId xmlns:p14="http://schemas.microsoft.com/office/powerpoint/2010/main" val="375790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 name="Rectangle 107">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5E1AE51-D6BA-3440-36EB-F452E87EAEDA}"/>
              </a:ext>
            </a:extLst>
          </p:cNvPr>
          <p:cNvSpPr txBox="1"/>
          <p:nvPr/>
        </p:nvSpPr>
        <p:spPr>
          <a:xfrm>
            <a:off x="1611816" y="811883"/>
            <a:ext cx="4832204" cy="817105"/>
          </a:xfrm>
          <a:prstGeom prst="rect">
            <a:avLst/>
          </a:prstGeom>
        </p:spPr>
        <p:txBody>
          <a:bodyPr vert="horz" lIns="91440" tIns="45720" rIns="91440" bIns="45720" rtlCol="0" anchor="b">
            <a:normAutofit/>
          </a:bodyPr>
          <a:lstStyle/>
          <a:p>
            <a:pPr>
              <a:lnSpc>
                <a:spcPct val="85000"/>
              </a:lnSpc>
              <a:spcBef>
                <a:spcPct val="0"/>
              </a:spcBef>
              <a:spcAft>
                <a:spcPts val="600"/>
              </a:spcAft>
            </a:pPr>
            <a:r>
              <a:rPr lang="en-US" sz="4800" b="1" spc="-50">
                <a:solidFill>
                  <a:schemeClr val="tx1">
                    <a:lumMod val="75000"/>
                    <a:lumOff val="25000"/>
                  </a:schemeClr>
                </a:solidFill>
                <a:latin typeface="+mj-lt"/>
                <a:ea typeface="+mj-ea"/>
                <a:cs typeface="+mj-cs"/>
              </a:rPr>
              <a:t>AGENDA </a:t>
            </a:r>
          </a:p>
        </p:txBody>
      </p:sp>
      <p:cxnSp>
        <p:nvCxnSpPr>
          <p:cNvPr id="110" name="Straight Connector 109">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12" name="Rectangle 111">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4" name="Rectangle 113">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11" name="Content Placeholder 2">
            <a:extLst>
              <a:ext uri="{FF2B5EF4-FFF2-40B4-BE49-F238E27FC236}">
                <a16:creationId xmlns:a16="http://schemas.microsoft.com/office/drawing/2014/main" id="{99B760A2-3FD9-4DAC-863B-E8CABE6B5831}"/>
              </a:ext>
            </a:extLst>
          </p:cNvPr>
          <p:cNvGraphicFramePr>
            <a:graphicFrameLocks/>
          </p:cNvGraphicFramePr>
          <p:nvPr>
            <p:extLst>
              <p:ext uri="{D42A27DB-BD31-4B8C-83A1-F6EECF244321}">
                <p14:modId xmlns:p14="http://schemas.microsoft.com/office/powerpoint/2010/main" val="4236187539"/>
              </p:ext>
            </p:extLst>
          </p:nvPr>
        </p:nvGraphicFramePr>
        <p:xfrm>
          <a:off x="5831318" y="457200"/>
          <a:ext cx="5909540" cy="6706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black background with white text&#10;&#10;Description automatically generated">
            <a:extLst>
              <a:ext uri="{FF2B5EF4-FFF2-40B4-BE49-F238E27FC236}">
                <a16:creationId xmlns:a16="http://schemas.microsoft.com/office/drawing/2014/main" id="{9CDAAC1A-B0D4-8CE2-BB67-0BAA08009CDC}"/>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15825" y="2088436"/>
            <a:ext cx="6668087" cy="26811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04621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ED0D-047D-020F-53B8-52234DC0C164}"/>
              </a:ext>
            </a:extLst>
          </p:cNvPr>
          <p:cNvSpPr>
            <a:spLocks noGrp="1"/>
          </p:cNvSpPr>
          <p:nvPr>
            <p:ph type="title"/>
          </p:nvPr>
        </p:nvSpPr>
        <p:spPr>
          <a:xfrm>
            <a:off x="909205" y="338137"/>
            <a:ext cx="9820276" cy="1325563"/>
          </a:xfrm>
        </p:spPr>
        <p:txBody>
          <a:bodyPr>
            <a:normAutofit/>
          </a:bodyPr>
          <a:lstStyle/>
          <a:p>
            <a:r>
              <a:rPr lang="en-US" sz="4000">
                <a:solidFill>
                  <a:srgbClr val="0070C0"/>
                </a:solidFill>
                <a:latin typeface="+mn-lt"/>
              </a:rPr>
              <a:t>2-Day CFT Facilitator Training</a:t>
            </a:r>
            <a:br>
              <a:rPr lang="en-US" sz="4000">
                <a:solidFill>
                  <a:srgbClr val="0070C0"/>
                </a:solidFill>
                <a:latin typeface="+mn-lt"/>
              </a:rPr>
            </a:br>
            <a:endParaRPr lang="en-US" sz="4000">
              <a:solidFill>
                <a:srgbClr val="0070C0"/>
              </a:solidFill>
              <a:latin typeface="+mn-lt"/>
            </a:endParaRPr>
          </a:p>
        </p:txBody>
      </p:sp>
      <p:sp>
        <p:nvSpPr>
          <p:cNvPr id="3" name="Content Placeholder 2">
            <a:extLst>
              <a:ext uri="{FF2B5EF4-FFF2-40B4-BE49-F238E27FC236}">
                <a16:creationId xmlns:a16="http://schemas.microsoft.com/office/drawing/2014/main" id="{38EC45C2-0DA7-391A-5CA7-1AC8AE55E95C}"/>
              </a:ext>
            </a:extLst>
          </p:cNvPr>
          <p:cNvSpPr>
            <a:spLocks noGrp="1"/>
          </p:cNvSpPr>
          <p:nvPr>
            <p:ph idx="1"/>
          </p:nvPr>
        </p:nvSpPr>
        <p:spPr>
          <a:xfrm>
            <a:off x="909205" y="1263231"/>
            <a:ext cx="10522527" cy="4331538"/>
          </a:xfrm>
        </p:spPr>
        <p:txBody>
          <a:bodyPr>
            <a:normAutofit/>
          </a:bodyPr>
          <a:lstStyle/>
          <a:p>
            <a:pPr marL="0" indent="0">
              <a:lnSpc>
                <a:spcPct val="100000"/>
              </a:lnSpc>
              <a:buNone/>
            </a:pPr>
            <a:r>
              <a:rPr lang="en-US"/>
              <a:t>One of our Provider organizations was offering opportunities for other organizations to send their staff to their 2-Day CFT training. </a:t>
            </a:r>
          </a:p>
          <a:p>
            <a:pPr lvl="1">
              <a:lnSpc>
                <a:spcPct val="100000"/>
              </a:lnSpc>
              <a:buFont typeface="Arial" panose="020B0604020202020204" pitchFamily="34" charset="0"/>
              <a:buChar char="•"/>
            </a:pPr>
            <a:r>
              <a:rPr lang="en-US"/>
              <a:t>Effective Feb 2024- they are </a:t>
            </a:r>
            <a:r>
              <a:rPr lang="en-US" b="1">
                <a:solidFill>
                  <a:srgbClr val="FF0000"/>
                </a:solidFill>
              </a:rPr>
              <a:t>no longer </a:t>
            </a:r>
            <a:r>
              <a:rPr lang="en-US"/>
              <a:t>offering this to the community due to restructuring of their organization.</a:t>
            </a:r>
          </a:p>
          <a:p>
            <a:pPr marL="0" indent="0">
              <a:lnSpc>
                <a:spcPct val="100000"/>
              </a:lnSpc>
              <a:buNone/>
            </a:pPr>
            <a:endParaRPr lang="en-US" sz="2600"/>
          </a:p>
          <a:p>
            <a:pPr marL="0" indent="0">
              <a:lnSpc>
                <a:spcPct val="100000"/>
              </a:lnSpc>
              <a:buNone/>
            </a:pPr>
            <a:endParaRPr lang="en-US"/>
          </a:p>
        </p:txBody>
      </p:sp>
      <p:pic>
        <p:nvPicPr>
          <p:cNvPr id="2050" name="Picture 2" descr="Opportunities: A Gateway to Enhancing Process Efficiency and Quality -  isixsigma.com">
            <a:extLst>
              <a:ext uri="{FF2B5EF4-FFF2-40B4-BE49-F238E27FC236}">
                <a16:creationId xmlns:a16="http://schemas.microsoft.com/office/drawing/2014/main" id="{DA8EBFD8-792A-877A-F28F-28B7F6AE80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9205" y="3416023"/>
            <a:ext cx="3130933" cy="19568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C36ABEC-2F13-A512-3D64-707512A22B78}"/>
              </a:ext>
            </a:extLst>
          </p:cNvPr>
          <p:cNvSpPr txBox="1"/>
          <p:nvPr/>
        </p:nvSpPr>
        <p:spPr>
          <a:xfrm>
            <a:off x="3867083" y="3194112"/>
            <a:ext cx="8090455" cy="2400657"/>
          </a:xfrm>
          <a:prstGeom prst="rect">
            <a:avLst/>
          </a:prstGeom>
          <a:noFill/>
        </p:spPr>
        <p:txBody>
          <a:bodyPr wrap="square">
            <a:spAutoFit/>
          </a:bodyPr>
          <a:lstStyle/>
          <a:p>
            <a:pPr lvl="1">
              <a:spcAft>
                <a:spcPts val="600"/>
              </a:spcAft>
            </a:pPr>
            <a:r>
              <a:rPr lang="en-US" sz="2000" b="1"/>
              <a:t>Plan </a:t>
            </a:r>
          </a:p>
          <a:p>
            <a:pPr marL="800100" lvl="1" indent="-342900">
              <a:spcAft>
                <a:spcPts val="600"/>
              </a:spcAft>
              <a:buFont typeface="Arial" panose="020B0604020202020204" pitchFamily="34" charset="0"/>
              <a:buChar char="•"/>
            </a:pPr>
            <a:r>
              <a:rPr lang="en-US" sz="2000"/>
              <a:t>Offering a workshop for organizations who currently have CFT Champions that are </a:t>
            </a:r>
            <a:r>
              <a:rPr lang="en-US" sz="2000" u="sng"/>
              <a:t>interested in hosting and/or co-hosting the 2 Day CFT training their organization</a:t>
            </a:r>
          </a:p>
          <a:p>
            <a:pPr marL="800100" lvl="1" indent="-342900">
              <a:buFont typeface="Arial" panose="020B0604020202020204" pitchFamily="34" charset="0"/>
              <a:buChar char="•"/>
            </a:pPr>
            <a:r>
              <a:rPr lang="en-US" sz="2000"/>
              <a:t>If you or your organization is interested or has questions, email </a:t>
            </a:r>
            <a:r>
              <a:rPr lang="en-US" sz="2000">
                <a:hlinkClick r:id="rId3"/>
              </a:rPr>
              <a:t>layla_bishop@uhc.com</a:t>
            </a:r>
            <a:endParaRPr lang="en-US" sz="2000"/>
          </a:p>
          <a:p>
            <a:pPr lvl="1"/>
            <a:endParaRPr lang="en-US" sz="2000"/>
          </a:p>
        </p:txBody>
      </p:sp>
      <p:sp>
        <p:nvSpPr>
          <p:cNvPr id="6" name="TextBox 5">
            <a:extLst>
              <a:ext uri="{FF2B5EF4-FFF2-40B4-BE49-F238E27FC236}">
                <a16:creationId xmlns:a16="http://schemas.microsoft.com/office/drawing/2014/main" id="{B89222DD-E0CD-81A5-8F43-2B9A15F9FABF}"/>
              </a:ext>
            </a:extLst>
          </p:cNvPr>
          <p:cNvSpPr txBox="1"/>
          <p:nvPr/>
        </p:nvSpPr>
        <p:spPr>
          <a:xfrm>
            <a:off x="1249480" y="5812578"/>
            <a:ext cx="10522527" cy="923330"/>
          </a:xfrm>
          <a:prstGeom prst="rect">
            <a:avLst/>
          </a:prstGeom>
          <a:solidFill>
            <a:schemeClr val="bg2"/>
          </a:solidFill>
        </p:spPr>
        <p:txBody>
          <a:bodyPr wrap="square">
            <a:spAutoFit/>
          </a:bodyPr>
          <a:lstStyle/>
          <a:p>
            <a:pPr marL="800100" lvl="1" indent="-342900">
              <a:buFont typeface="Arial" panose="020B0604020202020204" pitchFamily="34" charset="0"/>
              <a:buChar char="•"/>
            </a:pPr>
            <a:r>
              <a:rPr lang="en-US" sz="1800"/>
              <a:t>It is important to build a community of CFT practitioners across the state and with each other.</a:t>
            </a:r>
          </a:p>
          <a:p>
            <a:pPr marL="800100" lvl="1" indent="-342900">
              <a:spcAft>
                <a:spcPts val="600"/>
              </a:spcAft>
              <a:buFont typeface="Arial" panose="020B0604020202020204" pitchFamily="34" charset="0"/>
              <a:buChar char="•"/>
            </a:pPr>
            <a:r>
              <a:rPr lang="en-US" sz="1800"/>
              <a:t>Important to provide an opportunity to contribute to an integrated learning experience that benefits the provider community and the families we serve. </a:t>
            </a:r>
          </a:p>
        </p:txBody>
      </p:sp>
      <p:pic>
        <p:nvPicPr>
          <p:cNvPr id="7" name="Picture 6">
            <a:extLst>
              <a:ext uri="{FF2B5EF4-FFF2-40B4-BE49-F238E27FC236}">
                <a16:creationId xmlns:a16="http://schemas.microsoft.com/office/drawing/2014/main" id="{B265EE5D-38FA-939A-B060-4C518851D5FD}"/>
              </a:ext>
            </a:extLst>
          </p:cNvPr>
          <p:cNvPicPr>
            <a:picLocks noChangeAspect="1"/>
          </p:cNvPicPr>
          <p:nvPr/>
        </p:nvPicPr>
        <p:blipFill>
          <a:blip r:embed="rId4"/>
          <a:stretch>
            <a:fillRect/>
          </a:stretch>
        </p:blipFill>
        <p:spPr>
          <a:xfrm>
            <a:off x="9692639" y="122092"/>
            <a:ext cx="2264899" cy="923330"/>
          </a:xfrm>
          <a:prstGeom prst="rect">
            <a:avLst/>
          </a:prstGeom>
        </p:spPr>
      </p:pic>
    </p:spTree>
    <p:extLst>
      <p:ext uri="{BB962C8B-B14F-4D97-AF65-F5344CB8AC3E}">
        <p14:creationId xmlns:p14="http://schemas.microsoft.com/office/powerpoint/2010/main" val="182845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additive="base">
                                        <p:cTn id="2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D2398E-6CD9-1923-9C86-E97863A41A0E}"/>
              </a:ext>
            </a:extLst>
          </p:cNvPr>
          <p:cNvPicPr>
            <a:picLocks noChangeAspect="1"/>
          </p:cNvPicPr>
          <p:nvPr/>
        </p:nvPicPr>
        <p:blipFill>
          <a:blip r:embed="rId2"/>
          <a:stretch>
            <a:fillRect/>
          </a:stretch>
        </p:blipFill>
        <p:spPr>
          <a:xfrm>
            <a:off x="569427" y="2044974"/>
            <a:ext cx="4808053" cy="2030067"/>
          </a:xfrm>
          <a:prstGeom prst="rect">
            <a:avLst/>
          </a:prstGeom>
        </p:spPr>
      </p:pic>
      <p:sp>
        <p:nvSpPr>
          <p:cNvPr id="6" name="TextBox 5">
            <a:extLst>
              <a:ext uri="{FF2B5EF4-FFF2-40B4-BE49-F238E27FC236}">
                <a16:creationId xmlns:a16="http://schemas.microsoft.com/office/drawing/2014/main" id="{BF860D4F-49DD-DD58-9E75-FBD5C406E96B}"/>
              </a:ext>
            </a:extLst>
          </p:cNvPr>
          <p:cNvSpPr txBox="1"/>
          <p:nvPr/>
        </p:nvSpPr>
        <p:spPr>
          <a:xfrm>
            <a:off x="6202017" y="2625346"/>
            <a:ext cx="6096000" cy="1077218"/>
          </a:xfrm>
          <a:prstGeom prst="rect">
            <a:avLst/>
          </a:prstGeom>
          <a:noFill/>
        </p:spPr>
        <p:txBody>
          <a:bodyPr wrap="square">
            <a:spAutoFit/>
          </a:bodyPr>
          <a:lstStyle/>
          <a:p>
            <a:r>
              <a:rPr lang="en-US" sz="3200"/>
              <a:t>AHCCCS Medical Policy Manual (AMPM) 580</a:t>
            </a:r>
          </a:p>
        </p:txBody>
      </p:sp>
    </p:spTree>
    <p:extLst>
      <p:ext uri="{BB962C8B-B14F-4D97-AF65-F5344CB8AC3E}">
        <p14:creationId xmlns:p14="http://schemas.microsoft.com/office/powerpoint/2010/main" val="10239902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21E394-0395-6202-F883-69CE81BD134C}"/>
              </a:ext>
            </a:extLst>
          </p:cNvPr>
          <p:cNvPicPr>
            <a:picLocks noChangeAspect="1"/>
          </p:cNvPicPr>
          <p:nvPr/>
        </p:nvPicPr>
        <p:blipFill>
          <a:blip r:embed="rId2"/>
          <a:stretch>
            <a:fillRect/>
          </a:stretch>
        </p:blipFill>
        <p:spPr>
          <a:xfrm>
            <a:off x="1119427" y="3569804"/>
            <a:ext cx="708164" cy="472109"/>
          </a:xfrm>
          <a:prstGeom prst="rect">
            <a:avLst/>
          </a:prstGeom>
        </p:spPr>
      </p:pic>
      <p:sp>
        <p:nvSpPr>
          <p:cNvPr id="2" name="Title 1">
            <a:extLst>
              <a:ext uri="{FF2B5EF4-FFF2-40B4-BE49-F238E27FC236}">
                <a16:creationId xmlns:a16="http://schemas.microsoft.com/office/drawing/2014/main" id="{B438EC52-A4E9-4110-93D9-DB86FEDA9FB9}"/>
              </a:ext>
            </a:extLst>
          </p:cNvPr>
          <p:cNvSpPr>
            <a:spLocks noGrp="1"/>
          </p:cNvSpPr>
          <p:nvPr>
            <p:ph type="title"/>
          </p:nvPr>
        </p:nvSpPr>
        <p:spPr>
          <a:xfrm>
            <a:off x="770106" y="76200"/>
            <a:ext cx="9710651" cy="1249363"/>
          </a:xfrm>
        </p:spPr>
        <p:txBody>
          <a:bodyPr>
            <a:normAutofit/>
          </a:bodyPr>
          <a:lstStyle/>
          <a:p>
            <a:r>
              <a:rPr lang="en-US" sz="4400">
                <a:solidFill>
                  <a:schemeClr val="tx1"/>
                </a:solidFill>
                <a:latin typeface="+mn-lt"/>
              </a:rPr>
              <a:t>AHCCCS AMPM 580 Update</a:t>
            </a:r>
          </a:p>
        </p:txBody>
      </p:sp>
      <p:sp>
        <p:nvSpPr>
          <p:cNvPr id="5" name="TextBox 4">
            <a:extLst>
              <a:ext uri="{FF2B5EF4-FFF2-40B4-BE49-F238E27FC236}">
                <a16:creationId xmlns:a16="http://schemas.microsoft.com/office/drawing/2014/main" id="{23697E28-73F9-40F3-BE49-B01112B0268A}"/>
              </a:ext>
            </a:extLst>
          </p:cNvPr>
          <p:cNvSpPr txBox="1"/>
          <p:nvPr/>
        </p:nvSpPr>
        <p:spPr>
          <a:xfrm>
            <a:off x="1119427" y="1074637"/>
            <a:ext cx="11295017" cy="3495765"/>
          </a:xfrm>
          <a:prstGeom prst="rect">
            <a:avLst/>
          </a:prstGeom>
          <a:noFill/>
        </p:spPr>
        <p:txBody>
          <a:bodyPr wrap="square" rtlCol="0">
            <a:spAutoFit/>
          </a:bodyPr>
          <a:lstStyle/>
          <a:p>
            <a:pPr marR="0" lvl="0" algn="l" defTabSz="914400" rtl="0" eaLnBrk="1" fontAlgn="auto" latinLnBrk="0" hangingPunct="1">
              <a:spcBef>
                <a:spcPts val="0"/>
              </a:spcBef>
              <a:spcAft>
                <a:spcPts val="0"/>
              </a:spcAft>
              <a:buClr>
                <a:srgbClr val="00B0F0"/>
              </a:buClr>
              <a:buSzTx/>
              <a:tabLst/>
              <a:defRPr/>
            </a:pPr>
            <a:endParaRPr lang="en-US" sz="2400" b="0" i="0" u="sng">
              <a:solidFill>
                <a:srgbClr val="0563C1"/>
              </a:solidFill>
              <a:effectLst/>
              <a:latin typeface="Open Sans" panose="020B0606030504020204" pitchFamily="34" charset="0"/>
              <a:hlinkClick r:id="rId3">
                <a:extLst>
                  <a:ext uri="{A12FA001-AC4F-418D-AE19-62706E023703}">
                    <ahyp:hlinkClr xmlns:ahyp="http://schemas.microsoft.com/office/drawing/2018/hyperlinkcolor" val="tx"/>
                  </a:ext>
                </a:extLst>
              </a:hlinkClick>
            </a:endParaRPr>
          </a:p>
          <a:p>
            <a:pPr marR="0" lvl="0" algn="l" defTabSz="914400" rtl="0" eaLnBrk="1" fontAlgn="auto" latinLnBrk="0" hangingPunct="1">
              <a:lnSpc>
                <a:spcPct val="150000"/>
              </a:lnSpc>
              <a:spcBef>
                <a:spcPts val="0"/>
              </a:spcBef>
              <a:spcAft>
                <a:spcPts val="0"/>
              </a:spcAft>
              <a:buClr>
                <a:srgbClr val="00B0F0"/>
              </a:buClr>
              <a:buSzTx/>
              <a:tabLst/>
              <a:defRPr/>
            </a:pPr>
            <a:r>
              <a:rPr lang="en-US" sz="2000" b="1" i="0" u="sng">
                <a:effectLst/>
                <a:latin typeface="Open Sans" panose="020B0606030504020204" pitchFamily="34" charset="0"/>
                <a:hlinkClick r:id="rId3">
                  <a:extLst>
                    <a:ext uri="{A12FA001-AC4F-418D-AE19-62706E023703}">
                      <ahyp:hlinkClr xmlns:ahyp="http://schemas.microsoft.com/office/drawing/2018/hyperlinkcolor" val="tx"/>
                    </a:ext>
                  </a:extLst>
                </a:hlinkClick>
              </a:rPr>
              <a:t>580 - Child and Family Team</a:t>
            </a:r>
            <a:endParaRPr lang="en-US" sz="2000" b="1" i="0" u="sng">
              <a:effectLst/>
              <a:latin typeface="Open Sans" panose="020B0606030504020204" pitchFamily="34" charset="0"/>
            </a:endParaRPr>
          </a:p>
          <a:p>
            <a:pPr lvl="1">
              <a:lnSpc>
                <a:spcPct val="150000"/>
              </a:lnSpc>
              <a:buFont typeface="Arial" panose="020B0604020202020204" pitchFamily="34" charset="0"/>
              <a:buChar char="•"/>
            </a:pPr>
            <a:r>
              <a:rPr lang="en-US" b="0" i="0" u="sng">
                <a:solidFill>
                  <a:srgbClr val="23527C"/>
                </a:solidFill>
                <a:effectLst/>
                <a:latin typeface="Open Sans" panose="020B0606030504020204" pitchFamily="34" charset="0"/>
                <a:hlinkClick r:id="rId4"/>
              </a:rPr>
              <a:t> Attachment A - Strengths, Needs, and Culture Discovery Domains</a:t>
            </a:r>
            <a:endParaRPr lang="en-US" b="0" i="0">
              <a:solidFill>
                <a:srgbClr val="333333"/>
              </a:solidFill>
              <a:effectLst/>
              <a:latin typeface="Open Sans" panose="020B0606030504020204" pitchFamily="34" charset="0"/>
            </a:endParaRPr>
          </a:p>
          <a:p>
            <a:pPr lvl="1">
              <a:lnSpc>
                <a:spcPct val="150000"/>
              </a:lnSpc>
              <a:buFont typeface="Arial" panose="020B0604020202020204" pitchFamily="34" charset="0"/>
              <a:buChar char="•"/>
            </a:pPr>
            <a:r>
              <a:rPr lang="en-US" b="0" i="0" u="none" strike="noStrike">
                <a:solidFill>
                  <a:srgbClr val="337AB7"/>
                </a:solidFill>
                <a:effectLst/>
                <a:latin typeface="Open Sans" panose="020B0606030504020204" pitchFamily="34" charset="0"/>
                <a:hlinkClick r:id="rId5"/>
              </a:rPr>
              <a:t> Attachment B - CALOCUS Implementation Guidelines for CFT Practice Nine Essential Activities</a:t>
            </a:r>
            <a:endParaRPr lang="en-US" b="0" i="0">
              <a:solidFill>
                <a:srgbClr val="333333"/>
              </a:solidFill>
              <a:effectLst/>
              <a:latin typeface="Open Sans" panose="020B0606030504020204" pitchFamily="34" charset="0"/>
            </a:endParaRPr>
          </a:p>
          <a:p>
            <a:pPr lvl="1">
              <a:lnSpc>
                <a:spcPct val="150000"/>
              </a:lnSpc>
              <a:buFont typeface="Arial" panose="020B0604020202020204" pitchFamily="34" charset="0"/>
              <a:buChar char="•"/>
            </a:pPr>
            <a:r>
              <a:rPr lang="en-US" b="0" i="0" u="none" strike="noStrike">
                <a:solidFill>
                  <a:srgbClr val="337AB7"/>
                </a:solidFill>
                <a:effectLst/>
                <a:latin typeface="Open Sans" panose="020B0606030504020204" pitchFamily="34" charset="0"/>
                <a:hlinkClick r:id="rId6"/>
              </a:rPr>
              <a:t> Attachment C - Child and Family Supervision Tool</a:t>
            </a:r>
            <a:endParaRPr lang="en-US" b="0" i="0">
              <a:solidFill>
                <a:srgbClr val="333333"/>
              </a:solidFill>
              <a:effectLst/>
              <a:latin typeface="Open Sans" panose="020B0606030504020204" pitchFamily="34" charset="0"/>
            </a:endParaRPr>
          </a:p>
          <a:p>
            <a:pPr lvl="1">
              <a:lnSpc>
                <a:spcPct val="150000"/>
              </a:lnSpc>
              <a:buFont typeface="Arial" panose="020B0604020202020204" pitchFamily="34" charset="0"/>
              <a:buChar char="•"/>
            </a:pPr>
            <a:r>
              <a:rPr lang="en-US" b="0" i="0" u="none" strike="noStrike">
                <a:solidFill>
                  <a:srgbClr val="337AB7"/>
                </a:solidFill>
                <a:effectLst/>
                <a:latin typeface="Open Sans" panose="020B0606030504020204" pitchFamily="34" charset="0"/>
                <a:hlinkClick r:id="rId7"/>
              </a:rPr>
              <a:t> Attachment D - Arizona Child and Family Teams Supervision Tool Users Guide</a:t>
            </a:r>
            <a:endParaRPr lang="en-US" b="0" i="0">
              <a:solidFill>
                <a:srgbClr val="333333"/>
              </a:solidFill>
              <a:effectLst/>
              <a:latin typeface="Open Sans" panose="020B0606030504020204" pitchFamily="34" charset="0"/>
            </a:endParaRPr>
          </a:p>
          <a:p>
            <a:pPr lvl="1">
              <a:lnSpc>
                <a:spcPct val="150000"/>
              </a:lnSpc>
              <a:buFont typeface="Arial" panose="020B0604020202020204" pitchFamily="34" charset="0"/>
              <a:buChar char="•"/>
            </a:pPr>
            <a:r>
              <a:rPr lang="en-US" b="0" i="0" u="none" strike="noStrike">
                <a:solidFill>
                  <a:srgbClr val="337AB7"/>
                </a:solidFill>
                <a:effectLst/>
                <a:latin typeface="Open Sans" panose="020B0606030504020204" pitchFamily="34" charset="0"/>
                <a:hlinkClick r:id="rId8"/>
              </a:rPr>
              <a:t> Attachment E - Implementation of 12 Principles for Children's Behavioral Health Service Delivery</a:t>
            </a:r>
            <a:endParaRPr lang="en-US" b="0" i="0">
              <a:solidFill>
                <a:srgbClr val="333333"/>
              </a:solidFill>
              <a:effectLst/>
              <a:latin typeface="Open Sans" panose="020B0606030504020204" pitchFamily="34" charset="0"/>
            </a:endParaRPr>
          </a:p>
          <a:p>
            <a:pPr marR="0" lvl="0" algn="l" defTabSz="914400" rtl="0" eaLnBrk="1" fontAlgn="auto" latinLnBrk="0" hangingPunct="1">
              <a:lnSpc>
                <a:spcPct val="150000"/>
              </a:lnSpc>
              <a:spcBef>
                <a:spcPts val="0"/>
              </a:spcBef>
              <a:spcAft>
                <a:spcPts val="0"/>
              </a:spcAft>
              <a:buClr>
                <a:srgbClr val="00B0F0"/>
              </a:buClr>
              <a:buSzTx/>
              <a:tabLst/>
              <a:defRPr/>
            </a:pPr>
            <a:endParaRPr lang="en-US" sz="2400" b="0" i="0">
              <a:solidFill>
                <a:srgbClr val="333333"/>
              </a:solidFill>
              <a:effectLst/>
              <a:latin typeface="Open Sans" panose="020B0606030504020204" pitchFamily="34" charset="0"/>
            </a:endParaRPr>
          </a:p>
        </p:txBody>
      </p:sp>
      <p:sp>
        <p:nvSpPr>
          <p:cNvPr id="6" name="TextBox 5">
            <a:extLst>
              <a:ext uri="{FF2B5EF4-FFF2-40B4-BE49-F238E27FC236}">
                <a16:creationId xmlns:a16="http://schemas.microsoft.com/office/drawing/2014/main" id="{12188016-0295-3CEE-E41C-01ED6BEBD611}"/>
              </a:ext>
            </a:extLst>
          </p:cNvPr>
          <p:cNvSpPr txBox="1"/>
          <p:nvPr/>
        </p:nvSpPr>
        <p:spPr>
          <a:xfrm>
            <a:off x="3009153" y="5289082"/>
            <a:ext cx="9182847" cy="754053"/>
          </a:xfrm>
          <a:prstGeom prst="rect">
            <a:avLst/>
          </a:prstGeom>
          <a:noFill/>
        </p:spPr>
        <p:txBody>
          <a:bodyPr wrap="square">
            <a:spAutoFit/>
          </a:bodyPr>
          <a:lstStyle/>
          <a:p>
            <a:pPr>
              <a:spcAft>
                <a:spcPts val="600"/>
              </a:spcAft>
            </a:pPr>
            <a:r>
              <a:rPr lang="en-US" sz="1900" b="1"/>
              <a:t>AMPM 580- Section G. COACHING FACILITATORS OF CHILD AND FAMILY TEAM PRACTICE</a:t>
            </a:r>
          </a:p>
          <a:p>
            <a:r>
              <a:rPr lang="en-US" sz="1900"/>
              <a:t> 1. Complete a </a:t>
            </a:r>
            <a:r>
              <a:rPr lang="en-US" sz="1900" u="sng"/>
              <a:t>Supervisor</a:t>
            </a:r>
            <a:r>
              <a:rPr lang="en-US" sz="1900"/>
              <a:t> CFT Facilitators training approved by AHCCCS. </a:t>
            </a:r>
          </a:p>
        </p:txBody>
      </p:sp>
      <p:pic>
        <p:nvPicPr>
          <p:cNvPr id="7" name="Picture 6">
            <a:extLst>
              <a:ext uri="{FF2B5EF4-FFF2-40B4-BE49-F238E27FC236}">
                <a16:creationId xmlns:a16="http://schemas.microsoft.com/office/drawing/2014/main" id="{E069F830-5205-5B0C-167B-160241CA827E}"/>
              </a:ext>
            </a:extLst>
          </p:cNvPr>
          <p:cNvPicPr>
            <a:picLocks noChangeAspect="1"/>
          </p:cNvPicPr>
          <p:nvPr/>
        </p:nvPicPr>
        <p:blipFill>
          <a:blip r:embed="rId9"/>
          <a:stretch>
            <a:fillRect/>
          </a:stretch>
        </p:blipFill>
        <p:spPr>
          <a:xfrm>
            <a:off x="9835970" y="109895"/>
            <a:ext cx="2267909" cy="920576"/>
          </a:xfrm>
          <a:prstGeom prst="rect">
            <a:avLst/>
          </a:prstGeom>
        </p:spPr>
      </p:pic>
      <p:pic>
        <p:nvPicPr>
          <p:cNvPr id="9" name="Picture 8">
            <a:extLst>
              <a:ext uri="{FF2B5EF4-FFF2-40B4-BE49-F238E27FC236}">
                <a16:creationId xmlns:a16="http://schemas.microsoft.com/office/drawing/2014/main" id="{9E007130-9BDA-B891-02DE-405FA3B541D4}"/>
              </a:ext>
            </a:extLst>
          </p:cNvPr>
          <p:cNvPicPr>
            <a:picLocks noChangeAspect="1"/>
          </p:cNvPicPr>
          <p:nvPr/>
        </p:nvPicPr>
        <p:blipFill>
          <a:blip r:embed="rId10"/>
          <a:stretch>
            <a:fillRect/>
          </a:stretch>
        </p:blipFill>
        <p:spPr>
          <a:xfrm>
            <a:off x="611954" y="4754349"/>
            <a:ext cx="2192890" cy="1855185"/>
          </a:xfrm>
          <a:prstGeom prst="rect">
            <a:avLst/>
          </a:prstGeom>
        </p:spPr>
      </p:pic>
    </p:spTree>
    <p:extLst>
      <p:ext uri="{BB962C8B-B14F-4D97-AF65-F5344CB8AC3E}">
        <p14:creationId xmlns:p14="http://schemas.microsoft.com/office/powerpoint/2010/main" val="293377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EAF3E00-6E50-033E-7CAC-D65D8CD60D68}"/>
              </a:ext>
            </a:extLst>
          </p:cNvPr>
          <p:cNvSpPr>
            <a:spLocks noGrp="1"/>
          </p:cNvSpPr>
          <p:nvPr>
            <p:ph type="title"/>
          </p:nvPr>
        </p:nvSpPr>
        <p:spPr>
          <a:xfrm>
            <a:off x="7305964" y="1625600"/>
            <a:ext cx="5634182" cy="2481631"/>
          </a:xfrm>
        </p:spPr>
        <p:txBody>
          <a:bodyPr vert="horz" lIns="91440" tIns="45720" rIns="91440" bIns="45720" rtlCol="0" anchor="b">
            <a:normAutofit fontScale="90000"/>
          </a:bodyPr>
          <a:lstStyle/>
          <a:p>
            <a:pPr defTabSz="914400"/>
            <a:r>
              <a:rPr lang="en-US" sz="5000" spc="-50">
                <a:solidFill>
                  <a:schemeClr val="tx1"/>
                </a:solidFill>
                <a:latin typeface="+mn-lt"/>
              </a:rPr>
              <a:t>Best Practices in </a:t>
            </a:r>
            <a:br>
              <a:rPr lang="en-US" sz="5000" spc="-50">
                <a:solidFill>
                  <a:schemeClr val="tx1"/>
                </a:solidFill>
                <a:latin typeface="+mn-lt"/>
              </a:rPr>
            </a:br>
            <a:r>
              <a:rPr lang="en-US" sz="5000" spc="-50">
                <a:solidFill>
                  <a:schemeClr val="tx1"/>
                </a:solidFill>
                <a:latin typeface="+mn-lt"/>
              </a:rPr>
              <a:t>Workforce Development</a:t>
            </a:r>
            <a:br>
              <a:rPr lang="en-US" sz="5000" spc="-50">
                <a:solidFill>
                  <a:schemeClr val="tx1"/>
                </a:solidFill>
                <a:latin typeface="+mn-lt"/>
              </a:rPr>
            </a:br>
            <a:endParaRPr lang="en-US">
              <a:solidFill>
                <a:srgbClr val="0070C0"/>
              </a:solidFill>
              <a:latin typeface="+mn-lt"/>
            </a:endParaRPr>
          </a:p>
        </p:txBody>
      </p:sp>
      <p:sp>
        <p:nvSpPr>
          <p:cNvPr id="5" name="TextBox 4">
            <a:extLst>
              <a:ext uri="{FF2B5EF4-FFF2-40B4-BE49-F238E27FC236}">
                <a16:creationId xmlns:a16="http://schemas.microsoft.com/office/drawing/2014/main" id="{D1175278-30E6-6140-D181-09D06EE41E11}"/>
              </a:ext>
            </a:extLst>
          </p:cNvPr>
          <p:cNvSpPr txBox="1"/>
          <p:nvPr/>
        </p:nvSpPr>
        <p:spPr>
          <a:xfrm>
            <a:off x="0" y="0"/>
            <a:ext cx="6777872" cy="705658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098" name="Picture 2" descr="Transform Your Manufacturing Operations: The 10 Best Practices You Need to  Know">
            <a:extLst>
              <a:ext uri="{FF2B5EF4-FFF2-40B4-BE49-F238E27FC236}">
                <a16:creationId xmlns:a16="http://schemas.microsoft.com/office/drawing/2014/main" id="{53376B56-E4E0-89B7-5FE6-E706E7E753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99" t="11718" r="8589" b="9899"/>
          <a:stretch/>
        </p:blipFill>
        <p:spPr bwMode="auto">
          <a:xfrm>
            <a:off x="157018" y="1477818"/>
            <a:ext cx="6504924" cy="4738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7336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4EF2B0-C115-E23B-D57A-430F120A89A5}"/>
              </a:ext>
            </a:extLst>
          </p:cNvPr>
          <p:cNvSpPr>
            <a:spLocks noGrp="1"/>
          </p:cNvSpPr>
          <p:nvPr>
            <p:ph idx="1"/>
          </p:nvPr>
        </p:nvSpPr>
        <p:spPr>
          <a:xfrm>
            <a:off x="718003" y="1042236"/>
            <a:ext cx="10234239" cy="5565153"/>
          </a:xfrm>
        </p:spPr>
        <p:txBody>
          <a:bodyPr vert="horz" lIns="91440" tIns="45720" rIns="91440" bIns="45720" rtlCol="0" anchor="t">
            <a:noAutofit/>
          </a:bodyPr>
          <a:lstStyle/>
          <a:p>
            <a:pPr marL="0" indent="0">
              <a:buNone/>
            </a:pPr>
            <a:r>
              <a:rPr lang="en-US" sz="3200" b="1">
                <a:solidFill>
                  <a:srgbClr val="00B0F0"/>
                </a:solidFill>
                <a:latin typeface="Arial"/>
                <a:cs typeface="Arial"/>
              </a:rPr>
              <a:t>Best Practices in Workforce Development  </a:t>
            </a:r>
            <a:endParaRPr lang="en-US" sz="1600"/>
          </a:p>
          <a:p>
            <a:pPr marL="0" indent="0">
              <a:buNone/>
            </a:pPr>
            <a:endParaRPr lang="en-US" sz="2400" b="1">
              <a:solidFill>
                <a:schemeClr val="tx1"/>
              </a:solidFill>
              <a:latin typeface="Calibri"/>
              <a:cs typeface="Arial"/>
            </a:endParaRPr>
          </a:p>
          <a:p>
            <a:pPr marL="0" indent="0">
              <a:buNone/>
            </a:pPr>
            <a:r>
              <a:rPr lang="en-US" sz="2400" b="1">
                <a:solidFill>
                  <a:schemeClr val="tx1"/>
                </a:solidFill>
                <a:latin typeface="Calibri"/>
                <a:cs typeface="Arial"/>
              </a:rPr>
              <a:t>A</a:t>
            </a:r>
            <a:r>
              <a:rPr lang="en-US" sz="2400" b="1">
                <a:solidFill>
                  <a:schemeClr val="tx1"/>
                </a:solidFill>
                <a:latin typeface="Arial"/>
                <a:cs typeface="Arial"/>
              </a:rPr>
              <a:t>HCCCS—  Professional Development</a:t>
            </a:r>
            <a:r>
              <a:rPr lang="en-US" sz="2400">
                <a:solidFill>
                  <a:schemeClr val="tx1"/>
                </a:solidFill>
                <a:latin typeface="Arial"/>
                <a:cs typeface="Arial"/>
              </a:rPr>
              <a:t> initiative is a unique opportunity with focus on competency-building for workforce development and training staff. </a:t>
            </a:r>
            <a:endParaRPr lang="en-US" sz="2400">
              <a:solidFill>
                <a:schemeClr val="tx1"/>
              </a:solidFill>
              <a:latin typeface="Arial"/>
              <a:cs typeface="Calibri"/>
            </a:endParaRPr>
          </a:p>
          <a:p>
            <a:pPr marL="285750" indent="-285750">
              <a:buFont typeface="Arial" panose="020F0502020204030204" pitchFamily="34" charset="0"/>
              <a:buChar char="•"/>
            </a:pPr>
            <a:r>
              <a:rPr lang="en-US" b="1">
                <a:solidFill>
                  <a:schemeClr val="tx1"/>
                </a:solidFill>
                <a:latin typeface="Arial"/>
                <a:cs typeface="Arial"/>
              </a:rPr>
              <a:t>ATD Training and Facilitation Certificate Program.</a:t>
            </a:r>
            <a:r>
              <a:rPr lang="en-US">
                <a:solidFill>
                  <a:schemeClr val="tx1"/>
                </a:solidFill>
                <a:latin typeface="Arial"/>
                <a:cs typeface="Arial"/>
              </a:rPr>
              <a:t> This virtual, live instructor-led program is one of ATD’s most popular train-the-trainer offerings and helps </a:t>
            </a:r>
            <a:r>
              <a:rPr lang="en-US" u="sng">
                <a:solidFill>
                  <a:schemeClr val="tx1"/>
                </a:solidFill>
                <a:latin typeface="Arial"/>
                <a:cs typeface="Arial"/>
              </a:rPr>
              <a:t>new and seasoned trainer</a:t>
            </a:r>
            <a:r>
              <a:rPr lang="en-US">
                <a:solidFill>
                  <a:schemeClr val="tx1"/>
                </a:solidFill>
                <a:latin typeface="Arial"/>
                <a:cs typeface="Arial"/>
              </a:rPr>
              <a:t>s become learner-centric </a:t>
            </a:r>
            <a:r>
              <a:rPr lang="en-US" sz="2400">
                <a:solidFill>
                  <a:schemeClr val="tx1"/>
                </a:solidFill>
                <a:latin typeface="Arial"/>
                <a:cs typeface="Arial"/>
              </a:rPr>
              <a:t>facilitators </a:t>
            </a:r>
            <a:r>
              <a:rPr lang="en-US">
                <a:solidFill>
                  <a:schemeClr val="tx1"/>
                </a:solidFill>
                <a:latin typeface="Arial"/>
                <a:cs typeface="Arial"/>
              </a:rPr>
              <a:t>who apply the skills of an engaging and effective trainer.</a:t>
            </a:r>
          </a:p>
          <a:p>
            <a:pPr marL="285750" indent="-285750">
              <a:buFont typeface="Arial" panose="020F0502020204030204" pitchFamily="34" charset="0"/>
              <a:buChar char="•"/>
            </a:pPr>
            <a:r>
              <a:rPr lang="en-US" b="1">
                <a:solidFill>
                  <a:schemeClr val="tx1"/>
                </a:solidFill>
                <a:latin typeface="Arial"/>
                <a:cs typeface="Arial"/>
              </a:rPr>
              <a:t>ATD Integrated Talent Management Certificate Program</a:t>
            </a:r>
            <a:r>
              <a:rPr lang="en-US">
                <a:solidFill>
                  <a:schemeClr val="tx1"/>
                </a:solidFill>
                <a:latin typeface="Arial"/>
                <a:cs typeface="Arial"/>
              </a:rPr>
              <a:t>. In this virtual, live instructor-led talent management program, participants will uncover the practices essential to achieving a successful integrated talent management approach for their organization. This program is intended for </a:t>
            </a:r>
            <a:r>
              <a:rPr lang="en-US" u="sng">
                <a:solidFill>
                  <a:schemeClr val="tx1"/>
                </a:solidFill>
                <a:latin typeface="Arial"/>
                <a:cs typeface="Arial"/>
              </a:rPr>
              <a:t>workforce development professionals, HR professionals, or leaders </a:t>
            </a:r>
            <a:r>
              <a:rPr lang="en-US">
                <a:solidFill>
                  <a:schemeClr val="tx1"/>
                </a:solidFill>
                <a:latin typeface="Arial"/>
                <a:cs typeface="Arial"/>
              </a:rPr>
              <a:t>actively involved in workforce development activities. </a:t>
            </a:r>
            <a:endParaRPr lang="en-US">
              <a:solidFill>
                <a:schemeClr val="tx1"/>
              </a:solidFill>
              <a:latin typeface="Arial"/>
              <a:cs typeface="Calibri" panose="020F0502020204030204"/>
            </a:endParaRPr>
          </a:p>
          <a:p>
            <a:pPr marL="0" indent="0">
              <a:buNone/>
            </a:pPr>
            <a:endParaRPr lang="en-US" b="1">
              <a:solidFill>
                <a:srgbClr val="313133"/>
              </a:solidFill>
              <a:cs typeface="Calibri"/>
            </a:endParaRPr>
          </a:p>
          <a:p>
            <a:pPr marL="90805" indent="-90805">
              <a:buFont typeface="Arial" panose="020F0502020204030204" pitchFamily="34" charset="0"/>
              <a:buChar char="•"/>
            </a:pPr>
            <a:endParaRPr lang="en-US">
              <a:cs typeface="Calibri" panose="020F0502020204030204"/>
            </a:endParaRPr>
          </a:p>
        </p:txBody>
      </p:sp>
      <p:pic>
        <p:nvPicPr>
          <p:cNvPr id="7" name="Picture 6" descr="A person in a suit&#10;&#10;Description automatically generated">
            <a:extLst>
              <a:ext uri="{FF2B5EF4-FFF2-40B4-BE49-F238E27FC236}">
                <a16:creationId xmlns:a16="http://schemas.microsoft.com/office/drawing/2014/main" id="{D18D1B20-4627-2604-BE59-64A09EAA06CA}"/>
              </a:ext>
            </a:extLst>
          </p:cNvPr>
          <p:cNvPicPr>
            <a:picLocks noChangeAspect="1"/>
          </p:cNvPicPr>
          <p:nvPr/>
        </p:nvPicPr>
        <p:blipFill>
          <a:blip r:embed="rId2"/>
          <a:stretch>
            <a:fillRect/>
          </a:stretch>
        </p:blipFill>
        <p:spPr>
          <a:xfrm>
            <a:off x="9763556" y="482602"/>
            <a:ext cx="2053589" cy="1117289"/>
          </a:xfrm>
          <a:prstGeom prst="rect">
            <a:avLst/>
          </a:prstGeom>
        </p:spPr>
      </p:pic>
    </p:spTree>
    <p:extLst>
      <p:ext uri="{BB962C8B-B14F-4D97-AF65-F5344CB8AC3E}">
        <p14:creationId xmlns:p14="http://schemas.microsoft.com/office/powerpoint/2010/main" val="39253732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4EF2B0-C115-E23B-D57A-430F120A89A5}"/>
              </a:ext>
            </a:extLst>
          </p:cNvPr>
          <p:cNvSpPr>
            <a:spLocks noGrp="1"/>
          </p:cNvSpPr>
          <p:nvPr>
            <p:ph idx="1"/>
          </p:nvPr>
        </p:nvSpPr>
        <p:spPr>
          <a:xfrm>
            <a:off x="718003" y="1042236"/>
            <a:ext cx="10250350" cy="5031753"/>
          </a:xfrm>
        </p:spPr>
        <p:txBody>
          <a:bodyPr vert="horz" lIns="91440" tIns="45720" rIns="91440" bIns="45720" rtlCol="0" anchor="t">
            <a:noAutofit/>
          </a:bodyPr>
          <a:lstStyle/>
          <a:p>
            <a:pPr marL="0" indent="0">
              <a:buNone/>
            </a:pPr>
            <a:r>
              <a:rPr lang="en-US" sz="3200" b="1">
                <a:solidFill>
                  <a:srgbClr val="00B0F0"/>
                </a:solidFill>
                <a:latin typeface="Arial"/>
                <a:cs typeface="Arial"/>
              </a:rPr>
              <a:t>Best Practices in Workforce Development  </a:t>
            </a:r>
            <a:endParaRPr lang="en-US" sz="1600"/>
          </a:p>
          <a:p>
            <a:pPr marL="0" indent="0">
              <a:buNone/>
            </a:pPr>
            <a:endParaRPr lang="en-US" sz="2400">
              <a:solidFill>
                <a:srgbClr val="000000"/>
              </a:solidFill>
              <a:latin typeface="Arial"/>
              <a:ea typeface="+mn-lt"/>
              <a:cs typeface="+mn-lt"/>
            </a:endParaRPr>
          </a:p>
          <a:p>
            <a:pPr marL="0" indent="0">
              <a:buNone/>
            </a:pPr>
            <a:r>
              <a:rPr lang="en-US" sz="2400">
                <a:solidFill>
                  <a:srgbClr val="000000"/>
                </a:solidFill>
                <a:latin typeface="Arial"/>
                <a:ea typeface="+mn-lt"/>
                <a:cs typeface="+mn-lt"/>
              </a:rPr>
              <a:t>AHCCCS is funding this professional development program for eligible HCBS providers through ARP (American Rescue Plan) federal dollars.</a:t>
            </a:r>
            <a:endParaRPr lang="en-US" sz="2400">
              <a:solidFill>
                <a:srgbClr val="000000"/>
              </a:solidFill>
              <a:latin typeface="Arial"/>
              <a:cs typeface="Calibri" panose="020F0502020204030204"/>
            </a:endParaRPr>
          </a:p>
          <a:p>
            <a:pPr marL="342900" indent="-342900">
              <a:buFont typeface="Arial" panose="020F0502020204030204" pitchFamily="34" charset="0"/>
              <a:buChar char="•"/>
            </a:pPr>
            <a:r>
              <a:rPr lang="en-US" sz="2400">
                <a:solidFill>
                  <a:srgbClr val="313133"/>
                </a:solidFill>
                <a:latin typeface="Arial"/>
                <a:ea typeface="+mn-lt"/>
                <a:cs typeface="+mn-lt"/>
              </a:rPr>
              <a:t>By registering for this course, registrants are reserving a paid seat. </a:t>
            </a:r>
            <a:endParaRPr lang="en-US" sz="2400">
              <a:solidFill>
                <a:srgbClr val="404040"/>
              </a:solidFill>
              <a:latin typeface="Arial"/>
              <a:ea typeface="+mn-lt"/>
              <a:cs typeface="+mn-lt"/>
            </a:endParaRPr>
          </a:p>
          <a:p>
            <a:pPr marL="342900" indent="-342900">
              <a:buFont typeface="Arial" panose="020F0502020204030204" pitchFamily="34" charset="0"/>
              <a:buChar char="•"/>
            </a:pPr>
            <a:r>
              <a:rPr lang="en-US" sz="2400">
                <a:solidFill>
                  <a:srgbClr val="000000"/>
                </a:solidFill>
                <a:latin typeface="Arial"/>
                <a:ea typeface="+mn-lt"/>
                <a:cs typeface="+mn-lt"/>
              </a:rPr>
              <a:t>If extenuating circumstances arise, </a:t>
            </a:r>
            <a:r>
              <a:rPr lang="en-US" sz="2400">
                <a:solidFill>
                  <a:srgbClr val="0070C0"/>
                </a:solidFill>
                <a:latin typeface="Arial"/>
                <a:ea typeface="+mn-lt"/>
                <a:cs typeface="+mn-lt"/>
              </a:rPr>
              <a:t>reschedule or cancel </a:t>
            </a:r>
            <a:r>
              <a:rPr lang="en-US" sz="2400">
                <a:solidFill>
                  <a:srgbClr val="000000"/>
                </a:solidFill>
                <a:latin typeface="Arial"/>
                <a:ea typeface="+mn-lt"/>
                <a:cs typeface="+mn-lt"/>
              </a:rPr>
              <a:t>with the ATD Customer Care Team prior to/by the 4th business day before the program start date. Work with ATD Customer Care. Do not re-register. </a:t>
            </a:r>
            <a:r>
              <a:rPr lang="en-US" sz="2400">
                <a:solidFill>
                  <a:srgbClr val="313133"/>
                </a:solidFill>
                <a:latin typeface="Arial"/>
                <a:ea typeface="+mn-lt"/>
                <a:cs typeface="+mn-lt"/>
              </a:rPr>
              <a:t> </a:t>
            </a:r>
            <a:endParaRPr lang="en-US" sz="2400">
              <a:solidFill>
                <a:srgbClr val="404040"/>
              </a:solidFill>
              <a:latin typeface="Arial"/>
              <a:ea typeface="+mn-lt"/>
              <a:cs typeface="+mn-lt"/>
            </a:endParaRPr>
          </a:p>
          <a:p>
            <a:pPr marL="342900" indent="-342900">
              <a:buFont typeface="Arial" panose="020F0502020204030204" pitchFamily="34" charset="0"/>
              <a:buChar char="•"/>
            </a:pPr>
            <a:r>
              <a:rPr lang="en-US" sz="2400">
                <a:solidFill>
                  <a:srgbClr val="313133"/>
                </a:solidFill>
                <a:latin typeface="Arial"/>
                <a:ea typeface="+mn-lt"/>
                <a:cs typeface="+mn-lt"/>
              </a:rPr>
              <a:t>Before completing the registration process, participants should consult with their supervisor and confirm commitment to be able to attend all scheduled days.</a:t>
            </a:r>
            <a:endParaRPr lang="en-US" sz="2400">
              <a:solidFill>
                <a:srgbClr val="313133"/>
              </a:solidFill>
              <a:latin typeface="Arial"/>
              <a:cs typeface="Calibri" panose="020F0502020204030204"/>
            </a:endParaRPr>
          </a:p>
          <a:p>
            <a:pPr marL="342900" indent="-342900">
              <a:buFont typeface="Arial" panose="020F0502020204030204" pitchFamily="34" charset="0"/>
              <a:buChar char="•"/>
            </a:pPr>
            <a:r>
              <a:rPr lang="en-US" sz="2400">
                <a:solidFill>
                  <a:srgbClr val="000000"/>
                </a:solidFill>
                <a:latin typeface="Arial"/>
                <a:cs typeface="Arial"/>
              </a:rPr>
              <a:t>Stay alert for upcoming session dates.</a:t>
            </a:r>
            <a:endParaRPr lang="en-US" sz="2400">
              <a:solidFill>
                <a:srgbClr val="313133"/>
              </a:solidFill>
              <a:latin typeface="Arial"/>
              <a:cs typeface="Calibri" panose="020F0502020204030204"/>
            </a:endParaRPr>
          </a:p>
          <a:p>
            <a:pPr marL="342900" indent="-342900">
              <a:buFont typeface="Arial" panose="020F0502020204030204" pitchFamily="34" charset="0"/>
              <a:buChar char="•"/>
            </a:pPr>
            <a:endParaRPr lang="en-US" b="1">
              <a:solidFill>
                <a:srgbClr val="313133"/>
              </a:solidFill>
              <a:cs typeface="Calibri" panose="020F0502020204030204"/>
            </a:endParaRPr>
          </a:p>
          <a:p>
            <a:pPr marL="90805" indent="-90805">
              <a:buFont typeface="Arial" panose="020F0502020204030204" pitchFamily="34" charset="0"/>
              <a:buChar char="•"/>
            </a:pPr>
            <a:endParaRPr lang="en-US">
              <a:cs typeface="Calibri" panose="020F0502020204030204"/>
            </a:endParaRPr>
          </a:p>
        </p:txBody>
      </p:sp>
      <p:pic>
        <p:nvPicPr>
          <p:cNvPr id="5" name="Picture 4" descr="A person in a suit&#10;&#10;Description automatically generated">
            <a:extLst>
              <a:ext uri="{FF2B5EF4-FFF2-40B4-BE49-F238E27FC236}">
                <a16:creationId xmlns:a16="http://schemas.microsoft.com/office/drawing/2014/main" id="{E03B79D5-C485-01A8-07F1-E4E7CE82D20B}"/>
              </a:ext>
            </a:extLst>
          </p:cNvPr>
          <p:cNvPicPr>
            <a:picLocks noChangeAspect="1"/>
          </p:cNvPicPr>
          <p:nvPr/>
        </p:nvPicPr>
        <p:blipFill>
          <a:blip r:embed="rId2"/>
          <a:stretch>
            <a:fillRect/>
          </a:stretch>
        </p:blipFill>
        <p:spPr>
          <a:xfrm>
            <a:off x="9763556" y="482602"/>
            <a:ext cx="2053589" cy="1117289"/>
          </a:xfrm>
          <a:prstGeom prst="rect">
            <a:avLst/>
          </a:prstGeom>
        </p:spPr>
      </p:pic>
    </p:spTree>
    <p:extLst>
      <p:ext uri="{BB962C8B-B14F-4D97-AF65-F5344CB8AC3E}">
        <p14:creationId xmlns:p14="http://schemas.microsoft.com/office/powerpoint/2010/main" val="26061947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EAF3E00-6E50-033E-7CAC-D65D8CD60D68}"/>
              </a:ext>
            </a:extLst>
          </p:cNvPr>
          <p:cNvSpPr>
            <a:spLocks noGrp="1"/>
          </p:cNvSpPr>
          <p:nvPr>
            <p:ph type="title"/>
          </p:nvPr>
        </p:nvSpPr>
        <p:spPr>
          <a:xfrm>
            <a:off x="6884766" y="942109"/>
            <a:ext cx="5388202" cy="2248791"/>
          </a:xfrm>
        </p:spPr>
        <p:txBody>
          <a:bodyPr vert="horz" lIns="91440" tIns="45720" rIns="91440" bIns="45720" rtlCol="0" anchor="b">
            <a:normAutofit/>
          </a:bodyPr>
          <a:lstStyle/>
          <a:p>
            <a:r>
              <a:rPr lang="en-US" sz="4400">
                <a:solidFill>
                  <a:schemeClr val="tx1"/>
                </a:solidFill>
                <a:latin typeface="+mn-lt"/>
                <a:cs typeface="Arial"/>
              </a:rPr>
              <a:t>Training Opportunities and Resources</a:t>
            </a:r>
          </a:p>
        </p:txBody>
      </p:sp>
      <p:sp>
        <p:nvSpPr>
          <p:cNvPr id="3" name="TextBox 2">
            <a:extLst>
              <a:ext uri="{FF2B5EF4-FFF2-40B4-BE49-F238E27FC236}">
                <a16:creationId xmlns:a16="http://schemas.microsoft.com/office/drawing/2014/main" id="{22C11DD9-BB59-5225-B551-CC43C2C2ADD7}"/>
              </a:ext>
            </a:extLst>
          </p:cNvPr>
          <p:cNvSpPr txBox="1"/>
          <p:nvPr/>
        </p:nvSpPr>
        <p:spPr>
          <a:xfrm>
            <a:off x="0" y="0"/>
            <a:ext cx="6160655" cy="705658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Content Placeholder 3" descr="A group of people with speech bubbles&#10;&#10;Description automatically generated">
            <a:extLst>
              <a:ext uri="{FF2B5EF4-FFF2-40B4-BE49-F238E27FC236}">
                <a16:creationId xmlns:a16="http://schemas.microsoft.com/office/drawing/2014/main" id="{229F25C6-C47A-670E-D93D-F64236BFDB41}"/>
              </a:ext>
            </a:extLst>
          </p:cNvPr>
          <p:cNvPicPr>
            <a:picLocks noChangeAspect="1"/>
          </p:cNvPicPr>
          <p:nvPr/>
        </p:nvPicPr>
        <p:blipFill>
          <a:blip r:embed="rId2"/>
          <a:stretch>
            <a:fillRect/>
          </a:stretch>
        </p:blipFill>
        <p:spPr>
          <a:xfrm>
            <a:off x="1661" y="1583245"/>
            <a:ext cx="6079186" cy="4019501"/>
          </a:xfrm>
          <a:prstGeom prst="rect">
            <a:avLst/>
          </a:prstGeom>
        </p:spPr>
      </p:pic>
    </p:spTree>
    <p:extLst>
      <p:ext uri="{BB962C8B-B14F-4D97-AF65-F5344CB8AC3E}">
        <p14:creationId xmlns:p14="http://schemas.microsoft.com/office/powerpoint/2010/main" val="41037842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B16355-27FB-445B-B646-02AB73637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959065-3161-E905-B896-2C86ED626678}"/>
              </a:ext>
            </a:extLst>
          </p:cNvPr>
          <p:cNvSpPr>
            <a:spLocks noGrp="1"/>
          </p:cNvSpPr>
          <p:nvPr>
            <p:ph type="title"/>
          </p:nvPr>
        </p:nvSpPr>
        <p:spPr>
          <a:xfrm>
            <a:off x="8355012" y="1041346"/>
            <a:ext cx="3486829" cy="3798604"/>
          </a:xfrm>
        </p:spPr>
        <p:txBody>
          <a:bodyPr anchor="ctr">
            <a:normAutofit/>
          </a:bodyPr>
          <a:lstStyle/>
          <a:p>
            <a:r>
              <a:rPr lang="en-US" sz="4400"/>
              <a:t>Training Opportunities and Resources</a:t>
            </a:r>
          </a:p>
        </p:txBody>
      </p:sp>
      <p:cxnSp>
        <p:nvCxnSpPr>
          <p:cNvPr id="11" name="Straight Connector 10">
            <a:extLst>
              <a:ext uri="{FF2B5EF4-FFF2-40B4-BE49-F238E27FC236}">
                <a16:creationId xmlns:a16="http://schemas.microsoft.com/office/drawing/2014/main" id="{06DA680F-F6AC-453E-A8BF-C5BDED2851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B3BF2E5-C3AB-441F-A430-491119C56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DD07C90B-B81A-473B-8919-CA924E61F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3" name="Content Placeholder 152">
            <a:extLst>
              <a:ext uri="{FF2B5EF4-FFF2-40B4-BE49-F238E27FC236}">
                <a16:creationId xmlns:a16="http://schemas.microsoft.com/office/drawing/2014/main" id="{D6D4E863-B94B-EF67-40C0-E33208B3F5C6}"/>
              </a:ext>
            </a:extLst>
          </p:cNvPr>
          <p:cNvSpPr>
            <a:spLocks noGrp="1"/>
          </p:cNvSpPr>
          <p:nvPr>
            <p:ph idx="1"/>
          </p:nvPr>
        </p:nvSpPr>
        <p:spPr>
          <a:xfrm>
            <a:off x="449580" y="1286935"/>
            <a:ext cx="7289800" cy="4721860"/>
          </a:xfrm>
        </p:spPr>
        <p:txBody>
          <a:bodyPr vert="horz" lIns="0" tIns="45720" rIns="0" bIns="45720" rtlCol="0" anchor="t">
            <a:normAutofit fontScale="92500" lnSpcReduction="20000"/>
          </a:bodyPr>
          <a:lstStyle/>
          <a:p>
            <a:pPr marL="90805" indent="-90805"/>
            <a:r>
              <a:rPr lang="en-US" sz="2400" b="1" err="1">
                <a:ea typeface="+mn-lt"/>
                <a:cs typeface="+mn-lt"/>
              </a:rPr>
              <a:t>AzEIP</a:t>
            </a:r>
            <a:r>
              <a:rPr lang="en-US" sz="2400" b="1">
                <a:ea typeface="+mn-lt"/>
                <a:cs typeface="+mn-lt"/>
              </a:rPr>
              <a:t> Overview Presentation</a:t>
            </a:r>
            <a:endParaRPr lang="en-US" sz="2400" b="1">
              <a:cs typeface="Calibri" panose="020F0502020204030204"/>
            </a:endParaRPr>
          </a:p>
          <a:p>
            <a:pPr marL="90805" indent="-90805"/>
            <a:r>
              <a:rPr lang="en-US">
                <a:ea typeface="+mn-lt"/>
                <a:cs typeface="+mn-lt"/>
              </a:rPr>
              <a:t>Come learn about the statewide interagency system of services and supports for infants and toddlers, birth through two years of age, with disabilities or delays.  </a:t>
            </a:r>
          </a:p>
          <a:p>
            <a:pPr marL="90805" indent="-90805"/>
            <a:r>
              <a:rPr lang="en-US" err="1">
                <a:ea typeface="+mn-lt"/>
                <a:cs typeface="+mn-lt"/>
              </a:rPr>
              <a:t>AzEIP</a:t>
            </a:r>
            <a:r>
              <a:rPr lang="en-US">
                <a:ea typeface="+mn-lt"/>
                <a:cs typeface="+mn-lt"/>
              </a:rPr>
              <a:t> provides developmental screenings and developmental evaluations to determine if a child is eligible for educational support and services under Part C of the Individuals with Disabilities Education Act (IDEA). </a:t>
            </a:r>
          </a:p>
          <a:p>
            <a:pPr marL="90805" indent="-90805"/>
            <a:r>
              <a:rPr lang="en-US">
                <a:ea typeface="+mn-lt"/>
                <a:cs typeface="+mn-lt"/>
              </a:rPr>
              <a:t>Learn about the referral process, eligibility determination,  and the family’s journey with </a:t>
            </a:r>
            <a:r>
              <a:rPr lang="en-US" err="1">
                <a:ea typeface="+mn-lt"/>
                <a:cs typeface="+mn-lt"/>
              </a:rPr>
              <a:t>AzEIP</a:t>
            </a:r>
            <a:r>
              <a:rPr lang="en-US">
                <a:ea typeface="+mn-lt"/>
                <a:cs typeface="+mn-lt"/>
              </a:rPr>
              <a:t>. Resources and information will be shared to help you understand the program and better assist families with young children.  </a:t>
            </a:r>
            <a:endParaRPr lang="en-US">
              <a:cs typeface="Calibri" panose="020F0502020204030204"/>
            </a:endParaRPr>
          </a:p>
          <a:p>
            <a:pPr marL="90805" indent="-90805"/>
            <a:endParaRPr lang="en-US"/>
          </a:p>
          <a:p>
            <a:pPr marL="90805" indent="-90805"/>
            <a:r>
              <a:rPr lang="en-US">
                <a:ea typeface="+mn-lt"/>
                <a:cs typeface="+mn-lt"/>
              </a:rPr>
              <a:t>DATE:</a:t>
            </a:r>
            <a:r>
              <a:rPr lang="en-US" b="1">
                <a:ea typeface="+mn-lt"/>
                <a:cs typeface="+mn-lt"/>
              </a:rPr>
              <a:t> April 10th, 2024</a:t>
            </a:r>
            <a:endParaRPr lang="en-US"/>
          </a:p>
          <a:p>
            <a:pPr marL="90805" indent="-90805"/>
            <a:r>
              <a:rPr lang="en-US">
                <a:ea typeface="+mn-lt"/>
                <a:cs typeface="+mn-lt"/>
              </a:rPr>
              <a:t>TIME: </a:t>
            </a:r>
            <a:r>
              <a:rPr lang="en-US" b="1">
                <a:ea typeface="+mn-lt"/>
                <a:cs typeface="+mn-lt"/>
              </a:rPr>
              <a:t>12pm</a:t>
            </a:r>
            <a:r>
              <a:rPr lang="en-US">
                <a:ea typeface="+mn-lt"/>
                <a:cs typeface="+mn-lt"/>
              </a:rPr>
              <a:t> AZ time</a:t>
            </a:r>
            <a:endParaRPr lang="en-US"/>
          </a:p>
          <a:p>
            <a:pPr marL="90805" indent="-90805"/>
            <a:r>
              <a:rPr lang="en-US">
                <a:ea typeface="+mn-lt"/>
                <a:cs typeface="+mn-lt"/>
              </a:rPr>
              <a:t>LINK TO MEETING: </a:t>
            </a:r>
            <a:r>
              <a:rPr lang="en-US" b="1">
                <a:ea typeface="+mn-lt"/>
                <a:cs typeface="+mn-lt"/>
                <a:hlinkClick r:id="rId2"/>
              </a:rPr>
              <a:t>meet.google.com/fym-ixmw-xwu</a:t>
            </a:r>
            <a:endParaRPr lang="en-US"/>
          </a:p>
          <a:p>
            <a:pPr marL="90805" indent="-90805"/>
            <a:endParaRPr lang="en-US">
              <a:cs typeface="Calibri"/>
            </a:endParaRPr>
          </a:p>
        </p:txBody>
      </p:sp>
    </p:spTree>
    <p:extLst>
      <p:ext uri="{BB962C8B-B14F-4D97-AF65-F5344CB8AC3E}">
        <p14:creationId xmlns:p14="http://schemas.microsoft.com/office/powerpoint/2010/main" val="40330718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B16355-27FB-445B-B646-02AB73637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959065-3161-E905-B896-2C86ED626678}"/>
              </a:ext>
            </a:extLst>
          </p:cNvPr>
          <p:cNvSpPr>
            <a:spLocks noGrp="1"/>
          </p:cNvSpPr>
          <p:nvPr>
            <p:ph type="title"/>
          </p:nvPr>
        </p:nvSpPr>
        <p:spPr>
          <a:xfrm>
            <a:off x="8215312" y="457146"/>
            <a:ext cx="3372529" cy="5055904"/>
          </a:xfrm>
        </p:spPr>
        <p:txBody>
          <a:bodyPr anchor="ctr">
            <a:normAutofit/>
          </a:bodyPr>
          <a:lstStyle/>
          <a:p>
            <a:r>
              <a:rPr lang="en-US" sz="4400"/>
              <a:t>Training Opportunities and Resources</a:t>
            </a:r>
          </a:p>
        </p:txBody>
      </p:sp>
      <p:cxnSp>
        <p:nvCxnSpPr>
          <p:cNvPr id="11" name="Straight Connector 10">
            <a:extLst>
              <a:ext uri="{FF2B5EF4-FFF2-40B4-BE49-F238E27FC236}">
                <a16:creationId xmlns:a16="http://schemas.microsoft.com/office/drawing/2014/main" id="{06DA680F-F6AC-453E-A8BF-C5BDED2851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B3BF2E5-C3AB-441F-A430-491119C56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DD07C90B-B81A-473B-8919-CA924E61F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3" name="Content Placeholder 152">
            <a:extLst>
              <a:ext uri="{FF2B5EF4-FFF2-40B4-BE49-F238E27FC236}">
                <a16:creationId xmlns:a16="http://schemas.microsoft.com/office/drawing/2014/main" id="{D6D4E863-B94B-EF67-40C0-E33208B3F5C6}"/>
              </a:ext>
            </a:extLst>
          </p:cNvPr>
          <p:cNvSpPr>
            <a:spLocks noGrp="1"/>
          </p:cNvSpPr>
          <p:nvPr>
            <p:ph idx="1"/>
          </p:nvPr>
        </p:nvSpPr>
        <p:spPr>
          <a:xfrm>
            <a:off x="601980" y="1413935"/>
            <a:ext cx="6705600" cy="4023360"/>
          </a:xfrm>
        </p:spPr>
        <p:txBody>
          <a:bodyPr vert="horz" lIns="0" tIns="45720" rIns="0" bIns="45720" rtlCol="0" anchor="t">
            <a:normAutofit lnSpcReduction="10000"/>
          </a:bodyPr>
          <a:lstStyle/>
          <a:p>
            <a:pPr marL="90805" indent="-90805"/>
            <a:r>
              <a:rPr lang="en-US" sz="2400" b="1">
                <a:cs typeface="Calibri" panose="020F0502020204030204"/>
              </a:rPr>
              <a:t>Infant Toddler Mental Health Coalition of Arizona</a:t>
            </a:r>
          </a:p>
          <a:p>
            <a:pPr marL="90805" indent="-90805"/>
            <a:r>
              <a:rPr lang="en-US" sz="2400">
                <a:cs typeface="Calibri" panose="020F0502020204030204"/>
              </a:rPr>
              <a:t>ITMHCA 0-5 Training </a:t>
            </a:r>
            <a:r>
              <a:rPr lang="en-US" sz="2400">
                <a:cs typeface="Calibri"/>
                <a:hlinkClick r:id="rId2"/>
              </a:rPr>
              <a:t>https://itmhca.org/training.php</a:t>
            </a:r>
            <a:r>
              <a:rPr lang="en-US" sz="2400">
                <a:cs typeface="Calibri"/>
              </a:rPr>
              <a:t>  </a:t>
            </a:r>
            <a:endParaRPr lang="en-US">
              <a:cs typeface="Calibri"/>
            </a:endParaRPr>
          </a:p>
          <a:p>
            <a:pPr marL="90805" indent="-90805"/>
            <a:endParaRPr lang="en-US">
              <a:cs typeface="Calibri"/>
            </a:endParaRPr>
          </a:p>
          <a:p>
            <a:pPr marL="90805" indent="-90805"/>
            <a:r>
              <a:rPr lang="en-US" b="1">
                <a:ea typeface="+mn-lt"/>
                <a:cs typeface="+mn-lt"/>
              </a:rPr>
              <a:t>March 29, 2024</a:t>
            </a:r>
            <a:r>
              <a:rPr lang="en-US">
                <a:ea typeface="+mn-lt"/>
                <a:cs typeface="+mn-lt"/>
              </a:rPr>
              <a:t> - In Tempe:  Working with Young Children and their Parents in Child Welfare who are Affected by Trauma and Substance Use</a:t>
            </a:r>
            <a:endParaRPr lang="en-US">
              <a:cs typeface="Calibri"/>
            </a:endParaRPr>
          </a:p>
          <a:p>
            <a:pPr marL="90805" indent="-90805"/>
            <a:endParaRPr lang="en-US">
              <a:ea typeface="+mn-lt"/>
              <a:cs typeface="+mn-lt"/>
            </a:endParaRPr>
          </a:p>
          <a:p>
            <a:pPr marL="90805" indent="-90805"/>
            <a:r>
              <a:rPr lang="en-US" b="1">
                <a:ea typeface="+mn-lt"/>
                <a:cs typeface="+mn-lt"/>
              </a:rPr>
              <a:t>April 16, 2024- </a:t>
            </a:r>
            <a:r>
              <a:rPr lang="en-US">
                <a:ea typeface="+mn-lt"/>
                <a:cs typeface="+mn-lt"/>
              </a:rPr>
              <a:t>In Tucson: Parent-Child Relationship Considerations with Young Children with Atypical Development or Cognitive Delays </a:t>
            </a:r>
            <a:endParaRPr lang="en-US">
              <a:cs typeface="Calibri"/>
            </a:endParaRPr>
          </a:p>
          <a:p>
            <a:pPr marL="90805" indent="-90805"/>
            <a:endParaRPr lang="en-US">
              <a:cs typeface="Calibri"/>
            </a:endParaRPr>
          </a:p>
        </p:txBody>
      </p:sp>
    </p:spTree>
    <p:extLst>
      <p:ext uri="{BB962C8B-B14F-4D97-AF65-F5344CB8AC3E}">
        <p14:creationId xmlns:p14="http://schemas.microsoft.com/office/powerpoint/2010/main" val="10081809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ollage of people with text&#10;&#10;Description automatically generated">
            <a:extLst>
              <a:ext uri="{FF2B5EF4-FFF2-40B4-BE49-F238E27FC236}">
                <a16:creationId xmlns:a16="http://schemas.microsoft.com/office/drawing/2014/main" id="{EFEEF85D-3C15-8998-CFF6-209F3687AC7B}"/>
              </a:ext>
            </a:extLst>
          </p:cNvPr>
          <p:cNvPicPr>
            <a:picLocks noGrp="1" noChangeAspect="1"/>
          </p:cNvPicPr>
          <p:nvPr>
            <p:ph idx="4294967295"/>
          </p:nvPr>
        </p:nvPicPr>
        <p:blipFill>
          <a:blip r:embed="rId2"/>
          <a:stretch>
            <a:fillRect/>
          </a:stretch>
        </p:blipFill>
        <p:spPr>
          <a:xfrm>
            <a:off x="595665" y="304800"/>
            <a:ext cx="5141913" cy="3540125"/>
          </a:xfrm>
        </p:spPr>
      </p:pic>
      <p:sp>
        <p:nvSpPr>
          <p:cNvPr id="5" name="TextBox 4">
            <a:extLst>
              <a:ext uri="{FF2B5EF4-FFF2-40B4-BE49-F238E27FC236}">
                <a16:creationId xmlns:a16="http://schemas.microsoft.com/office/drawing/2014/main" id="{028CB0E8-0D11-611B-23B3-46BC5CAFFA95}"/>
              </a:ext>
            </a:extLst>
          </p:cNvPr>
          <p:cNvSpPr txBox="1"/>
          <p:nvPr/>
        </p:nvSpPr>
        <p:spPr>
          <a:xfrm>
            <a:off x="7125654" y="531087"/>
            <a:ext cx="4939346" cy="54168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Arial"/>
                <a:cs typeface="Arial"/>
              </a:rPr>
              <a:t>This community event is open to the public and includes: </a:t>
            </a:r>
          </a:p>
          <a:p>
            <a:endParaRPr lang="en-US">
              <a:latin typeface="Arial"/>
              <a:cs typeface="Arial"/>
            </a:endParaRPr>
          </a:p>
          <a:p>
            <a:pPr>
              <a:spcAft>
                <a:spcPts val="600"/>
              </a:spcAft>
              <a:buFont typeface=""/>
              <a:buChar char="•"/>
            </a:pPr>
            <a:r>
              <a:rPr lang="en-US">
                <a:latin typeface="Arial"/>
                <a:cs typeface="Arial"/>
              </a:rPr>
              <a:t> Mental well-being and wellness presentations, in-person and live stream (free NBCC continuing education)</a:t>
            </a:r>
          </a:p>
          <a:p>
            <a:pPr>
              <a:spcAft>
                <a:spcPts val="600"/>
              </a:spcAft>
              <a:buFont typeface=""/>
              <a:buChar char="•"/>
            </a:pPr>
            <a:r>
              <a:rPr lang="en-US">
                <a:latin typeface="Arial"/>
                <a:cs typeface="Arial"/>
              </a:rPr>
              <a:t> Resource fair with access to healthcare and mental health organizations</a:t>
            </a:r>
          </a:p>
          <a:p>
            <a:pPr>
              <a:spcAft>
                <a:spcPts val="600"/>
              </a:spcAft>
              <a:buFont typeface=""/>
              <a:buChar char="•"/>
            </a:pPr>
            <a:r>
              <a:rPr lang="en-US">
                <a:latin typeface="Arial"/>
                <a:cs typeface="Arial"/>
              </a:rPr>
              <a:t> Free medical (vaccines, A1c, etc.) and mental health services (depression and anxiety testing, stress management, etc.)</a:t>
            </a:r>
          </a:p>
          <a:p>
            <a:pPr>
              <a:spcAft>
                <a:spcPts val="600"/>
              </a:spcAft>
              <a:buFont typeface=""/>
              <a:buChar char="•"/>
            </a:pPr>
            <a:r>
              <a:rPr lang="en-US">
                <a:latin typeface="Arial"/>
                <a:cs typeface="Arial"/>
              </a:rPr>
              <a:t> Live music and entertainment</a:t>
            </a:r>
          </a:p>
          <a:p>
            <a:pPr>
              <a:spcAft>
                <a:spcPts val="600"/>
              </a:spcAft>
              <a:buFont typeface=""/>
              <a:buChar char="•"/>
            </a:pPr>
            <a:r>
              <a:rPr lang="en-US">
                <a:latin typeface="Arial"/>
                <a:cs typeface="Arial"/>
              </a:rPr>
              <a:t> Family and children's activities</a:t>
            </a:r>
          </a:p>
          <a:p>
            <a:pPr>
              <a:spcAft>
                <a:spcPts val="600"/>
              </a:spcAft>
              <a:buFont typeface=""/>
              <a:buChar char="•"/>
            </a:pPr>
            <a:r>
              <a:rPr lang="en-US">
                <a:latin typeface="Arial"/>
                <a:cs typeface="Arial"/>
              </a:rPr>
              <a:t> Pool and game room</a:t>
            </a:r>
          </a:p>
          <a:p>
            <a:pPr>
              <a:spcAft>
                <a:spcPts val="600"/>
              </a:spcAft>
              <a:buFont typeface=""/>
              <a:buChar char="•"/>
            </a:pPr>
            <a:r>
              <a:rPr lang="en-US">
                <a:latin typeface="Arial"/>
                <a:cs typeface="Arial"/>
              </a:rPr>
              <a:t> Giveaway prizes</a:t>
            </a:r>
          </a:p>
          <a:p>
            <a:pPr>
              <a:spcAft>
                <a:spcPts val="600"/>
              </a:spcAft>
              <a:buFont typeface=""/>
              <a:buChar char="•"/>
            </a:pPr>
            <a:r>
              <a:rPr lang="en-US">
                <a:latin typeface="Arial"/>
                <a:cs typeface="Arial"/>
              </a:rPr>
              <a:t> Food trucks</a:t>
            </a:r>
          </a:p>
          <a:p>
            <a:pPr marL="228600" indent="-228600"/>
            <a:endParaRPr lang="en-US">
              <a:latin typeface="Arial"/>
              <a:cs typeface="Arial"/>
            </a:endParaRPr>
          </a:p>
        </p:txBody>
      </p:sp>
      <p:sp>
        <p:nvSpPr>
          <p:cNvPr id="6" name="TextBox 5">
            <a:extLst>
              <a:ext uri="{FF2B5EF4-FFF2-40B4-BE49-F238E27FC236}">
                <a16:creationId xmlns:a16="http://schemas.microsoft.com/office/drawing/2014/main" id="{8FFDFA87-6612-8516-EC63-5AE096BD9FB8}"/>
              </a:ext>
            </a:extLst>
          </p:cNvPr>
          <p:cNvSpPr txBox="1"/>
          <p:nvPr/>
        </p:nvSpPr>
        <p:spPr>
          <a:xfrm>
            <a:off x="127000" y="3833969"/>
            <a:ext cx="6845300" cy="12234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b="1">
                <a:latin typeface="Trebuchet MS"/>
              </a:rPr>
              <a:t>Keynote Speaker: </a:t>
            </a:r>
          </a:p>
          <a:p>
            <a:pPr algn="ctr"/>
            <a:r>
              <a:rPr lang="en-US" sz="2100" b="1">
                <a:latin typeface="Trebuchet MS"/>
              </a:rPr>
              <a:t>Kevin Hines</a:t>
            </a:r>
          </a:p>
          <a:p>
            <a:pPr algn="ctr"/>
            <a:r>
              <a:rPr lang="en-US" sz="1350">
                <a:solidFill>
                  <a:srgbClr val="23496D"/>
                </a:solidFill>
                <a:latin typeface="Arial"/>
                <a:cs typeface="Arial"/>
              </a:rPr>
              <a:t>Best-selling author, global public speaker, and award-winning documentary filmmaker. </a:t>
            </a:r>
          </a:p>
          <a:p>
            <a:endParaRPr lang="en-US">
              <a:latin typeface="Ubuntu"/>
            </a:endParaRPr>
          </a:p>
        </p:txBody>
      </p:sp>
      <p:sp>
        <p:nvSpPr>
          <p:cNvPr id="7" name="TextBox 6">
            <a:extLst>
              <a:ext uri="{FF2B5EF4-FFF2-40B4-BE49-F238E27FC236}">
                <a16:creationId xmlns:a16="http://schemas.microsoft.com/office/drawing/2014/main" id="{CFA8521A-5B2B-D6E8-B986-E78A3E6C340E}"/>
              </a:ext>
            </a:extLst>
          </p:cNvPr>
          <p:cNvSpPr txBox="1"/>
          <p:nvPr/>
        </p:nvSpPr>
        <p:spPr>
          <a:xfrm>
            <a:off x="1275244" y="5008012"/>
            <a:ext cx="426720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23496D"/>
                </a:solidFill>
                <a:latin typeface="Arial"/>
                <a:cs typeface="Arial"/>
              </a:rPr>
              <a:t>South Mountain Community College</a:t>
            </a:r>
          </a:p>
          <a:p>
            <a:pPr algn="ctr"/>
            <a:r>
              <a:rPr lang="en-US" sz="1400" b="1">
                <a:solidFill>
                  <a:srgbClr val="23496D"/>
                </a:solidFill>
                <a:latin typeface="Arial"/>
                <a:cs typeface="Arial"/>
              </a:rPr>
              <a:t>7050 S. 24th Street</a:t>
            </a:r>
          </a:p>
          <a:p>
            <a:pPr algn="ctr"/>
            <a:r>
              <a:rPr lang="en-US" sz="1400" b="1">
                <a:solidFill>
                  <a:srgbClr val="23496D"/>
                </a:solidFill>
                <a:latin typeface="Arial"/>
                <a:cs typeface="Arial"/>
              </a:rPr>
              <a:t>Phoenix, Arizona 85042</a:t>
            </a:r>
          </a:p>
          <a:p>
            <a:pPr algn="ctr"/>
            <a:r>
              <a:rPr lang="en-US" sz="1400" b="1">
                <a:solidFill>
                  <a:srgbClr val="23496D"/>
                </a:solidFill>
                <a:latin typeface="Arial"/>
                <a:cs typeface="Arial"/>
              </a:rPr>
              <a:t>March 30, 2024</a:t>
            </a:r>
          </a:p>
          <a:p>
            <a:pPr algn="ctr"/>
            <a:r>
              <a:rPr lang="en-US" sz="1400" b="1">
                <a:solidFill>
                  <a:srgbClr val="23496D"/>
                </a:solidFill>
                <a:latin typeface="Arial"/>
                <a:cs typeface="Arial"/>
              </a:rPr>
              <a:t>9:00 AM to 2:00 PM</a:t>
            </a:r>
          </a:p>
        </p:txBody>
      </p:sp>
      <p:sp>
        <p:nvSpPr>
          <p:cNvPr id="8" name="TextBox 7">
            <a:extLst>
              <a:ext uri="{FF2B5EF4-FFF2-40B4-BE49-F238E27FC236}">
                <a16:creationId xmlns:a16="http://schemas.microsoft.com/office/drawing/2014/main" id="{61BE1229-71E5-6A05-7022-988A9BC5A926}"/>
              </a:ext>
            </a:extLst>
          </p:cNvPr>
          <p:cNvSpPr txBox="1"/>
          <p:nvPr/>
        </p:nvSpPr>
        <p:spPr>
          <a:xfrm>
            <a:off x="5842000" y="5938807"/>
            <a:ext cx="62230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rgbClr val="87B918"/>
                </a:solidFill>
                <a:latin typeface="Trebuchet MS"/>
                <a:hlinkClick r:id="rId3"/>
              </a:rPr>
              <a:t>Event Website</a:t>
            </a:r>
            <a:r>
              <a:rPr lang="en-US" sz="1200">
                <a:solidFill>
                  <a:srgbClr val="87B918"/>
                </a:solidFill>
                <a:latin typeface="Trebuchet MS"/>
              </a:rPr>
              <a:t> | </a:t>
            </a:r>
            <a:r>
              <a:rPr lang="en-US" sz="1200" b="1">
                <a:solidFill>
                  <a:srgbClr val="87B918"/>
                </a:solidFill>
                <a:latin typeface="Trebuchet MS"/>
                <a:hlinkClick r:id="rId4"/>
              </a:rPr>
              <a:t>Event &amp; Vendor Agenda</a:t>
            </a:r>
            <a:r>
              <a:rPr lang="en-US" sz="1200">
                <a:solidFill>
                  <a:srgbClr val="87B918"/>
                </a:solidFill>
                <a:latin typeface="Trebuchet MS"/>
              </a:rPr>
              <a:t> |</a:t>
            </a:r>
            <a:r>
              <a:rPr lang="en-US" sz="1200" b="1">
                <a:solidFill>
                  <a:srgbClr val="87B918"/>
                </a:solidFill>
                <a:latin typeface="Trebuchet MS"/>
              </a:rPr>
              <a:t> </a:t>
            </a:r>
            <a:r>
              <a:rPr lang="en-US" sz="1200" b="1">
                <a:solidFill>
                  <a:srgbClr val="87B918"/>
                </a:solidFill>
                <a:latin typeface="Trebuchet MS"/>
                <a:hlinkClick r:id="rId5"/>
              </a:rPr>
              <a:t>English Event Flyer</a:t>
            </a:r>
            <a:r>
              <a:rPr lang="en-US" sz="1200">
                <a:solidFill>
                  <a:srgbClr val="87B918"/>
                </a:solidFill>
                <a:latin typeface="Trebuchet MS"/>
              </a:rPr>
              <a:t> | </a:t>
            </a:r>
            <a:r>
              <a:rPr lang="en-US" sz="1200" b="1">
                <a:solidFill>
                  <a:srgbClr val="87B918"/>
                </a:solidFill>
                <a:latin typeface="Trebuchet MS"/>
                <a:hlinkClick r:id="rId6"/>
              </a:rPr>
              <a:t>Spanish Event Flyer</a:t>
            </a:r>
            <a:endParaRPr lang="en-US" sz="1200">
              <a:cs typeface="Calibri"/>
            </a:endParaRPr>
          </a:p>
        </p:txBody>
      </p:sp>
    </p:spTree>
    <p:extLst>
      <p:ext uri="{BB962C8B-B14F-4D97-AF65-F5344CB8AC3E}">
        <p14:creationId xmlns:p14="http://schemas.microsoft.com/office/powerpoint/2010/main" val="33708547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EAF3E00-6E50-033E-7CAC-D65D8CD60D68}"/>
              </a:ext>
            </a:extLst>
          </p:cNvPr>
          <p:cNvSpPr>
            <a:spLocks noGrp="1"/>
          </p:cNvSpPr>
          <p:nvPr>
            <p:ph type="title"/>
          </p:nvPr>
        </p:nvSpPr>
        <p:spPr>
          <a:xfrm>
            <a:off x="6803798" y="1645493"/>
            <a:ext cx="5388202" cy="2248791"/>
          </a:xfrm>
        </p:spPr>
        <p:txBody>
          <a:bodyPr vert="horz" lIns="91440" tIns="45720" rIns="91440" bIns="45720" rtlCol="0" anchor="b">
            <a:normAutofit/>
          </a:bodyPr>
          <a:lstStyle/>
          <a:p>
            <a:pPr defTabSz="914400"/>
            <a:r>
              <a:rPr lang="en-US" sz="4400">
                <a:solidFill>
                  <a:schemeClr val="tx1"/>
                </a:solidFill>
                <a:latin typeface="+mn-lt"/>
              </a:rPr>
              <a:t>Heritage, History, &amp;  Health Observances </a:t>
            </a:r>
          </a:p>
        </p:txBody>
      </p:sp>
      <p:sp>
        <p:nvSpPr>
          <p:cNvPr id="3" name="TextBox 2">
            <a:extLst>
              <a:ext uri="{FF2B5EF4-FFF2-40B4-BE49-F238E27FC236}">
                <a16:creationId xmlns:a16="http://schemas.microsoft.com/office/drawing/2014/main" id="{22C11DD9-BB59-5225-B551-CC43C2C2ADD7}"/>
              </a:ext>
            </a:extLst>
          </p:cNvPr>
          <p:cNvSpPr txBox="1"/>
          <p:nvPr/>
        </p:nvSpPr>
        <p:spPr>
          <a:xfrm>
            <a:off x="0" y="0"/>
            <a:ext cx="6160655" cy="705658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194" name="Picture 2" descr="Learn With Google Arts &amp; Culture — Google Arts &amp; Culture">
            <a:extLst>
              <a:ext uri="{FF2B5EF4-FFF2-40B4-BE49-F238E27FC236}">
                <a16:creationId xmlns:a16="http://schemas.microsoft.com/office/drawing/2014/main" id="{943DF4FD-F734-5D1E-C881-62E205E04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248" y="541482"/>
            <a:ext cx="5769689" cy="5775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3208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EAF3E00-6E50-033E-7CAC-D65D8CD60D68}"/>
              </a:ext>
            </a:extLst>
          </p:cNvPr>
          <p:cNvSpPr>
            <a:spLocks noGrp="1"/>
          </p:cNvSpPr>
          <p:nvPr>
            <p:ph type="title"/>
          </p:nvPr>
        </p:nvSpPr>
        <p:spPr>
          <a:xfrm>
            <a:off x="7305964" y="1625600"/>
            <a:ext cx="5634182" cy="2481631"/>
          </a:xfrm>
        </p:spPr>
        <p:txBody>
          <a:bodyPr vert="horz" lIns="91440" tIns="45720" rIns="91440" bIns="45720" rtlCol="0" anchor="b">
            <a:normAutofit/>
          </a:bodyPr>
          <a:lstStyle/>
          <a:p>
            <a:pPr defTabSz="914400"/>
            <a:r>
              <a:rPr lang="en-US" sz="5000" spc="-50">
                <a:solidFill>
                  <a:schemeClr val="tx1"/>
                </a:solidFill>
                <a:latin typeface="+mn-lt"/>
              </a:rPr>
              <a:t>R &amp; R</a:t>
            </a:r>
            <a:br>
              <a:rPr lang="en-US" sz="5000" spc="-50">
                <a:solidFill>
                  <a:schemeClr val="tx1"/>
                </a:solidFill>
                <a:latin typeface="+mn-lt"/>
              </a:rPr>
            </a:br>
            <a:endParaRPr lang="en-US">
              <a:solidFill>
                <a:srgbClr val="0070C0"/>
              </a:solidFill>
              <a:latin typeface="+mn-lt"/>
            </a:endParaRPr>
          </a:p>
        </p:txBody>
      </p:sp>
      <p:sp>
        <p:nvSpPr>
          <p:cNvPr id="5" name="TextBox 4">
            <a:extLst>
              <a:ext uri="{FF2B5EF4-FFF2-40B4-BE49-F238E27FC236}">
                <a16:creationId xmlns:a16="http://schemas.microsoft.com/office/drawing/2014/main" id="{D1175278-30E6-6140-D181-09D06EE41E11}"/>
              </a:ext>
            </a:extLst>
          </p:cNvPr>
          <p:cNvSpPr txBox="1"/>
          <p:nvPr/>
        </p:nvSpPr>
        <p:spPr>
          <a:xfrm>
            <a:off x="0" y="0"/>
            <a:ext cx="6777872" cy="705658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descr="Reminders — Gammage Flowers">
            <a:extLst>
              <a:ext uri="{FF2B5EF4-FFF2-40B4-BE49-F238E27FC236}">
                <a16:creationId xmlns:a16="http://schemas.microsoft.com/office/drawing/2014/main" id="{A5E28741-59BA-5629-EE7A-DC0156096366}"/>
              </a:ext>
            </a:extLst>
          </p:cNvPr>
          <p:cNvPicPr>
            <a:picLocks noChangeAspect="1"/>
          </p:cNvPicPr>
          <p:nvPr/>
        </p:nvPicPr>
        <p:blipFill rotWithShape="1">
          <a:blip r:embed="rId2">
            <a:alphaModFix/>
          </a:blip>
          <a:srcRect l="15458" r="17902" b="2"/>
          <a:stretch/>
        </p:blipFill>
        <p:spPr>
          <a:xfrm>
            <a:off x="969925" y="8971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TextBox 2">
            <a:extLst>
              <a:ext uri="{FF2B5EF4-FFF2-40B4-BE49-F238E27FC236}">
                <a16:creationId xmlns:a16="http://schemas.microsoft.com/office/drawing/2014/main" id="{1B4743FF-A43A-C1F3-E7A9-13CFDD309C5A}"/>
              </a:ext>
            </a:extLst>
          </p:cNvPr>
          <p:cNvSpPr txBox="1"/>
          <p:nvPr/>
        </p:nvSpPr>
        <p:spPr>
          <a:xfrm>
            <a:off x="7886105" y="3528291"/>
            <a:ext cx="5874041" cy="369332"/>
          </a:xfrm>
          <a:prstGeom prst="rect">
            <a:avLst/>
          </a:prstGeom>
          <a:noFill/>
        </p:spPr>
        <p:txBody>
          <a:bodyPr wrap="square" rtlCol="0">
            <a:spAutoFit/>
          </a:bodyPr>
          <a:lstStyle/>
          <a:p>
            <a:r>
              <a:rPr lang="en-US" b="1"/>
              <a:t>Reminders and Resources</a:t>
            </a:r>
          </a:p>
        </p:txBody>
      </p:sp>
    </p:spTree>
    <p:extLst>
      <p:ext uri="{BB962C8B-B14F-4D97-AF65-F5344CB8AC3E}">
        <p14:creationId xmlns:p14="http://schemas.microsoft.com/office/powerpoint/2010/main" val="7673183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42" name="Rectangle 1141">
            <a:extLst>
              <a:ext uri="{FF2B5EF4-FFF2-40B4-BE49-F238E27FC236}">
                <a16:creationId xmlns:a16="http://schemas.microsoft.com/office/drawing/2014/main" id="{C2B4C0C7-2745-46BE-B15F-E50582545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6AED46-90E7-4EB2-870A-C487894412D2}"/>
              </a:ext>
            </a:extLst>
          </p:cNvPr>
          <p:cNvSpPr>
            <a:spLocks noGrp="1"/>
          </p:cNvSpPr>
          <p:nvPr>
            <p:ph type="ctrTitle"/>
          </p:nvPr>
        </p:nvSpPr>
        <p:spPr>
          <a:xfrm>
            <a:off x="4688813" y="0"/>
            <a:ext cx="10574632" cy="1454051"/>
          </a:xfrm>
        </p:spPr>
        <p:txBody>
          <a:bodyPr vert="horz" lIns="91440" tIns="45720" rIns="91440" bIns="45720" rtlCol="0" anchor="b">
            <a:normAutofit/>
          </a:bodyPr>
          <a:lstStyle/>
          <a:p>
            <a:pPr algn="l"/>
            <a:r>
              <a:rPr lang="en-US" sz="4000" b="1">
                <a:solidFill>
                  <a:srgbClr val="0070C0"/>
                </a:solidFill>
              </a:rPr>
              <a:t>R &amp; R - Reminders and Resources</a:t>
            </a:r>
          </a:p>
        </p:txBody>
      </p:sp>
      <p:pic>
        <p:nvPicPr>
          <p:cNvPr id="10" name="Picture 9" descr="Reminders — Gammage Flowers">
            <a:extLst>
              <a:ext uri="{FF2B5EF4-FFF2-40B4-BE49-F238E27FC236}">
                <a16:creationId xmlns:a16="http://schemas.microsoft.com/office/drawing/2014/main" id="{31757029-3DB2-A12D-F630-CD82281AE0BF}"/>
              </a:ext>
            </a:extLst>
          </p:cNvPr>
          <p:cNvPicPr>
            <a:picLocks noChangeAspect="1"/>
          </p:cNvPicPr>
          <p:nvPr/>
        </p:nvPicPr>
        <p:blipFill rotWithShape="1">
          <a:blip r:embed="rId2">
            <a:alphaModFix/>
          </a:blip>
          <a:srcRect l="15458" r="17902" b="2"/>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grpSp>
        <p:nvGrpSpPr>
          <p:cNvPr id="1144" name="Group 1143">
            <a:extLst>
              <a:ext uri="{FF2B5EF4-FFF2-40B4-BE49-F238E27FC236}">
                <a16:creationId xmlns:a16="http://schemas.microsoft.com/office/drawing/2014/main" id="{89D8939B-D984-4564-B942-51C44F623C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96695"/>
            <a:ext cx="4850918" cy="5212025"/>
            <a:chOff x="0" y="796695"/>
            <a:chExt cx="4850918" cy="5212025"/>
          </a:xfrm>
        </p:grpSpPr>
        <p:sp>
          <p:nvSpPr>
            <p:cNvPr id="1145" name="Freeform: Shape 1144">
              <a:extLst>
                <a:ext uri="{FF2B5EF4-FFF2-40B4-BE49-F238E27FC236}">
                  <a16:creationId xmlns:a16="http://schemas.microsoft.com/office/drawing/2014/main" id="{93EAFB53-01AA-467C-BE85-D555D06E35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926917"/>
              <a:ext cx="4828239" cy="4951702"/>
            </a:xfrm>
            <a:custGeom>
              <a:avLst/>
              <a:gdLst>
                <a:gd name="connsiteX0" fmla="*/ 2407249 w 4828239"/>
                <a:gd name="connsiteY0" fmla="*/ 1168 h 4951702"/>
                <a:gd name="connsiteX1" fmla="*/ 2651971 w 4828239"/>
                <a:gd name="connsiteY1" fmla="*/ 4800 h 4951702"/>
                <a:gd name="connsiteX2" fmla="*/ 3136762 w 4828239"/>
                <a:gd name="connsiteY2" fmla="*/ 80075 h 4951702"/>
                <a:gd name="connsiteX3" fmla="*/ 3598035 w 4828239"/>
                <a:gd name="connsiteY3" fmla="*/ 254778 h 4951702"/>
                <a:gd name="connsiteX4" fmla="*/ 4006734 w 4828239"/>
                <a:gd name="connsiteY4" fmla="*/ 532540 h 4951702"/>
                <a:gd name="connsiteX5" fmla="*/ 4333530 w 4828239"/>
                <a:gd name="connsiteY5" fmla="*/ 900560 h 4951702"/>
                <a:gd name="connsiteX6" fmla="*/ 4368761 w 4828239"/>
                <a:gd name="connsiteY6" fmla="*/ 950864 h 4951702"/>
                <a:gd name="connsiteX7" fmla="*/ 4402539 w 4828239"/>
                <a:gd name="connsiteY7" fmla="*/ 1002077 h 4951702"/>
                <a:gd name="connsiteX8" fmla="*/ 4435319 w 4828239"/>
                <a:gd name="connsiteY8" fmla="*/ 1053834 h 4951702"/>
                <a:gd name="connsiteX9" fmla="*/ 4466918 w 4828239"/>
                <a:gd name="connsiteY9" fmla="*/ 1106317 h 4951702"/>
                <a:gd name="connsiteX10" fmla="*/ 4582327 w 4828239"/>
                <a:gd name="connsiteY10" fmla="*/ 1322244 h 4951702"/>
                <a:gd name="connsiteX11" fmla="*/ 4740322 w 4828239"/>
                <a:gd name="connsiteY11" fmla="*/ 1783517 h 4951702"/>
                <a:gd name="connsiteX12" fmla="*/ 4777370 w 4828239"/>
                <a:gd name="connsiteY12" fmla="*/ 2023507 h 4951702"/>
                <a:gd name="connsiteX13" fmla="*/ 4801432 w 4828239"/>
                <a:gd name="connsiteY13" fmla="*/ 2263678 h 4951702"/>
                <a:gd name="connsiteX14" fmla="*/ 4820591 w 4828239"/>
                <a:gd name="connsiteY14" fmla="*/ 2503848 h 4951702"/>
                <a:gd name="connsiteX15" fmla="*/ 4824496 w 4828239"/>
                <a:gd name="connsiteY15" fmla="*/ 2564050 h 4951702"/>
                <a:gd name="connsiteX16" fmla="*/ 4826221 w 4828239"/>
                <a:gd name="connsiteY16" fmla="*/ 2595013 h 4951702"/>
                <a:gd name="connsiteX17" fmla="*/ 4827492 w 4828239"/>
                <a:gd name="connsiteY17" fmla="*/ 2626522 h 4951702"/>
                <a:gd name="connsiteX18" fmla="*/ 4825767 w 4828239"/>
                <a:gd name="connsiteY18" fmla="*/ 2753462 h 4951702"/>
                <a:gd name="connsiteX19" fmla="*/ 4696465 w 4828239"/>
                <a:gd name="connsiteY19" fmla="*/ 3252055 h 4951702"/>
                <a:gd name="connsiteX20" fmla="*/ 4409077 w 4828239"/>
                <a:gd name="connsiteY20" fmla="*/ 3675464 h 4951702"/>
                <a:gd name="connsiteX21" fmla="*/ 4233920 w 4828239"/>
                <a:gd name="connsiteY21" fmla="*/ 3851983 h 4951702"/>
                <a:gd name="connsiteX22" fmla="*/ 4051318 w 4828239"/>
                <a:gd name="connsiteY22" fmla="*/ 4012430 h 4951702"/>
                <a:gd name="connsiteX23" fmla="*/ 3680392 w 4828239"/>
                <a:gd name="connsiteY23" fmla="*/ 4301543 h 4951702"/>
                <a:gd name="connsiteX24" fmla="*/ 3587048 w 4828239"/>
                <a:gd name="connsiteY24" fmla="*/ 4372096 h 4951702"/>
                <a:gd name="connsiteX25" fmla="*/ 3491161 w 4828239"/>
                <a:gd name="connsiteY25" fmla="*/ 4443103 h 4951702"/>
                <a:gd name="connsiteX26" fmla="*/ 3392914 w 4828239"/>
                <a:gd name="connsiteY26" fmla="*/ 4513202 h 4951702"/>
                <a:gd name="connsiteX27" fmla="*/ 3291579 w 4828239"/>
                <a:gd name="connsiteY27" fmla="*/ 4581303 h 4951702"/>
                <a:gd name="connsiteX28" fmla="*/ 3078830 w 4828239"/>
                <a:gd name="connsiteY28" fmla="*/ 4709153 h 4951702"/>
                <a:gd name="connsiteX29" fmla="*/ 2850010 w 4828239"/>
                <a:gd name="connsiteY29" fmla="*/ 4817842 h 4951702"/>
                <a:gd name="connsiteX30" fmla="*/ 2352052 w 4828239"/>
                <a:gd name="connsiteY30" fmla="*/ 4942876 h 4951702"/>
                <a:gd name="connsiteX31" fmla="*/ 2223840 w 4828239"/>
                <a:gd name="connsiteY31" fmla="*/ 4950958 h 4951702"/>
                <a:gd name="connsiteX32" fmla="*/ 2191787 w 4828239"/>
                <a:gd name="connsiteY32" fmla="*/ 4951684 h 4951702"/>
                <a:gd name="connsiteX33" fmla="*/ 2159825 w 4828239"/>
                <a:gd name="connsiteY33" fmla="*/ 4951503 h 4951702"/>
                <a:gd name="connsiteX34" fmla="*/ 2127953 w 4828239"/>
                <a:gd name="connsiteY34" fmla="*/ 4951139 h 4951702"/>
                <a:gd name="connsiteX35" fmla="*/ 2096990 w 4828239"/>
                <a:gd name="connsiteY35" fmla="*/ 4949959 h 4951702"/>
                <a:gd name="connsiteX36" fmla="*/ 1849646 w 4828239"/>
                <a:gd name="connsiteY36" fmla="*/ 4930255 h 4951702"/>
                <a:gd name="connsiteX37" fmla="*/ 1603845 w 4828239"/>
                <a:gd name="connsiteY37" fmla="*/ 4886852 h 4951702"/>
                <a:gd name="connsiteX38" fmla="*/ 1362403 w 4828239"/>
                <a:gd name="connsiteY38" fmla="*/ 4818841 h 4951702"/>
                <a:gd name="connsiteX39" fmla="*/ 900222 w 4828239"/>
                <a:gd name="connsiteY39" fmla="*/ 4614355 h 4951702"/>
                <a:gd name="connsiteX40" fmla="*/ 510682 w 4828239"/>
                <a:gd name="connsiteY40" fmla="*/ 4296004 h 4951702"/>
                <a:gd name="connsiteX41" fmla="*/ 352778 w 4828239"/>
                <a:gd name="connsiteY41" fmla="*/ 4104412 h 4951702"/>
                <a:gd name="connsiteX42" fmla="*/ 214850 w 4828239"/>
                <a:gd name="connsiteY42" fmla="*/ 3901561 h 4951702"/>
                <a:gd name="connsiteX43" fmla="*/ 182615 w 4828239"/>
                <a:gd name="connsiteY43" fmla="*/ 3849894 h 4951702"/>
                <a:gd name="connsiteX44" fmla="*/ 151833 w 4828239"/>
                <a:gd name="connsiteY44" fmla="*/ 3799772 h 4951702"/>
                <a:gd name="connsiteX45" fmla="*/ 91087 w 4828239"/>
                <a:gd name="connsiteY45" fmla="*/ 3702614 h 4951702"/>
                <a:gd name="connsiteX46" fmla="*/ 0 w 4828239"/>
                <a:gd name="connsiteY46" fmla="*/ 3558952 h 4951702"/>
                <a:gd name="connsiteX47" fmla="*/ 0 w 4828239"/>
                <a:gd name="connsiteY47" fmla="*/ 3152786 h 4951702"/>
                <a:gd name="connsiteX48" fmla="*/ 21078 w 4828239"/>
                <a:gd name="connsiteY48" fmla="*/ 3185589 h 4951702"/>
                <a:gd name="connsiteX49" fmla="*/ 159097 w 4828239"/>
                <a:gd name="connsiteY49" fmla="*/ 3365285 h 4951702"/>
                <a:gd name="connsiteX50" fmla="*/ 308466 w 4828239"/>
                <a:gd name="connsiteY50" fmla="*/ 3546344 h 4951702"/>
                <a:gd name="connsiteX51" fmla="*/ 382742 w 4828239"/>
                <a:gd name="connsiteY51" fmla="*/ 3640869 h 4951702"/>
                <a:gd name="connsiteX52" fmla="*/ 418427 w 4828239"/>
                <a:gd name="connsiteY52" fmla="*/ 3687269 h 4951702"/>
                <a:gd name="connsiteX53" fmla="*/ 453386 w 4828239"/>
                <a:gd name="connsiteY53" fmla="*/ 3731671 h 4951702"/>
                <a:gd name="connsiteX54" fmla="*/ 753758 w 4828239"/>
                <a:gd name="connsiteY54" fmla="*/ 4059829 h 4951702"/>
                <a:gd name="connsiteX55" fmla="*/ 913479 w 4828239"/>
                <a:gd name="connsiteY55" fmla="*/ 4207472 h 4951702"/>
                <a:gd name="connsiteX56" fmla="*/ 1080736 w 4828239"/>
                <a:gd name="connsiteY56" fmla="*/ 4343584 h 4951702"/>
                <a:gd name="connsiteX57" fmla="*/ 1454385 w 4828239"/>
                <a:gd name="connsiteY57" fmla="*/ 4558875 h 4951702"/>
                <a:gd name="connsiteX58" fmla="*/ 1663411 w 4828239"/>
                <a:gd name="connsiteY58" fmla="*/ 4619712 h 4951702"/>
                <a:gd name="connsiteX59" fmla="*/ 1716984 w 4828239"/>
                <a:gd name="connsiteY59" fmla="*/ 4630427 h 4951702"/>
                <a:gd name="connsiteX60" fmla="*/ 1771011 w 4828239"/>
                <a:gd name="connsiteY60" fmla="*/ 4639417 h 4951702"/>
                <a:gd name="connsiteX61" fmla="*/ 1880064 w 4828239"/>
                <a:gd name="connsiteY61" fmla="*/ 4652311 h 4951702"/>
                <a:gd name="connsiteX62" fmla="*/ 1934909 w 4828239"/>
                <a:gd name="connsiteY62" fmla="*/ 4656487 h 4951702"/>
                <a:gd name="connsiteX63" fmla="*/ 1989935 w 4828239"/>
                <a:gd name="connsiteY63" fmla="*/ 4659393 h 4951702"/>
                <a:gd name="connsiteX64" fmla="*/ 2045142 w 4828239"/>
                <a:gd name="connsiteY64" fmla="*/ 4660664 h 4951702"/>
                <a:gd name="connsiteX65" fmla="*/ 2100440 w 4828239"/>
                <a:gd name="connsiteY65" fmla="*/ 4660392 h 4951702"/>
                <a:gd name="connsiteX66" fmla="*/ 2128135 w 4828239"/>
                <a:gd name="connsiteY66" fmla="*/ 4660119 h 4951702"/>
                <a:gd name="connsiteX67" fmla="*/ 2154831 w 4828239"/>
                <a:gd name="connsiteY67" fmla="*/ 4658939 h 4951702"/>
                <a:gd name="connsiteX68" fmla="*/ 2181436 w 4828239"/>
                <a:gd name="connsiteY68" fmla="*/ 4657577 h 4951702"/>
                <a:gd name="connsiteX69" fmla="*/ 2207950 w 4828239"/>
                <a:gd name="connsiteY69" fmla="*/ 4655398 h 4951702"/>
                <a:gd name="connsiteX70" fmla="*/ 2313098 w 4828239"/>
                <a:gd name="connsiteY70" fmla="*/ 4642413 h 4951702"/>
                <a:gd name="connsiteX71" fmla="*/ 2713625 w 4828239"/>
                <a:gd name="connsiteY71" fmla="*/ 4510932 h 4951702"/>
                <a:gd name="connsiteX72" fmla="*/ 3083643 w 4828239"/>
                <a:gd name="connsiteY72" fmla="*/ 4280386 h 4951702"/>
                <a:gd name="connsiteX73" fmla="*/ 3173355 w 4828239"/>
                <a:gd name="connsiteY73" fmla="*/ 4212648 h 4951702"/>
                <a:gd name="connsiteX74" fmla="*/ 3263067 w 4828239"/>
                <a:gd name="connsiteY74" fmla="*/ 4142640 h 4951702"/>
                <a:gd name="connsiteX75" fmla="*/ 3444762 w 4828239"/>
                <a:gd name="connsiteY75" fmla="*/ 3997357 h 4951702"/>
                <a:gd name="connsiteX76" fmla="*/ 3818229 w 4828239"/>
                <a:gd name="connsiteY76" fmla="*/ 3716144 h 4951702"/>
                <a:gd name="connsiteX77" fmla="*/ 4166182 w 4828239"/>
                <a:gd name="connsiteY77" fmla="*/ 3436474 h 4951702"/>
                <a:gd name="connsiteX78" fmla="*/ 4444399 w 4828239"/>
                <a:gd name="connsiteY78" fmla="*/ 3115943 h 4951702"/>
                <a:gd name="connsiteX79" fmla="*/ 4539196 w 4828239"/>
                <a:gd name="connsiteY79" fmla="*/ 2929618 h 4951702"/>
                <a:gd name="connsiteX80" fmla="*/ 4596946 w 4828239"/>
                <a:gd name="connsiteY80" fmla="*/ 2726040 h 4951702"/>
                <a:gd name="connsiteX81" fmla="*/ 4612927 w 4828239"/>
                <a:gd name="connsiteY81" fmla="*/ 2619257 h 4951702"/>
                <a:gd name="connsiteX82" fmla="*/ 4615561 w 4828239"/>
                <a:gd name="connsiteY82" fmla="*/ 2592198 h 4951702"/>
                <a:gd name="connsiteX83" fmla="*/ 4617558 w 4828239"/>
                <a:gd name="connsiteY83" fmla="*/ 2564595 h 4951702"/>
                <a:gd name="connsiteX84" fmla="*/ 4620464 w 4828239"/>
                <a:gd name="connsiteY84" fmla="*/ 2507571 h 4951702"/>
                <a:gd name="connsiteX85" fmla="*/ 4615470 w 4828239"/>
                <a:gd name="connsiteY85" fmla="*/ 2279568 h 4951702"/>
                <a:gd name="connsiteX86" fmla="*/ 4583416 w 4828239"/>
                <a:gd name="connsiteY86" fmla="*/ 2054379 h 4951702"/>
                <a:gd name="connsiteX87" fmla="*/ 4529026 w 4828239"/>
                <a:gd name="connsiteY87" fmla="*/ 1834639 h 4951702"/>
                <a:gd name="connsiteX88" fmla="*/ 4388556 w 4828239"/>
                <a:gd name="connsiteY88" fmla="*/ 1408324 h 4951702"/>
                <a:gd name="connsiteX89" fmla="*/ 4292851 w 4828239"/>
                <a:gd name="connsiteY89" fmla="*/ 1205927 h 4951702"/>
                <a:gd name="connsiteX90" fmla="*/ 4264975 w 4828239"/>
                <a:gd name="connsiteY90" fmla="*/ 1157439 h 4951702"/>
                <a:gd name="connsiteX91" fmla="*/ 4235646 w 4828239"/>
                <a:gd name="connsiteY91" fmla="*/ 1109859 h 4951702"/>
                <a:gd name="connsiteX92" fmla="*/ 4204591 w 4828239"/>
                <a:gd name="connsiteY92" fmla="*/ 1063368 h 4951702"/>
                <a:gd name="connsiteX93" fmla="*/ 4172175 w 4828239"/>
                <a:gd name="connsiteY93" fmla="*/ 1017876 h 4951702"/>
                <a:gd name="connsiteX94" fmla="*/ 3865265 w 4828239"/>
                <a:gd name="connsiteY94" fmla="*/ 697618 h 4951702"/>
                <a:gd name="connsiteX95" fmla="*/ 3495792 w 4828239"/>
                <a:gd name="connsiteY95" fmla="*/ 456267 h 4951702"/>
                <a:gd name="connsiteX96" fmla="*/ 3080011 w 4828239"/>
                <a:gd name="connsiteY96" fmla="*/ 304719 h 4951702"/>
                <a:gd name="connsiteX97" fmla="*/ 2638805 w 4828239"/>
                <a:gd name="connsiteY97" fmla="*/ 241884 h 4951702"/>
                <a:gd name="connsiteX98" fmla="*/ 2191696 w 4828239"/>
                <a:gd name="connsiteY98" fmla="*/ 257865 h 4951702"/>
                <a:gd name="connsiteX99" fmla="*/ 1752851 w 4828239"/>
                <a:gd name="connsiteY99" fmla="*/ 350120 h 4951702"/>
                <a:gd name="connsiteX100" fmla="*/ 1333074 w 4828239"/>
                <a:gd name="connsiteY100" fmla="*/ 510657 h 4951702"/>
                <a:gd name="connsiteX101" fmla="*/ 582960 w 4828239"/>
                <a:gd name="connsiteY101" fmla="*/ 1003893 h 4951702"/>
                <a:gd name="connsiteX102" fmla="*/ 276322 w 4828239"/>
                <a:gd name="connsiteY102" fmla="*/ 1333049 h 4951702"/>
                <a:gd name="connsiteX103" fmla="*/ 33882 w 4828239"/>
                <a:gd name="connsiteY103" fmla="*/ 1711057 h 4951702"/>
                <a:gd name="connsiteX104" fmla="*/ 0 w 4828239"/>
                <a:gd name="connsiteY104" fmla="*/ 1785501 h 4951702"/>
                <a:gd name="connsiteX105" fmla="*/ 0 w 4828239"/>
                <a:gd name="connsiteY105" fmla="*/ 1377082 h 4951702"/>
                <a:gd name="connsiteX106" fmla="*/ 111188 w 4828239"/>
                <a:gd name="connsiteY106" fmla="*/ 1208333 h 4951702"/>
                <a:gd name="connsiteX107" fmla="*/ 431321 w 4828239"/>
                <a:gd name="connsiteY107" fmla="*/ 841539 h 4951702"/>
                <a:gd name="connsiteX108" fmla="*/ 807876 w 4828239"/>
                <a:gd name="connsiteY108" fmla="*/ 533448 h 4951702"/>
                <a:gd name="connsiteX109" fmla="*/ 1228743 w 4828239"/>
                <a:gd name="connsiteY109" fmla="*/ 288828 h 4951702"/>
                <a:gd name="connsiteX110" fmla="*/ 2163003 w 4828239"/>
                <a:gd name="connsiteY110" fmla="*/ 19056 h 4951702"/>
                <a:gd name="connsiteX111" fmla="*/ 2407249 w 4828239"/>
                <a:gd name="connsiteY111" fmla="*/ 1168 h 495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4828239" h="4951702">
                  <a:moveTo>
                    <a:pt x="2407249" y="1168"/>
                  </a:moveTo>
                  <a:cubicBezTo>
                    <a:pt x="2488914" y="-1193"/>
                    <a:pt x="2570658" y="33"/>
                    <a:pt x="2651971" y="4800"/>
                  </a:cubicBezTo>
                  <a:cubicBezTo>
                    <a:pt x="2814869" y="14698"/>
                    <a:pt x="2977677" y="38942"/>
                    <a:pt x="3136762" y="80075"/>
                  </a:cubicBezTo>
                  <a:cubicBezTo>
                    <a:pt x="3295846" y="121117"/>
                    <a:pt x="3451209" y="179231"/>
                    <a:pt x="3598035" y="254778"/>
                  </a:cubicBezTo>
                  <a:cubicBezTo>
                    <a:pt x="3744680" y="330325"/>
                    <a:pt x="3883516" y="422670"/>
                    <a:pt x="4006734" y="532540"/>
                  </a:cubicBezTo>
                  <a:cubicBezTo>
                    <a:pt x="4130043" y="642320"/>
                    <a:pt x="4238460" y="767354"/>
                    <a:pt x="4333530" y="900560"/>
                  </a:cubicBezTo>
                  <a:lnTo>
                    <a:pt x="4368761" y="950864"/>
                  </a:lnTo>
                  <a:lnTo>
                    <a:pt x="4402539" y="1002077"/>
                  </a:lnTo>
                  <a:cubicBezTo>
                    <a:pt x="4413436" y="1019329"/>
                    <a:pt x="4424604" y="1036491"/>
                    <a:pt x="4435319" y="1053834"/>
                  </a:cubicBezTo>
                  <a:lnTo>
                    <a:pt x="4466918" y="1106317"/>
                  </a:lnTo>
                  <a:cubicBezTo>
                    <a:pt x="4508233" y="1176779"/>
                    <a:pt x="4547187" y="1248604"/>
                    <a:pt x="4582327" y="1322244"/>
                  </a:cubicBezTo>
                  <a:cubicBezTo>
                    <a:pt x="4652789" y="1469524"/>
                    <a:pt x="4707088" y="1624523"/>
                    <a:pt x="4740322" y="1783517"/>
                  </a:cubicBezTo>
                  <a:cubicBezTo>
                    <a:pt x="4756848" y="1863060"/>
                    <a:pt x="4768380" y="1943238"/>
                    <a:pt x="4777370" y="2023507"/>
                  </a:cubicBezTo>
                  <a:cubicBezTo>
                    <a:pt x="4786540" y="2103685"/>
                    <a:pt x="4793895" y="2183772"/>
                    <a:pt x="4801432" y="2263678"/>
                  </a:cubicBezTo>
                  <a:cubicBezTo>
                    <a:pt x="4808605" y="2343674"/>
                    <a:pt x="4814961" y="2423670"/>
                    <a:pt x="4820591" y="2503848"/>
                  </a:cubicBezTo>
                  <a:lnTo>
                    <a:pt x="4824496" y="2564050"/>
                  </a:lnTo>
                  <a:cubicBezTo>
                    <a:pt x="4825222" y="2573947"/>
                    <a:pt x="4825676" y="2584571"/>
                    <a:pt x="4826221" y="2595013"/>
                  </a:cubicBezTo>
                  <a:cubicBezTo>
                    <a:pt x="4826766" y="2605455"/>
                    <a:pt x="4827311" y="2615989"/>
                    <a:pt x="4827492" y="2626522"/>
                  </a:cubicBezTo>
                  <a:cubicBezTo>
                    <a:pt x="4828854" y="2668563"/>
                    <a:pt x="4828400" y="2710967"/>
                    <a:pt x="4825767" y="2753462"/>
                  </a:cubicBezTo>
                  <a:cubicBezTo>
                    <a:pt x="4815960" y="2923534"/>
                    <a:pt x="4770287" y="3094877"/>
                    <a:pt x="4696465" y="3252055"/>
                  </a:cubicBezTo>
                  <a:cubicBezTo>
                    <a:pt x="4622825" y="3409687"/>
                    <a:pt x="4521308" y="3551156"/>
                    <a:pt x="4409077" y="3675464"/>
                  </a:cubicBezTo>
                  <a:cubicBezTo>
                    <a:pt x="4352961" y="3737845"/>
                    <a:pt x="4294031" y="3796321"/>
                    <a:pt x="4233920" y="3851983"/>
                  </a:cubicBezTo>
                  <a:cubicBezTo>
                    <a:pt x="4173809" y="3907645"/>
                    <a:pt x="4112882" y="3961218"/>
                    <a:pt x="4051318" y="4012430"/>
                  </a:cubicBezTo>
                  <a:cubicBezTo>
                    <a:pt x="3928463" y="4115308"/>
                    <a:pt x="3802884" y="4209107"/>
                    <a:pt x="3680392" y="4301543"/>
                  </a:cubicBezTo>
                  <a:lnTo>
                    <a:pt x="3587048" y="4372096"/>
                  </a:lnTo>
                  <a:cubicBezTo>
                    <a:pt x="3555449" y="4395795"/>
                    <a:pt x="3523578" y="4419676"/>
                    <a:pt x="3491161" y="4443103"/>
                  </a:cubicBezTo>
                  <a:cubicBezTo>
                    <a:pt x="3458836" y="4466621"/>
                    <a:pt x="3426147" y="4490047"/>
                    <a:pt x="3392914" y="4513202"/>
                  </a:cubicBezTo>
                  <a:cubicBezTo>
                    <a:pt x="3359590" y="4536175"/>
                    <a:pt x="3325993" y="4558966"/>
                    <a:pt x="3291579" y="4581303"/>
                  </a:cubicBezTo>
                  <a:cubicBezTo>
                    <a:pt x="3223114" y="4626069"/>
                    <a:pt x="3152471" y="4669472"/>
                    <a:pt x="3078830" y="4709153"/>
                  </a:cubicBezTo>
                  <a:cubicBezTo>
                    <a:pt x="3005281" y="4749014"/>
                    <a:pt x="2929189" y="4786061"/>
                    <a:pt x="2850010" y="4817842"/>
                  </a:cubicBezTo>
                  <a:cubicBezTo>
                    <a:pt x="2692378" y="4882312"/>
                    <a:pt x="2523032" y="4925806"/>
                    <a:pt x="2352052" y="4942876"/>
                  </a:cubicBezTo>
                  <a:cubicBezTo>
                    <a:pt x="2309285" y="4946963"/>
                    <a:pt x="2266517" y="4950050"/>
                    <a:pt x="2223840" y="4950958"/>
                  </a:cubicBezTo>
                  <a:lnTo>
                    <a:pt x="2191787" y="4951684"/>
                  </a:lnTo>
                  <a:cubicBezTo>
                    <a:pt x="2181163" y="4951775"/>
                    <a:pt x="2170449" y="4951503"/>
                    <a:pt x="2159825" y="4951503"/>
                  </a:cubicBezTo>
                  <a:lnTo>
                    <a:pt x="2127953" y="4951139"/>
                  </a:lnTo>
                  <a:lnTo>
                    <a:pt x="2096990" y="4949959"/>
                  </a:lnTo>
                  <a:cubicBezTo>
                    <a:pt x="2014542" y="4947326"/>
                    <a:pt x="1931912" y="4940788"/>
                    <a:pt x="1849646" y="4930255"/>
                  </a:cubicBezTo>
                  <a:cubicBezTo>
                    <a:pt x="1767288" y="4920267"/>
                    <a:pt x="1685113" y="4905920"/>
                    <a:pt x="1603845" y="4886852"/>
                  </a:cubicBezTo>
                  <a:cubicBezTo>
                    <a:pt x="1522668" y="4867601"/>
                    <a:pt x="1442127" y="4844811"/>
                    <a:pt x="1362403" y="4818841"/>
                  </a:cubicBezTo>
                  <a:cubicBezTo>
                    <a:pt x="1203228" y="4766449"/>
                    <a:pt x="1045868" y="4701253"/>
                    <a:pt x="900222" y="4614355"/>
                  </a:cubicBezTo>
                  <a:cubicBezTo>
                    <a:pt x="754485" y="4527639"/>
                    <a:pt x="624366" y="4417678"/>
                    <a:pt x="510682" y="4296004"/>
                  </a:cubicBezTo>
                  <a:cubicBezTo>
                    <a:pt x="453568" y="4235258"/>
                    <a:pt x="401629" y="4170607"/>
                    <a:pt x="352778" y="4104412"/>
                  </a:cubicBezTo>
                  <a:cubicBezTo>
                    <a:pt x="304199" y="4037945"/>
                    <a:pt x="257980" y="3970479"/>
                    <a:pt x="214850" y="3901561"/>
                  </a:cubicBezTo>
                  <a:cubicBezTo>
                    <a:pt x="203772" y="3884490"/>
                    <a:pt x="193330" y="3867147"/>
                    <a:pt x="182615" y="3849894"/>
                  </a:cubicBezTo>
                  <a:lnTo>
                    <a:pt x="151833" y="3799772"/>
                  </a:lnTo>
                  <a:cubicBezTo>
                    <a:pt x="132129" y="3767356"/>
                    <a:pt x="111699" y="3735212"/>
                    <a:pt x="91087" y="3702614"/>
                  </a:cubicBezTo>
                  <a:lnTo>
                    <a:pt x="0" y="3558952"/>
                  </a:lnTo>
                  <a:lnTo>
                    <a:pt x="0" y="3152786"/>
                  </a:lnTo>
                  <a:lnTo>
                    <a:pt x="21078" y="3185589"/>
                  </a:lnTo>
                  <a:cubicBezTo>
                    <a:pt x="63392" y="3246607"/>
                    <a:pt x="110427" y="3305810"/>
                    <a:pt x="159097" y="3365285"/>
                  </a:cubicBezTo>
                  <a:cubicBezTo>
                    <a:pt x="207767" y="3424851"/>
                    <a:pt x="258616" y="3484417"/>
                    <a:pt x="308466" y="3546344"/>
                  </a:cubicBezTo>
                  <a:cubicBezTo>
                    <a:pt x="333437" y="3577217"/>
                    <a:pt x="358135" y="3608816"/>
                    <a:pt x="382742" y="3640869"/>
                  </a:cubicBezTo>
                  <a:lnTo>
                    <a:pt x="418427" y="3687269"/>
                  </a:lnTo>
                  <a:cubicBezTo>
                    <a:pt x="430141" y="3702069"/>
                    <a:pt x="441309" y="3717233"/>
                    <a:pt x="453386" y="3731671"/>
                  </a:cubicBezTo>
                  <a:cubicBezTo>
                    <a:pt x="547638" y="3849168"/>
                    <a:pt x="649881" y="3957313"/>
                    <a:pt x="753758" y="4059829"/>
                  </a:cubicBezTo>
                  <a:cubicBezTo>
                    <a:pt x="805970" y="4110859"/>
                    <a:pt x="859089" y="4160164"/>
                    <a:pt x="913479" y="4207472"/>
                  </a:cubicBezTo>
                  <a:cubicBezTo>
                    <a:pt x="967869" y="4254780"/>
                    <a:pt x="1023258" y="4300544"/>
                    <a:pt x="1080736" y="4343584"/>
                  </a:cubicBezTo>
                  <a:cubicBezTo>
                    <a:pt x="1195237" y="4429846"/>
                    <a:pt x="1318727" y="4506937"/>
                    <a:pt x="1454385" y="4558875"/>
                  </a:cubicBezTo>
                  <a:cubicBezTo>
                    <a:pt x="1522033" y="4584845"/>
                    <a:pt x="1592132" y="4604730"/>
                    <a:pt x="1663411" y="4619712"/>
                  </a:cubicBezTo>
                  <a:cubicBezTo>
                    <a:pt x="1681299" y="4623254"/>
                    <a:pt x="1699006" y="4627340"/>
                    <a:pt x="1716984" y="4630427"/>
                  </a:cubicBezTo>
                  <a:lnTo>
                    <a:pt x="1771011" y="4639417"/>
                  </a:lnTo>
                  <a:cubicBezTo>
                    <a:pt x="1807241" y="4644229"/>
                    <a:pt x="1843471" y="4649314"/>
                    <a:pt x="1880064" y="4652311"/>
                  </a:cubicBezTo>
                  <a:cubicBezTo>
                    <a:pt x="1898316" y="4654036"/>
                    <a:pt x="1916567" y="4655670"/>
                    <a:pt x="1934909" y="4656487"/>
                  </a:cubicBezTo>
                  <a:cubicBezTo>
                    <a:pt x="1953251" y="4657395"/>
                    <a:pt x="1971502" y="4658848"/>
                    <a:pt x="1989935" y="4659393"/>
                  </a:cubicBezTo>
                  <a:lnTo>
                    <a:pt x="2045142" y="4660664"/>
                  </a:lnTo>
                  <a:cubicBezTo>
                    <a:pt x="2063484" y="4661118"/>
                    <a:pt x="2082008" y="4660482"/>
                    <a:pt x="2100440" y="4660392"/>
                  </a:cubicBezTo>
                  <a:lnTo>
                    <a:pt x="2128135" y="4660119"/>
                  </a:lnTo>
                  <a:cubicBezTo>
                    <a:pt x="2137124" y="4659847"/>
                    <a:pt x="2145932" y="4659302"/>
                    <a:pt x="2154831" y="4658939"/>
                  </a:cubicBezTo>
                  <a:cubicBezTo>
                    <a:pt x="2163729" y="4658485"/>
                    <a:pt x="2172628" y="4658212"/>
                    <a:pt x="2181436" y="4657577"/>
                  </a:cubicBezTo>
                  <a:lnTo>
                    <a:pt x="2207950" y="4655398"/>
                  </a:lnTo>
                  <a:cubicBezTo>
                    <a:pt x="2243272" y="4652583"/>
                    <a:pt x="2278321" y="4647861"/>
                    <a:pt x="2313098" y="4642413"/>
                  </a:cubicBezTo>
                  <a:cubicBezTo>
                    <a:pt x="2452298" y="4619349"/>
                    <a:pt x="2586139" y="4574221"/>
                    <a:pt x="2713625" y="4510932"/>
                  </a:cubicBezTo>
                  <a:cubicBezTo>
                    <a:pt x="2841565" y="4448369"/>
                    <a:pt x="2963330" y="4368282"/>
                    <a:pt x="3083643" y="4280386"/>
                  </a:cubicBezTo>
                  <a:cubicBezTo>
                    <a:pt x="3113698" y="4258503"/>
                    <a:pt x="3143572" y="4235712"/>
                    <a:pt x="3173355" y="4212648"/>
                  </a:cubicBezTo>
                  <a:cubicBezTo>
                    <a:pt x="3203319" y="4189675"/>
                    <a:pt x="3233193" y="4166339"/>
                    <a:pt x="3263067" y="4142640"/>
                  </a:cubicBezTo>
                  <a:lnTo>
                    <a:pt x="3444762" y="3997357"/>
                  </a:lnTo>
                  <a:cubicBezTo>
                    <a:pt x="3569432" y="3898473"/>
                    <a:pt x="3695284" y="3806401"/>
                    <a:pt x="3818229" y="3716144"/>
                  </a:cubicBezTo>
                  <a:cubicBezTo>
                    <a:pt x="3941084" y="3625886"/>
                    <a:pt x="4059309" y="3534721"/>
                    <a:pt x="4166182" y="3436474"/>
                  </a:cubicBezTo>
                  <a:cubicBezTo>
                    <a:pt x="4273056" y="3338408"/>
                    <a:pt x="4369578" y="3233895"/>
                    <a:pt x="4444399" y="3115943"/>
                  </a:cubicBezTo>
                  <a:cubicBezTo>
                    <a:pt x="4481809" y="3057013"/>
                    <a:pt x="4513772" y="2994905"/>
                    <a:pt x="4539196" y="2929618"/>
                  </a:cubicBezTo>
                  <a:cubicBezTo>
                    <a:pt x="4564802" y="2864422"/>
                    <a:pt x="4583235" y="2796139"/>
                    <a:pt x="4596946" y="2726040"/>
                  </a:cubicBezTo>
                  <a:cubicBezTo>
                    <a:pt x="4603756" y="2690991"/>
                    <a:pt x="4609204" y="2655306"/>
                    <a:pt x="4612927" y="2619257"/>
                  </a:cubicBezTo>
                  <a:cubicBezTo>
                    <a:pt x="4614017" y="2610268"/>
                    <a:pt x="4614743" y="2601188"/>
                    <a:pt x="4615561" y="2592198"/>
                  </a:cubicBezTo>
                  <a:cubicBezTo>
                    <a:pt x="4616287" y="2583118"/>
                    <a:pt x="4617195" y="2574220"/>
                    <a:pt x="4617558" y="2564595"/>
                  </a:cubicBezTo>
                  <a:lnTo>
                    <a:pt x="4620464" y="2507571"/>
                  </a:lnTo>
                  <a:cubicBezTo>
                    <a:pt x="4623097" y="2431479"/>
                    <a:pt x="4621462" y="2355297"/>
                    <a:pt x="4615470" y="2279568"/>
                  </a:cubicBezTo>
                  <a:cubicBezTo>
                    <a:pt x="4609658" y="2203748"/>
                    <a:pt x="4598490" y="2128564"/>
                    <a:pt x="4583416" y="2054379"/>
                  </a:cubicBezTo>
                  <a:cubicBezTo>
                    <a:pt x="4568162" y="1980194"/>
                    <a:pt x="4549094" y="1907008"/>
                    <a:pt x="4529026" y="1834639"/>
                  </a:cubicBezTo>
                  <a:cubicBezTo>
                    <a:pt x="4488983" y="1689810"/>
                    <a:pt x="4444762" y="1546888"/>
                    <a:pt x="4388556" y="1408324"/>
                  </a:cubicBezTo>
                  <a:cubicBezTo>
                    <a:pt x="4360407" y="1339133"/>
                    <a:pt x="4328990" y="1271213"/>
                    <a:pt x="4292851" y="1205927"/>
                  </a:cubicBezTo>
                  <a:cubicBezTo>
                    <a:pt x="4284043" y="1189492"/>
                    <a:pt x="4274327" y="1173511"/>
                    <a:pt x="4264975" y="1157439"/>
                  </a:cubicBezTo>
                  <a:cubicBezTo>
                    <a:pt x="4255350" y="1141458"/>
                    <a:pt x="4245361" y="1125749"/>
                    <a:pt x="4235646" y="1109859"/>
                  </a:cubicBezTo>
                  <a:lnTo>
                    <a:pt x="4204591" y="1063368"/>
                  </a:lnTo>
                  <a:lnTo>
                    <a:pt x="4172175" y="1017876"/>
                  </a:lnTo>
                  <a:cubicBezTo>
                    <a:pt x="4083462" y="898290"/>
                    <a:pt x="3979312" y="791326"/>
                    <a:pt x="3865265" y="697618"/>
                  </a:cubicBezTo>
                  <a:cubicBezTo>
                    <a:pt x="3751490" y="603638"/>
                    <a:pt x="3627909" y="521917"/>
                    <a:pt x="3495792" y="456267"/>
                  </a:cubicBezTo>
                  <a:cubicBezTo>
                    <a:pt x="3363766" y="390436"/>
                    <a:pt x="3224022" y="339950"/>
                    <a:pt x="3080011" y="304719"/>
                  </a:cubicBezTo>
                  <a:cubicBezTo>
                    <a:pt x="2935999" y="269397"/>
                    <a:pt x="2787992" y="249057"/>
                    <a:pt x="2638805" y="241884"/>
                  </a:cubicBezTo>
                  <a:cubicBezTo>
                    <a:pt x="2489345" y="234347"/>
                    <a:pt x="2340067" y="239341"/>
                    <a:pt x="2191696" y="257865"/>
                  </a:cubicBezTo>
                  <a:cubicBezTo>
                    <a:pt x="2043417" y="276479"/>
                    <a:pt x="1896500" y="307624"/>
                    <a:pt x="1752851" y="350120"/>
                  </a:cubicBezTo>
                  <a:cubicBezTo>
                    <a:pt x="1609112" y="392433"/>
                    <a:pt x="1468914" y="447187"/>
                    <a:pt x="1333074" y="510657"/>
                  </a:cubicBezTo>
                  <a:cubicBezTo>
                    <a:pt x="1060578" y="636236"/>
                    <a:pt x="806151" y="802767"/>
                    <a:pt x="582960" y="1003893"/>
                  </a:cubicBezTo>
                  <a:cubicBezTo>
                    <a:pt x="471728" y="1104774"/>
                    <a:pt x="368668" y="1214825"/>
                    <a:pt x="276322" y="1333049"/>
                  </a:cubicBezTo>
                  <a:cubicBezTo>
                    <a:pt x="183795" y="1451092"/>
                    <a:pt x="102164" y="1577669"/>
                    <a:pt x="33882" y="1711057"/>
                  </a:cubicBezTo>
                  <a:lnTo>
                    <a:pt x="0" y="1785501"/>
                  </a:lnTo>
                  <a:lnTo>
                    <a:pt x="0" y="1377082"/>
                  </a:lnTo>
                  <a:lnTo>
                    <a:pt x="111188" y="1208333"/>
                  </a:lnTo>
                  <a:cubicBezTo>
                    <a:pt x="206927" y="1076920"/>
                    <a:pt x="314732" y="954315"/>
                    <a:pt x="431321" y="841539"/>
                  </a:cubicBezTo>
                  <a:cubicBezTo>
                    <a:pt x="548183" y="728763"/>
                    <a:pt x="674488" y="625885"/>
                    <a:pt x="807876" y="533448"/>
                  </a:cubicBezTo>
                  <a:cubicBezTo>
                    <a:pt x="941446" y="441103"/>
                    <a:pt x="1082007" y="358837"/>
                    <a:pt x="1228743" y="288828"/>
                  </a:cubicBezTo>
                  <a:cubicBezTo>
                    <a:pt x="1522578" y="149811"/>
                    <a:pt x="1838931" y="57919"/>
                    <a:pt x="2163003" y="19056"/>
                  </a:cubicBezTo>
                  <a:cubicBezTo>
                    <a:pt x="2243998" y="9477"/>
                    <a:pt x="2325584" y="3529"/>
                    <a:pt x="2407249" y="116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46" name="Freeform: Shape 1145">
              <a:extLst>
                <a:ext uri="{FF2B5EF4-FFF2-40B4-BE49-F238E27FC236}">
                  <a16:creationId xmlns:a16="http://schemas.microsoft.com/office/drawing/2014/main" id="{B2935CA6-94DE-46EF-8BB1-9DB074B6C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960593"/>
              <a:ext cx="4814598" cy="4884231"/>
            </a:xfrm>
            <a:custGeom>
              <a:avLst/>
              <a:gdLst>
                <a:gd name="connsiteX0" fmla="*/ 2550817 w 4814598"/>
                <a:gd name="connsiteY0" fmla="*/ 544811 h 4884231"/>
                <a:gd name="connsiteX1" fmla="*/ 1694919 w 4814598"/>
                <a:gd name="connsiteY1" fmla="*/ 709526 h 4884231"/>
                <a:gd name="connsiteX2" fmla="*/ 932184 w 4814598"/>
                <a:gd name="connsiteY2" fmla="*/ 1163171 h 4884231"/>
                <a:gd name="connsiteX3" fmla="*/ 407894 w 4814598"/>
                <a:gd name="connsiteY3" fmla="*/ 1812768 h 4884231"/>
                <a:gd name="connsiteX4" fmla="*/ 220025 w 4814598"/>
                <a:gd name="connsiteY4" fmla="*/ 2558977 h 4884231"/>
                <a:gd name="connsiteX5" fmla="*/ 530204 w 4814598"/>
                <a:gd name="connsiteY5" fmla="*/ 3236995 h 4884231"/>
                <a:gd name="connsiteX6" fmla="*/ 697098 w 4814598"/>
                <a:gd name="connsiteY6" fmla="*/ 3471717 h 4884231"/>
                <a:gd name="connsiteX7" fmla="*/ 1333800 w 4814598"/>
                <a:gd name="connsiteY7" fmla="*/ 4121677 h 4884231"/>
                <a:gd name="connsiteX8" fmla="*/ 2170902 w 4814598"/>
                <a:gd name="connsiteY8" fmla="*/ 4339420 h 4884231"/>
                <a:gd name="connsiteX9" fmla="*/ 2709357 w 4814598"/>
                <a:gd name="connsiteY9" fmla="*/ 4200765 h 4884231"/>
                <a:gd name="connsiteX10" fmla="*/ 3290852 w 4814598"/>
                <a:gd name="connsiteY10" fmla="*/ 3800420 h 4884231"/>
                <a:gd name="connsiteX11" fmla="*/ 3434410 w 4814598"/>
                <a:gd name="connsiteY11" fmla="*/ 3689188 h 4884231"/>
                <a:gd name="connsiteX12" fmla="*/ 4069660 w 4814598"/>
                <a:gd name="connsiteY12" fmla="*/ 3124945 h 4884231"/>
                <a:gd name="connsiteX13" fmla="*/ 4269787 w 4814598"/>
                <a:gd name="connsiteY13" fmla="*/ 2558977 h 4884231"/>
                <a:gd name="connsiteX14" fmla="*/ 3797526 w 4814598"/>
                <a:gd name="connsiteY14" fmla="*/ 1099701 h 4884231"/>
                <a:gd name="connsiteX15" fmla="*/ 3273691 w 4814598"/>
                <a:gd name="connsiteY15" fmla="*/ 695179 h 4884231"/>
                <a:gd name="connsiteX16" fmla="*/ 2550817 w 4814598"/>
                <a:gd name="connsiteY16" fmla="*/ 544811 h 4884231"/>
                <a:gd name="connsiteX17" fmla="*/ 2550817 w 4814598"/>
                <a:gd name="connsiteY17" fmla="*/ 0 h 4884231"/>
                <a:gd name="connsiteX18" fmla="*/ 4814598 w 4814598"/>
                <a:gd name="connsiteY18" fmla="*/ 2558977 h 4884231"/>
                <a:gd name="connsiteX19" fmla="*/ 3626365 w 4814598"/>
                <a:gd name="connsiteY19" fmla="*/ 4229640 h 4884231"/>
                <a:gd name="connsiteX20" fmla="*/ 2170902 w 4814598"/>
                <a:gd name="connsiteY20" fmla="*/ 4884231 h 4884231"/>
                <a:gd name="connsiteX21" fmla="*/ 246267 w 4814598"/>
                <a:gd name="connsiteY21" fmla="*/ 3777538 h 4884231"/>
                <a:gd name="connsiteX22" fmla="*/ 40127 w 4814598"/>
                <a:gd name="connsiteY22" fmla="*/ 3489366 h 4884231"/>
                <a:gd name="connsiteX23" fmla="*/ 0 w 4814598"/>
                <a:gd name="connsiteY23" fmla="*/ 3432245 h 4884231"/>
                <a:gd name="connsiteX24" fmla="*/ 0 w 4814598"/>
                <a:gd name="connsiteY24" fmla="*/ 1432577 h 4884231"/>
                <a:gd name="connsiteX25" fmla="*/ 54624 w 4814598"/>
                <a:gd name="connsiteY25" fmla="*/ 1339196 h 4884231"/>
                <a:gd name="connsiteX26" fmla="*/ 2550817 w 4814598"/>
                <a:gd name="connsiteY26" fmla="*/ 0 h 488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14598" h="4884231">
                  <a:moveTo>
                    <a:pt x="2550817" y="544811"/>
                  </a:moveTo>
                  <a:cubicBezTo>
                    <a:pt x="2270966" y="544811"/>
                    <a:pt x="1974952" y="601744"/>
                    <a:pt x="1694919" y="709526"/>
                  </a:cubicBezTo>
                  <a:cubicBezTo>
                    <a:pt x="1417883" y="816127"/>
                    <a:pt x="1154103" y="973032"/>
                    <a:pt x="932184" y="1163171"/>
                  </a:cubicBezTo>
                  <a:cubicBezTo>
                    <a:pt x="710536" y="1353038"/>
                    <a:pt x="529296" y="1577682"/>
                    <a:pt x="407894" y="1812768"/>
                  </a:cubicBezTo>
                  <a:cubicBezTo>
                    <a:pt x="283223" y="2054210"/>
                    <a:pt x="220025" y="2305277"/>
                    <a:pt x="220025" y="2558977"/>
                  </a:cubicBezTo>
                  <a:cubicBezTo>
                    <a:pt x="220025" y="2801418"/>
                    <a:pt x="315095" y="2942070"/>
                    <a:pt x="530204" y="3236995"/>
                  </a:cubicBezTo>
                  <a:cubicBezTo>
                    <a:pt x="584050" y="3310817"/>
                    <a:pt x="639711" y="3387181"/>
                    <a:pt x="697098" y="3471717"/>
                  </a:cubicBezTo>
                  <a:cubicBezTo>
                    <a:pt x="900040" y="3770818"/>
                    <a:pt x="1108249" y="3983476"/>
                    <a:pt x="1333800" y="4121677"/>
                  </a:cubicBezTo>
                  <a:cubicBezTo>
                    <a:pt x="1572882" y="4268231"/>
                    <a:pt x="1846740" y="4339420"/>
                    <a:pt x="2170902" y="4339420"/>
                  </a:cubicBezTo>
                  <a:cubicBezTo>
                    <a:pt x="2354867" y="4339420"/>
                    <a:pt x="2525938" y="4295381"/>
                    <a:pt x="2709357" y="4200765"/>
                  </a:cubicBezTo>
                  <a:cubicBezTo>
                    <a:pt x="2897680" y="4103607"/>
                    <a:pt x="3084097" y="3961956"/>
                    <a:pt x="3290852" y="3800420"/>
                  </a:cubicBezTo>
                  <a:cubicBezTo>
                    <a:pt x="3339340" y="3762556"/>
                    <a:pt x="3387647" y="3725236"/>
                    <a:pt x="3434410" y="3689188"/>
                  </a:cubicBezTo>
                  <a:cubicBezTo>
                    <a:pt x="3682844" y="3497505"/>
                    <a:pt x="3917476" y="3316446"/>
                    <a:pt x="4069660" y="3124945"/>
                  </a:cubicBezTo>
                  <a:cubicBezTo>
                    <a:pt x="4209948" y="2948426"/>
                    <a:pt x="4269787" y="2779172"/>
                    <a:pt x="4269787" y="2558977"/>
                  </a:cubicBezTo>
                  <a:cubicBezTo>
                    <a:pt x="4269787" y="1980933"/>
                    <a:pt x="4102076" y="1462636"/>
                    <a:pt x="3797526" y="1099701"/>
                  </a:cubicBezTo>
                  <a:cubicBezTo>
                    <a:pt x="3650427" y="924453"/>
                    <a:pt x="3474272" y="788342"/>
                    <a:pt x="3273691" y="695179"/>
                  </a:cubicBezTo>
                  <a:cubicBezTo>
                    <a:pt x="3058944" y="595388"/>
                    <a:pt x="2815686" y="544811"/>
                    <a:pt x="2550817" y="544811"/>
                  </a:cubicBezTo>
                  <a:close/>
                  <a:moveTo>
                    <a:pt x="2550817" y="0"/>
                  </a:moveTo>
                  <a:cubicBezTo>
                    <a:pt x="3970050" y="0"/>
                    <a:pt x="4814598" y="1145647"/>
                    <a:pt x="4814598" y="2558977"/>
                  </a:cubicBezTo>
                  <a:cubicBezTo>
                    <a:pt x="4814598" y="3376738"/>
                    <a:pt x="4225839" y="3761193"/>
                    <a:pt x="3626365" y="4229640"/>
                  </a:cubicBezTo>
                  <a:cubicBezTo>
                    <a:pt x="3189699" y="4570874"/>
                    <a:pt x="2769014" y="4884231"/>
                    <a:pt x="2170902" y="4884231"/>
                  </a:cubicBezTo>
                  <a:cubicBezTo>
                    <a:pt x="1283950" y="4884231"/>
                    <a:pt x="708085" y="4458279"/>
                    <a:pt x="246267" y="3777538"/>
                  </a:cubicBezTo>
                  <a:cubicBezTo>
                    <a:pt x="176985" y="3675432"/>
                    <a:pt x="106654" y="3581344"/>
                    <a:pt x="40127" y="3489366"/>
                  </a:cubicBezTo>
                  <a:lnTo>
                    <a:pt x="0" y="3432245"/>
                  </a:lnTo>
                  <a:lnTo>
                    <a:pt x="0" y="1432577"/>
                  </a:lnTo>
                  <a:lnTo>
                    <a:pt x="54624" y="1339196"/>
                  </a:lnTo>
                  <a:cubicBezTo>
                    <a:pt x="578230" y="541497"/>
                    <a:pt x="1569352" y="0"/>
                    <a:pt x="2550817"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47" name="Freeform: Shape 1146">
              <a:extLst>
                <a:ext uri="{FF2B5EF4-FFF2-40B4-BE49-F238E27FC236}">
                  <a16:creationId xmlns:a16="http://schemas.microsoft.com/office/drawing/2014/main" id="{2352A8D1-612B-42BB-A925-A3EF53F720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960593"/>
              <a:ext cx="4814598" cy="4884231"/>
            </a:xfrm>
            <a:custGeom>
              <a:avLst/>
              <a:gdLst>
                <a:gd name="connsiteX0" fmla="*/ 2550817 w 4814598"/>
                <a:gd name="connsiteY0" fmla="*/ 454009 h 4884231"/>
                <a:gd name="connsiteX1" fmla="*/ 1662321 w 4814598"/>
                <a:gd name="connsiteY1" fmla="*/ 624807 h 4884231"/>
                <a:gd name="connsiteX2" fmla="*/ 873072 w 4814598"/>
                <a:gd name="connsiteY2" fmla="*/ 1094253 h 4884231"/>
                <a:gd name="connsiteX3" fmla="*/ 327171 w 4814598"/>
                <a:gd name="connsiteY3" fmla="*/ 1771181 h 4884231"/>
                <a:gd name="connsiteX4" fmla="*/ 129223 w 4814598"/>
                <a:gd name="connsiteY4" fmla="*/ 2558977 h 4884231"/>
                <a:gd name="connsiteX5" fmla="*/ 456836 w 4814598"/>
                <a:gd name="connsiteY5" fmla="*/ 3290477 h 4884231"/>
                <a:gd name="connsiteX6" fmla="*/ 621914 w 4814598"/>
                <a:gd name="connsiteY6" fmla="*/ 3522657 h 4884231"/>
                <a:gd name="connsiteX7" fmla="*/ 2170902 w 4814598"/>
                <a:gd name="connsiteY7" fmla="*/ 4430222 h 4884231"/>
                <a:gd name="connsiteX8" fmla="*/ 3346786 w 4814598"/>
                <a:gd name="connsiteY8" fmla="*/ 3871881 h 4884231"/>
                <a:gd name="connsiteX9" fmla="*/ 3489890 w 4814598"/>
                <a:gd name="connsiteY9" fmla="*/ 3761012 h 4884231"/>
                <a:gd name="connsiteX10" fmla="*/ 4140757 w 4814598"/>
                <a:gd name="connsiteY10" fmla="*/ 3181424 h 4884231"/>
                <a:gd name="connsiteX11" fmla="*/ 4360589 w 4814598"/>
                <a:gd name="connsiteY11" fmla="*/ 2558977 h 4884231"/>
                <a:gd name="connsiteX12" fmla="*/ 3867171 w 4814598"/>
                <a:gd name="connsiteY12" fmla="*/ 1041315 h 4884231"/>
                <a:gd name="connsiteX13" fmla="*/ 3312009 w 4814598"/>
                <a:gd name="connsiteY13" fmla="*/ 612822 h 4884231"/>
                <a:gd name="connsiteX14" fmla="*/ 2550817 w 4814598"/>
                <a:gd name="connsiteY14" fmla="*/ 454009 h 4884231"/>
                <a:gd name="connsiteX15" fmla="*/ 2550817 w 4814598"/>
                <a:gd name="connsiteY15" fmla="*/ 0 h 4884231"/>
                <a:gd name="connsiteX16" fmla="*/ 4814598 w 4814598"/>
                <a:gd name="connsiteY16" fmla="*/ 2558977 h 4884231"/>
                <a:gd name="connsiteX17" fmla="*/ 3626365 w 4814598"/>
                <a:gd name="connsiteY17" fmla="*/ 4229640 h 4884231"/>
                <a:gd name="connsiteX18" fmla="*/ 2170902 w 4814598"/>
                <a:gd name="connsiteY18" fmla="*/ 4884231 h 4884231"/>
                <a:gd name="connsiteX19" fmla="*/ 246267 w 4814598"/>
                <a:gd name="connsiteY19" fmla="*/ 3777538 h 4884231"/>
                <a:gd name="connsiteX20" fmla="*/ 40127 w 4814598"/>
                <a:gd name="connsiteY20" fmla="*/ 3489366 h 4884231"/>
                <a:gd name="connsiteX21" fmla="*/ 0 w 4814598"/>
                <a:gd name="connsiteY21" fmla="*/ 3432245 h 4884231"/>
                <a:gd name="connsiteX22" fmla="*/ 0 w 4814598"/>
                <a:gd name="connsiteY22" fmla="*/ 1432577 h 4884231"/>
                <a:gd name="connsiteX23" fmla="*/ 54624 w 4814598"/>
                <a:gd name="connsiteY23" fmla="*/ 1339196 h 4884231"/>
                <a:gd name="connsiteX24" fmla="*/ 2550817 w 4814598"/>
                <a:gd name="connsiteY24" fmla="*/ 0 h 488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14598" h="4884231">
                  <a:moveTo>
                    <a:pt x="2550817" y="454009"/>
                  </a:moveTo>
                  <a:cubicBezTo>
                    <a:pt x="2255802" y="454009"/>
                    <a:pt x="1956792" y="511396"/>
                    <a:pt x="1662321" y="624807"/>
                  </a:cubicBezTo>
                  <a:cubicBezTo>
                    <a:pt x="1375660" y="735041"/>
                    <a:pt x="1102800" y="897394"/>
                    <a:pt x="873072" y="1094253"/>
                  </a:cubicBezTo>
                  <a:cubicBezTo>
                    <a:pt x="639348" y="1294471"/>
                    <a:pt x="455656" y="1522293"/>
                    <a:pt x="327171" y="1771181"/>
                  </a:cubicBezTo>
                  <a:cubicBezTo>
                    <a:pt x="195872" y="2025607"/>
                    <a:pt x="129223" y="2290658"/>
                    <a:pt x="129223" y="2558977"/>
                  </a:cubicBezTo>
                  <a:cubicBezTo>
                    <a:pt x="129223" y="2829294"/>
                    <a:pt x="235552" y="2987108"/>
                    <a:pt x="456836" y="3290477"/>
                  </a:cubicBezTo>
                  <a:cubicBezTo>
                    <a:pt x="510228" y="3363663"/>
                    <a:pt x="565435" y="3439392"/>
                    <a:pt x="621914" y="3522657"/>
                  </a:cubicBezTo>
                  <a:cubicBezTo>
                    <a:pt x="1053495" y="4158815"/>
                    <a:pt x="1516766" y="4430222"/>
                    <a:pt x="2170902" y="4430222"/>
                  </a:cubicBezTo>
                  <a:cubicBezTo>
                    <a:pt x="2600213" y="4430222"/>
                    <a:pt x="2915205" y="4209119"/>
                    <a:pt x="3346786" y="3871881"/>
                  </a:cubicBezTo>
                  <a:cubicBezTo>
                    <a:pt x="3395002" y="3834198"/>
                    <a:pt x="3443218" y="3796969"/>
                    <a:pt x="3489890" y="3761012"/>
                  </a:cubicBezTo>
                  <a:cubicBezTo>
                    <a:pt x="3742864" y="3565879"/>
                    <a:pt x="3981763" y="3381551"/>
                    <a:pt x="4140757" y="3181424"/>
                  </a:cubicBezTo>
                  <a:cubicBezTo>
                    <a:pt x="4292760" y="2990104"/>
                    <a:pt x="4360589" y="2798149"/>
                    <a:pt x="4360589" y="2558977"/>
                  </a:cubicBezTo>
                  <a:cubicBezTo>
                    <a:pt x="4360589" y="1959594"/>
                    <a:pt x="4185341" y="1420595"/>
                    <a:pt x="3867171" y="1041315"/>
                  </a:cubicBezTo>
                  <a:cubicBezTo>
                    <a:pt x="3711446" y="855807"/>
                    <a:pt x="3524667" y="711614"/>
                    <a:pt x="3312009" y="612822"/>
                  </a:cubicBezTo>
                  <a:cubicBezTo>
                    <a:pt x="3085095" y="507491"/>
                    <a:pt x="2829034" y="454009"/>
                    <a:pt x="2550817" y="454009"/>
                  </a:cubicBezTo>
                  <a:close/>
                  <a:moveTo>
                    <a:pt x="2550817" y="0"/>
                  </a:moveTo>
                  <a:cubicBezTo>
                    <a:pt x="3970050" y="0"/>
                    <a:pt x="4814598" y="1145647"/>
                    <a:pt x="4814598" y="2558977"/>
                  </a:cubicBezTo>
                  <a:cubicBezTo>
                    <a:pt x="4814598" y="3376738"/>
                    <a:pt x="4225839" y="3761193"/>
                    <a:pt x="3626365" y="4229640"/>
                  </a:cubicBezTo>
                  <a:cubicBezTo>
                    <a:pt x="3189699" y="4570874"/>
                    <a:pt x="2769014" y="4884231"/>
                    <a:pt x="2170902" y="4884231"/>
                  </a:cubicBezTo>
                  <a:cubicBezTo>
                    <a:pt x="1283950" y="4884231"/>
                    <a:pt x="708085" y="4458279"/>
                    <a:pt x="246267" y="3777538"/>
                  </a:cubicBezTo>
                  <a:cubicBezTo>
                    <a:pt x="176985" y="3675432"/>
                    <a:pt x="106654" y="3581344"/>
                    <a:pt x="40127" y="3489366"/>
                  </a:cubicBezTo>
                  <a:lnTo>
                    <a:pt x="0" y="3432245"/>
                  </a:lnTo>
                  <a:lnTo>
                    <a:pt x="0" y="1432577"/>
                  </a:lnTo>
                  <a:lnTo>
                    <a:pt x="54624" y="1339196"/>
                  </a:lnTo>
                  <a:cubicBezTo>
                    <a:pt x="578230" y="541497"/>
                    <a:pt x="1569352" y="0"/>
                    <a:pt x="2550817"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148" name="Freeform: Shape 1147">
              <a:extLst>
                <a:ext uri="{FF2B5EF4-FFF2-40B4-BE49-F238E27FC236}">
                  <a16:creationId xmlns:a16="http://schemas.microsoft.com/office/drawing/2014/main" id="{0858A699-36FD-4E40-A79C-7B11883C91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96695"/>
              <a:ext cx="4850918" cy="5212025"/>
            </a:xfrm>
            <a:custGeom>
              <a:avLst/>
              <a:gdLst>
                <a:gd name="connsiteX0" fmla="*/ 2244906 w 4850918"/>
                <a:gd name="connsiteY0" fmla="*/ 0 h 5212025"/>
                <a:gd name="connsiteX1" fmla="*/ 4850918 w 4850918"/>
                <a:gd name="connsiteY1" fmla="*/ 2606013 h 5212025"/>
                <a:gd name="connsiteX2" fmla="*/ 2244906 w 4850918"/>
                <a:gd name="connsiteY2" fmla="*/ 5212025 h 5212025"/>
                <a:gd name="connsiteX3" fmla="*/ 83949 w 4850918"/>
                <a:gd name="connsiteY3" fmla="*/ 4063077 h 5212025"/>
                <a:gd name="connsiteX4" fmla="*/ 0 w 4850918"/>
                <a:gd name="connsiteY4" fmla="*/ 3924890 h 5212025"/>
                <a:gd name="connsiteX5" fmla="*/ 0 w 4850918"/>
                <a:gd name="connsiteY5" fmla="*/ 3598606 h 5212025"/>
                <a:gd name="connsiteX6" fmla="*/ 15357 w 4850918"/>
                <a:gd name="connsiteY6" fmla="*/ 3619452 h 5212025"/>
                <a:gd name="connsiteX7" fmla="*/ 107340 w 4850918"/>
                <a:gd name="connsiteY7" fmla="*/ 3738402 h 5212025"/>
                <a:gd name="connsiteX8" fmla="*/ 168177 w 4850918"/>
                <a:gd name="connsiteY8" fmla="*/ 3816401 h 5212025"/>
                <a:gd name="connsiteX9" fmla="*/ 245086 w 4850918"/>
                <a:gd name="connsiteY9" fmla="*/ 3916919 h 5212025"/>
                <a:gd name="connsiteX10" fmla="*/ 284403 w 4850918"/>
                <a:gd name="connsiteY10" fmla="*/ 3970310 h 5212025"/>
                <a:gd name="connsiteX11" fmla="*/ 319634 w 4850918"/>
                <a:gd name="connsiteY11" fmla="*/ 4018253 h 5212025"/>
                <a:gd name="connsiteX12" fmla="*/ 319816 w 4850918"/>
                <a:gd name="connsiteY12" fmla="*/ 4018435 h 5212025"/>
                <a:gd name="connsiteX13" fmla="*/ 319998 w 4850918"/>
                <a:gd name="connsiteY13" fmla="*/ 4018617 h 5212025"/>
                <a:gd name="connsiteX14" fmla="*/ 381652 w 4850918"/>
                <a:gd name="connsiteY14" fmla="*/ 4099884 h 5212025"/>
                <a:gd name="connsiteX15" fmla="*/ 393547 w 4850918"/>
                <a:gd name="connsiteY15" fmla="*/ 4115230 h 5212025"/>
                <a:gd name="connsiteX16" fmla="*/ 399540 w 4850918"/>
                <a:gd name="connsiteY16" fmla="*/ 4122676 h 5212025"/>
                <a:gd name="connsiteX17" fmla="*/ 470547 w 4850918"/>
                <a:gd name="connsiteY17" fmla="*/ 4208756 h 5212025"/>
                <a:gd name="connsiteX18" fmla="*/ 633445 w 4850918"/>
                <a:gd name="connsiteY18" fmla="*/ 4384730 h 5212025"/>
                <a:gd name="connsiteX19" fmla="*/ 997833 w 4850918"/>
                <a:gd name="connsiteY19" fmla="*/ 4677384 h 5212025"/>
                <a:gd name="connsiteX20" fmla="*/ 1198505 w 4850918"/>
                <a:gd name="connsiteY20" fmla="*/ 4786982 h 5212025"/>
                <a:gd name="connsiteX21" fmla="*/ 1198687 w 4850918"/>
                <a:gd name="connsiteY21" fmla="*/ 4787073 h 5212025"/>
                <a:gd name="connsiteX22" fmla="*/ 1198869 w 4850918"/>
                <a:gd name="connsiteY22" fmla="*/ 4787164 h 5212025"/>
                <a:gd name="connsiteX23" fmla="*/ 1410709 w 4850918"/>
                <a:gd name="connsiteY23" fmla="*/ 4869975 h 5212025"/>
                <a:gd name="connsiteX24" fmla="*/ 1631902 w 4850918"/>
                <a:gd name="connsiteY24" fmla="*/ 4927271 h 5212025"/>
                <a:gd name="connsiteX25" fmla="*/ 1744134 w 4850918"/>
                <a:gd name="connsiteY25" fmla="*/ 4946157 h 5212025"/>
                <a:gd name="connsiteX26" fmla="*/ 1856819 w 4850918"/>
                <a:gd name="connsiteY26" fmla="*/ 4958961 h 5212025"/>
                <a:gd name="connsiteX27" fmla="*/ 2090089 w 4850918"/>
                <a:gd name="connsiteY27" fmla="*/ 4969130 h 5212025"/>
                <a:gd name="connsiteX28" fmla="*/ 2101802 w 4850918"/>
                <a:gd name="connsiteY28" fmla="*/ 4969130 h 5212025"/>
                <a:gd name="connsiteX29" fmla="*/ 2117238 w 4850918"/>
                <a:gd name="connsiteY29" fmla="*/ 4969221 h 5212025"/>
                <a:gd name="connsiteX30" fmla="*/ 2147294 w 4850918"/>
                <a:gd name="connsiteY30" fmla="*/ 4968767 h 5212025"/>
                <a:gd name="connsiteX31" fmla="*/ 2147566 w 4850918"/>
                <a:gd name="connsiteY31" fmla="*/ 4968767 h 5212025"/>
                <a:gd name="connsiteX32" fmla="*/ 2147838 w 4850918"/>
                <a:gd name="connsiteY32" fmla="*/ 4968767 h 5212025"/>
                <a:gd name="connsiteX33" fmla="*/ 2176078 w 4850918"/>
                <a:gd name="connsiteY33" fmla="*/ 4968041 h 5212025"/>
                <a:gd name="connsiteX34" fmla="*/ 2204499 w 4850918"/>
                <a:gd name="connsiteY34" fmla="*/ 4966588 h 5212025"/>
                <a:gd name="connsiteX35" fmla="*/ 2315822 w 4850918"/>
                <a:gd name="connsiteY35" fmla="*/ 4956872 h 5212025"/>
                <a:gd name="connsiteX36" fmla="*/ 2746222 w 4850918"/>
                <a:gd name="connsiteY36" fmla="*/ 4840555 h 5212025"/>
                <a:gd name="connsiteX37" fmla="*/ 2950617 w 4850918"/>
                <a:gd name="connsiteY37" fmla="*/ 4739220 h 5212025"/>
                <a:gd name="connsiteX38" fmla="*/ 3148929 w 4850918"/>
                <a:gd name="connsiteY38" fmla="*/ 4615367 h 5212025"/>
                <a:gd name="connsiteX39" fmla="*/ 3342791 w 4850918"/>
                <a:gd name="connsiteY39" fmla="*/ 4474533 h 5212025"/>
                <a:gd name="connsiteX40" fmla="*/ 3438496 w 4850918"/>
                <a:gd name="connsiteY40" fmla="*/ 4399894 h 5212025"/>
                <a:gd name="connsiteX41" fmla="*/ 3536108 w 4850918"/>
                <a:gd name="connsiteY41" fmla="*/ 4321804 h 5212025"/>
                <a:gd name="connsiteX42" fmla="*/ 3700641 w 4850918"/>
                <a:gd name="connsiteY42" fmla="*/ 4192956 h 5212025"/>
                <a:gd name="connsiteX43" fmla="*/ 3927282 w 4850918"/>
                <a:gd name="connsiteY43" fmla="*/ 4014258 h 5212025"/>
                <a:gd name="connsiteX44" fmla="*/ 4279230 w 4850918"/>
                <a:gd name="connsiteY44" fmla="*/ 3693909 h 5212025"/>
                <a:gd name="connsiteX45" fmla="*/ 4424785 w 4850918"/>
                <a:gd name="connsiteY45" fmla="*/ 3517209 h 5212025"/>
                <a:gd name="connsiteX46" fmla="*/ 4539922 w 4850918"/>
                <a:gd name="connsiteY46" fmla="*/ 3324800 h 5212025"/>
                <a:gd name="connsiteX47" fmla="*/ 4660234 w 4850918"/>
                <a:gd name="connsiteY47" fmla="*/ 2893945 h 5212025"/>
                <a:gd name="connsiteX48" fmla="*/ 4667045 w 4850918"/>
                <a:gd name="connsiteY48" fmla="*/ 2779081 h 5212025"/>
                <a:gd name="connsiteX49" fmla="*/ 4667135 w 4850918"/>
                <a:gd name="connsiteY49" fmla="*/ 2774632 h 5212025"/>
                <a:gd name="connsiteX50" fmla="*/ 4667408 w 4850918"/>
                <a:gd name="connsiteY50" fmla="*/ 2719787 h 5212025"/>
                <a:gd name="connsiteX51" fmla="*/ 4667317 w 4850918"/>
                <a:gd name="connsiteY51" fmla="*/ 2702444 h 5212025"/>
                <a:gd name="connsiteX52" fmla="*/ 4666772 w 4850918"/>
                <a:gd name="connsiteY52" fmla="*/ 2658950 h 5212025"/>
                <a:gd name="connsiteX53" fmla="*/ 4654787 w 4850918"/>
                <a:gd name="connsiteY53" fmla="*/ 2416691 h 5212025"/>
                <a:gd name="connsiteX54" fmla="*/ 4581781 w 4850918"/>
                <a:gd name="connsiteY54" fmla="*/ 1936985 h 5212025"/>
                <a:gd name="connsiteX55" fmla="*/ 4435046 w 4850918"/>
                <a:gd name="connsiteY55" fmla="*/ 1474894 h 5212025"/>
                <a:gd name="connsiteX56" fmla="*/ 4386104 w 4850918"/>
                <a:gd name="connsiteY56" fmla="*/ 1364116 h 5212025"/>
                <a:gd name="connsiteX57" fmla="*/ 4331623 w 4850918"/>
                <a:gd name="connsiteY57" fmla="*/ 1255698 h 5212025"/>
                <a:gd name="connsiteX58" fmla="*/ 4206861 w 4850918"/>
                <a:gd name="connsiteY58" fmla="*/ 1048216 h 5212025"/>
                <a:gd name="connsiteX59" fmla="*/ 3895592 w 4850918"/>
                <a:gd name="connsiteY59" fmla="*/ 681922 h 5212025"/>
                <a:gd name="connsiteX60" fmla="*/ 3710356 w 4850918"/>
                <a:gd name="connsiteY60" fmla="*/ 530192 h 5212025"/>
                <a:gd name="connsiteX61" fmla="*/ 3507777 w 4850918"/>
                <a:gd name="connsiteY61" fmla="*/ 403705 h 5212025"/>
                <a:gd name="connsiteX62" fmla="*/ 3065936 w 4850918"/>
                <a:gd name="connsiteY62" fmla="*/ 232543 h 5212025"/>
                <a:gd name="connsiteX63" fmla="*/ 2834573 w 4850918"/>
                <a:gd name="connsiteY63" fmla="*/ 187233 h 5212025"/>
                <a:gd name="connsiteX64" fmla="*/ 2601212 w 4850918"/>
                <a:gd name="connsiteY64" fmla="*/ 166894 h 5212025"/>
                <a:gd name="connsiteX65" fmla="*/ 2499332 w 4850918"/>
                <a:gd name="connsiteY65" fmla="*/ 164715 h 5212025"/>
                <a:gd name="connsiteX66" fmla="*/ 2131857 w 4850918"/>
                <a:gd name="connsiteY66" fmla="*/ 192046 h 5212025"/>
                <a:gd name="connsiteX67" fmla="*/ 1901130 w 4850918"/>
                <a:gd name="connsiteY67" fmla="*/ 237084 h 5212025"/>
                <a:gd name="connsiteX68" fmla="*/ 1674579 w 4850918"/>
                <a:gd name="connsiteY68" fmla="*/ 301553 h 5212025"/>
                <a:gd name="connsiteX69" fmla="*/ 1453477 w 4850918"/>
                <a:gd name="connsiteY69" fmla="*/ 383819 h 5212025"/>
                <a:gd name="connsiteX70" fmla="*/ 1238821 w 4850918"/>
                <a:gd name="connsiteY70" fmla="*/ 483338 h 5212025"/>
                <a:gd name="connsiteX71" fmla="*/ 831666 w 4850918"/>
                <a:gd name="connsiteY71" fmla="*/ 727777 h 5212025"/>
                <a:gd name="connsiteX72" fmla="*/ 735416 w 4850918"/>
                <a:gd name="connsiteY72" fmla="*/ 798148 h 5212025"/>
                <a:gd name="connsiteX73" fmla="*/ 735234 w 4850918"/>
                <a:gd name="connsiteY73" fmla="*/ 798330 h 5212025"/>
                <a:gd name="connsiteX74" fmla="*/ 735053 w 4850918"/>
                <a:gd name="connsiteY74" fmla="*/ 798511 h 5212025"/>
                <a:gd name="connsiteX75" fmla="*/ 695554 w 4850918"/>
                <a:gd name="connsiteY75" fmla="*/ 828748 h 5212025"/>
                <a:gd name="connsiteX76" fmla="*/ 687563 w 4850918"/>
                <a:gd name="connsiteY76" fmla="*/ 835014 h 5212025"/>
                <a:gd name="connsiteX77" fmla="*/ 641254 w 4850918"/>
                <a:gd name="connsiteY77" fmla="*/ 871970 h 5212025"/>
                <a:gd name="connsiteX78" fmla="*/ 461013 w 4850918"/>
                <a:gd name="connsiteY78" fmla="*/ 1030147 h 5212025"/>
                <a:gd name="connsiteX79" fmla="*/ 139938 w 4850918"/>
                <a:gd name="connsiteY79" fmla="*/ 1388360 h 5212025"/>
                <a:gd name="connsiteX80" fmla="*/ 3281 w 4850918"/>
                <a:gd name="connsiteY80" fmla="*/ 1587670 h 5212025"/>
                <a:gd name="connsiteX81" fmla="*/ 0 w 4850918"/>
                <a:gd name="connsiteY81" fmla="*/ 1593348 h 5212025"/>
                <a:gd name="connsiteX82" fmla="*/ 0 w 4850918"/>
                <a:gd name="connsiteY82" fmla="*/ 1287136 h 5212025"/>
                <a:gd name="connsiteX83" fmla="*/ 83949 w 4850918"/>
                <a:gd name="connsiteY83" fmla="*/ 1148949 h 5212025"/>
                <a:gd name="connsiteX84" fmla="*/ 2244906 w 4850918"/>
                <a:gd name="connsiteY84" fmla="*/ 0 h 521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850918" h="5212025">
                  <a:moveTo>
                    <a:pt x="2244906" y="0"/>
                  </a:moveTo>
                  <a:cubicBezTo>
                    <a:pt x="3684206" y="0"/>
                    <a:pt x="4850918" y="1166713"/>
                    <a:pt x="4850918" y="2606013"/>
                  </a:cubicBezTo>
                  <a:cubicBezTo>
                    <a:pt x="4850918" y="4045313"/>
                    <a:pt x="3684206" y="5212025"/>
                    <a:pt x="2244906" y="5212025"/>
                  </a:cubicBezTo>
                  <a:cubicBezTo>
                    <a:pt x="1345344" y="5212025"/>
                    <a:pt x="552260" y="4756278"/>
                    <a:pt x="83949" y="4063077"/>
                  </a:cubicBezTo>
                  <a:lnTo>
                    <a:pt x="0" y="3924890"/>
                  </a:lnTo>
                  <a:lnTo>
                    <a:pt x="0" y="3598606"/>
                  </a:lnTo>
                  <a:lnTo>
                    <a:pt x="15357" y="3619452"/>
                  </a:lnTo>
                  <a:cubicBezTo>
                    <a:pt x="45413" y="3659314"/>
                    <a:pt x="76921" y="3699539"/>
                    <a:pt x="107340" y="3738402"/>
                  </a:cubicBezTo>
                  <a:cubicBezTo>
                    <a:pt x="127316" y="3763917"/>
                    <a:pt x="148019" y="3790250"/>
                    <a:pt x="168177" y="3816401"/>
                  </a:cubicBezTo>
                  <a:cubicBezTo>
                    <a:pt x="189334" y="3843732"/>
                    <a:pt x="217210" y="3879781"/>
                    <a:pt x="245086" y="3916919"/>
                  </a:cubicBezTo>
                  <a:cubicBezTo>
                    <a:pt x="258343" y="3934443"/>
                    <a:pt x="271600" y="3952695"/>
                    <a:pt x="284403" y="3970310"/>
                  </a:cubicBezTo>
                  <a:cubicBezTo>
                    <a:pt x="296571" y="3987018"/>
                    <a:pt x="308102" y="4002908"/>
                    <a:pt x="319634" y="4018253"/>
                  </a:cubicBezTo>
                  <a:lnTo>
                    <a:pt x="319816" y="4018435"/>
                  </a:lnTo>
                  <a:lnTo>
                    <a:pt x="319998" y="4018617"/>
                  </a:lnTo>
                  <a:cubicBezTo>
                    <a:pt x="339883" y="4045948"/>
                    <a:pt x="361131" y="4073370"/>
                    <a:pt x="381652" y="4099884"/>
                  </a:cubicBezTo>
                  <a:lnTo>
                    <a:pt x="393547" y="4115230"/>
                  </a:lnTo>
                  <a:lnTo>
                    <a:pt x="399540" y="4122676"/>
                  </a:lnTo>
                  <a:cubicBezTo>
                    <a:pt x="422604" y="4151187"/>
                    <a:pt x="446303" y="4180698"/>
                    <a:pt x="470547" y="4208756"/>
                  </a:cubicBezTo>
                  <a:cubicBezTo>
                    <a:pt x="523848" y="4271228"/>
                    <a:pt x="578692" y="4330430"/>
                    <a:pt x="633445" y="4384730"/>
                  </a:cubicBezTo>
                  <a:cubicBezTo>
                    <a:pt x="750035" y="4499776"/>
                    <a:pt x="872708" y="4598296"/>
                    <a:pt x="997833" y="4677384"/>
                  </a:cubicBezTo>
                  <a:cubicBezTo>
                    <a:pt x="1068659" y="4721786"/>
                    <a:pt x="1134218" y="4757653"/>
                    <a:pt x="1198505" y="4786982"/>
                  </a:cubicBezTo>
                  <a:lnTo>
                    <a:pt x="1198687" y="4787073"/>
                  </a:lnTo>
                  <a:lnTo>
                    <a:pt x="1198869" y="4787164"/>
                  </a:lnTo>
                  <a:cubicBezTo>
                    <a:pt x="1264246" y="4817945"/>
                    <a:pt x="1335525" y="4845821"/>
                    <a:pt x="1410709" y="4869975"/>
                  </a:cubicBezTo>
                  <a:cubicBezTo>
                    <a:pt x="1479900" y="4892221"/>
                    <a:pt x="1554358" y="4911562"/>
                    <a:pt x="1631902" y="4927271"/>
                  </a:cubicBezTo>
                  <a:cubicBezTo>
                    <a:pt x="1667588" y="4934353"/>
                    <a:pt x="1705452" y="4940709"/>
                    <a:pt x="1744134" y="4946157"/>
                  </a:cubicBezTo>
                  <a:cubicBezTo>
                    <a:pt x="1780454" y="4951243"/>
                    <a:pt x="1818409" y="4955510"/>
                    <a:pt x="1856819" y="4958961"/>
                  </a:cubicBezTo>
                  <a:cubicBezTo>
                    <a:pt x="1930277" y="4965680"/>
                    <a:pt x="2006551" y="4968949"/>
                    <a:pt x="2090089" y="4969130"/>
                  </a:cubicBezTo>
                  <a:lnTo>
                    <a:pt x="2101802" y="4969130"/>
                  </a:lnTo>
                  <a:cubicBezTo>
                    <a:pt x="2106978" y="4969221"/>
                    <a:pt x="2112063" y="4969221"/>
                    <a:pt x="2117238" y="4969221"/>
                  </a:cubicBezTo>
                  <a:cubicBezTo>
                    <a:pt x="2129678" y="4969221"/>
                    <a:pt x="2138940" y="4969130"/>
                    <a:pt x="2147294" y="4968767"/>
                  </a:cubicBezTo>
                  <a:lnTo>
                    <a:pt x="2147566" y="4968767"/>
                  </a:lnTo>
                  <a:lnTo>
                    <a:pt x="2147838" y="4968767"/>
                  </a:lnTo>
                  <a:lnTo>
                    <a:pt x="2176078" y="4968041"/>
                  </a:lnTo>
                  <a:lnTo>
                    <a:pt x="2204499" y="4966588"/>
                  </a:lnTo>
                  <a:cubicBezTo>
                    <a:pt x="2236824" y="4965135"/>
                    <a:pt x="2271238" y="4962138"/>
                    <a:pt x="2315822" y="4956872"/>
                  </a:cubicBezTo>
                  <a:cubicBezTo>
                    <a:pt x="2460651" y="4939166"/>
                    <a:pt x="2605480" y="4900030"/>
                    <a:pt x="2746222" y="4840555"/>
                  </a:cubicBezTo>
                  <a:cubicBezTo>
                    <a:pt x="2810783" y="4813587"/>
                    <a:pt x="2877613" y="4780444"/>
                    <a:pt x="2950617" y="4739220"/>
                  </a:cubicBezTo>
                  <a:cubicBezTo>
                    <a:pt x="3013452" y="4703989"/>
                    <a:pt x="3078285" y="4663492"/>
                    <a:pt x="3148929" y="4615367"/>
                  </a:cubicBezTo>
                  <a:cubicBezTo>
                    <a:pt x="3207042" y="4575777"/>
                    <a:pt x="3268696" y="4531012"/>
                    <a:pt x="3342791" y="4474533"/>
                  </a:cubicBezTo>
                  <a:cubicBezTo>
                    <a:pt x="3375298" y="4449835"/>
                    <a:pt x="3408077" y="4423956"/>
                    <a:pt x="3438496" y="4399894"/>
                  </a:cubicBezTo>
                  <a:lnTo>
                    <a:pt x="3536108" y="4321804"/>
                  </a:lnTo>
                  <a:cubicBezTo>
                    <a:pt x="3591043" y="4278219"/>
                    <a:pt x="3646795" y="4234907"/>
                    <a:pt x="3700641" y="4192956"/>
                  </a:cubicBezTo>
                  <a:cubicBezTo>
                    <a:pt x="3775643" y="4134571"/>
                    <a:pt x="3853279" y="4074187"/>
                    <a:pt x="3927282" y="4014258"/>
                  </a:cubicBezTo>
                  <a:cubicBezTo>
                    <a:pt x="4077741" y="3892493"/>
                    <a:pt x="4186340" y="3793610"/>
                    <a:pt x="4279230" y="3693909"/>
                  </a:cubicBezTo>
                  <a:cubicBezTo>
                    <a:pt x="4335800" y="3632800"/>
                    <a:pt x="4383471" y="3574959"/>
                    <a:pt x="4424785" y="3517209"/>
                  </a:cubicBezTo>
                  <a:cubicBezTo>
                    <a:pt x="4471367" y="3451559"/>
                    <a:pt x="4508959" y="3388725"/>
                    <a:pt x="4539922" y="3324800"/>
                  </a:cubicBezTo>
                  <a:cubicBezTo>
                    <a:pt x="4604664" y="3192774"/>
                    <a:pt x="4645162" y="3047763"/>
                    <a:pt x="4660234" y="2893945"/>
                  </a:cubicBezTo>
                  <a:cubicBezTo>
                    <a:pt x="4663776" y="2857443"/>
                    <a:pt x="4666046" y="2818671"/>
                    <a:pt x="4667045" y="2779081"/>
                  </a:cubicBezTo>
                  <a:lnTo>
                    <a:pt x="4667135" y="2774632"/>
                  </a:lnTo>
                  <a:cubicBezTo>
                    <a:pt x="4667408" y="2756834"/>
                    <a:pt x="4667680" y="2738583"/>
                    <a:pt x="4667408" y="2719787"/>
                  </a:cubicBezTo>
                  <a:cubicBezTo>
                    <a:pt x="4667408" y="2713976"/>
                    <a:pt x="4667317" y="2708256"/>
                    <a:pt x="4667317" y="2702444"/>
                  </a:cubicBezTo>
                  <a:cubicBezTo>
                    <a:pt x="4667317" y="2688188"/>
                    <a:pt x="4667226" y="2673569"/>
                    <a:pt x="4666772" y="2658950"/>
                  </a:cubicBezTo>
                  <a:cubicBezTo>
                    <a:pt x="4665228" y="2576139"/>
                    <a:pt x="4661142" y="2494599"/>
                    <a:pt x="4654787" y="2416691"/>
                  </a:cubicBezTo>
                  <a:cubicBezTo>
                    <a:pt x="4640531" y="2247618"/>
                    <a:pt x="4616014" y="2086263"/>
                    <a:pt x="4581781" y="1936985"/>
                  </a:cubicBezTo>
                  <a:cubicBezTo>
                    <a:pt x="4544280" y="1773814"/>
                    <a:pt x="4494884" y="1618361"/>
                    <a:pt x="4435046" y="1474894"/>
                  </a:cubicBezTo>
                  <a:cubicBezTo>
                    <a:pt x="4419519" y="1437484"/>
                    <a:pt x="4402993" y="1400164"/>
                    <a:pt x="4386104" y="1364116"/>
                  </a:cubicBezTo>
                  <a:cubicBezTo>
                    <a:pt x="4369578" y="1329248"/>
                    <a:pt x="4351236" y="1292837"/>
                    <a:pt x="4331623" y="1255698"/>
                  </a:cubicBezTo>
                  <a:cubicBezTo>
                    <a:pt x="4294757" y="1186054"/>
                    <a:pt x="4252988" y="1116318"/>
                    <a:pt x="4206861" y="1048216"/>
                  </a:cubicBezTo>
                  <a:cubicBezTo>
                    <a:pt x="4117058" y="913920"/>
                    <a:pt x="4012273" y="790612"/>
                    <a:pt x="3895592" y="681922"/>
                  </a:cubicBezTo>
                  <a:cubicBezTo>
                    <a:pt x="3836662" y="627441"/>
                    <a:pt x="3774281" y="576319"/>
                    <a:pt x="3710356" y="530192"/>
                  </a:cubicBezTo>
                  <a:cubicBezTo>
                    <a:pt x="3642437" y="481795"/>
                    <a:pt x="3574335" y="439299"/>
                    <a:pt x="3507777" y="403705"/>
                  </a:cubicBezTo>
                  <a:cubicBezTo>
                    <a:pt x="3371575" y="329974"/>
                    <a:pt x="3222932" y="272406"/>
                    <a:pt x="3065936" y="232543"/>
                  </a:cubicBezTo>
                  <a:cubicBezTo>
                    <a:pt x="2990933" y="213475"/>
                    <a:pt x="2913116" y="198220"/>
                    <a:pt x="2834573" y="187233"/>
                  </a:cubicBezTo>
                  <a:cubicBezTo>
                    <a:pt x="2758208" y="176610"/>
                    <a:pt x="2679756" y="169799"/>
                    <a:pt x="2601212" y="166894"/>
                  </a:cubicBezTo>
                  <a:cubicBezTo>
                    <a:pt x="2567434" y="165441"/>
                    <a:pt x="2533201" y="164715"/>
                    <a:pt x="2499332" y="164715"/>
                  </a:cubicBezTo>
                  <a:cubicBezTo>
                    <a:pt x="2378294" y="164715"/>
                    <a:pt x="2254531" y="173886"/>
                    <a:pt x="2131857" y="192046"/>
                  </a:cubicBezTo>
                  <a:cubicBezTo>
                    <a:pt x="2052043" y="204304"/>
                    <a:pt x="1974407" y="219468"/>
                    <a:pt x="1901130" y="237084"/>
                  </a:cubicBezTo>
                  <a:cubicBezTo>
                    <a:pt x="1822314" y="256334"/>
                    <a:pt x="1746040" y="278035"/>
                    <a:pt x="1674579" y="301553"/>
                  </a:cubicBezTo>
                  <a:cubicBezTo>
                    <a:pt x="1599849" y="326069"/>
                    <a:pt x="1525483" y="353764"/>
                    <a:pt x="1453477" y="383819"/>
                  </a:cubicBezTo>
                  <a:cubicBezTo>
                    <a:pt x="1381199" y="414147"/>
                    <a:pt x="1309011" y="447653"/>
                    <a:pt x="1238821" y="483338"/>
                  </a:cubicBezTo>
                  <a:cubicBezTo>
                    <a:pt x="1097715" y="555162"/>
                    <a:pt x="960695" y="637338"/>
                    <a:pt x="831666" y="727777"/>
                  </a:cubicBezTo>
                  <a:cubicBezTo>
                    <a:pt x="805061" y="746573"/>
                    <a:pt x="770102" y="771543"/>
                    <a:pt x="735416" y="798148"/>
                  </a:cubicBezTo>
                  <a:lnTo>
                    <a:pt x="735234" y="798330"/>
                  </a:lnTo>
                  <a:lnTo>
                    <a:pt x="735053" y="798511"/>
                  </a:lnTo>
                  <a:cubicBezTo>
                    <a:pt x="721796" y="808318"/>
                    <a:pt x="708448" y="818669"/>
                    <a:pt x="695554" y="828748"/>
                  </a:cubicBezTo>
                  <a:lnTo>
                    <a:pt x="687563" y="835014"/>
                  </a:lnTo>
                  <a:cubicBezTo>
                    <a:pt x="670765" y="847817"/>
                    <a:pt x="654784" y="860892"/>
                    <a:pt x="641254" y="871970"/>
                  </a:cubicBezTo>
                  <a:cubicBezTo>
                    <a:pt x="574061" y="926996"/>
                    <a:pt x="515131" y="978753"/>
                    <a:pt x="461013" y="1030147"/>
                  </a:cubicBezTo>
                  <a:cubicBezTo>
                    <a:pt x="343152" y="1141288"/>
                    <a:pt x="235189" y="1261782"/>
                    <a:pt x="139938" y="1388360"/>
                  </a:cubicBezTo>
                  <a:cubicBezTo>
                    <a:pt x="90632" y="1453919"/>
                    <a:pt x="44596" y="1521021"/>
                    <a:pt x="3281" y="1587670"/>
                  </a:cubicBezTo>
                  <a:lnTo>
                    <a:pt x="0" y="1593348"/>
                  </a:lnTo>
                  <a:lnTo>
                    <a:pt x="0" y="1287136"/>
                  </a:lnTo>
                  <a:lnTo>
                    <a:pt x="83949" y="1148949"/>
                  </a:lnTo>
                  <a:cubicBezTo>
                    <a:pt x="552260" y="455747"/>
                    <a:pt x="1345344" y="0"/>
                    <a:pt x="224490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ubtitle 2">
            <a:extLst>
              <a:ext uri="{FF2B5EF4-FFF2-40B4-BE49-F238E27FC236}">
                <a16:creationId xmlns:a16="http://schemas.microsoft.com/office/drawing/2014/main" id="{C9971254-893D-44FC-AE93-19128B629507}"/>
              </a:ext>
            </a:extLst>
          </p:cNvPr>
          <p:cNvSpPr>
            <a:spLocks noGrp="1"/>
          </p:cNvSpPr>
          <p:nvPr>
            <p:ph type="subTitle" idx="1"/>
          </p:nvPr>
        </p:nvSpPr>
        <p:spPr>
          <a:xfrm>
            <a:off x="4942399" y="1443334"/>
            <a:ext cx="7010030" cy="4859697"/>
          </a:xfrm>
        </p:spPr>
        <p:txBody>
          <a:bodyPr vert="horz" lIns="91440" tIns="45720" rIns="91440" bIns="45720" rtlCol="0" anchor="ctr">
            <a:normAutofit/>
          </a:bodyPr>
          <a:lstStyle/>
          <a:p>
            <a:pPr marL="57150" indent="-285750" algn="l">
              <a:buSzPct val="73000"/>
              <a:buFont typeface="Wingdings" panose="05000000000000000000" pitchFamily="2" charset="2"/>
              <a:buChar char="q"/>
            </a:pPr>
            <a:endParaRPr lang="en-US" sz="1800">
              <a:solidFill>
                <a:schemeClr val="tx2"/>
              </a:solidFill>
            </a:endParaRPr>
          </a:p>
          <a:p>
            <a:pPr marL="457200" indent="-457200" algn="l">
              <a:buSzPct val="73000"/>
              <a:buFont typeface="Wingdings" panose="05000000000000000000" pitchFamily="2" charset="2"/>
              <a:buChar char="q"/>
            </a:pPr>
            <a:endParaRPr lang="en-US" sz="3200" b="1"/>
          </a:p>
          <a:p>
            <a:pPr marL="457200" indent="-457200" algn="l">
              <a:buSzPct val="73000"/>
              <a:buFont typeface="Wingdings" panose="05000000000000000000" pitchFamily="2" charset="2"/>
              <a:buChar char="q"/>
            </a:pPr>
            <a:endParaRPr lang="en-US" sz="3200" b="1"/>
          </a:p>
          <a:p>
            <a:pPr marL="457200" indent="-457200" algn="l">
              <a:buSzPct val="73000"/>
              <a:buFont typeface="Wingdings" panose="05000000000000000000" pitchFamily="2" charset="2"/>
              <a:buChar char="q"/>
            </a:pPr>
            <a:r>
              <a:rPr lang="en-US" b="1"/>
              <a:t>Training</a:t>
            </a:r>
            <a:r>
              <a:rPr kumimoji="0" lang="en-US" b="1"/>
              <a:t> of the Month for Relias</a:t>
            </a:r>
            <a:endParaRPr lang="en-US" b="1">
              <a:cs typeface="Calibri"/>
            </a:endParaRPr>
          </a:p>
          <a:p>
            <a:pPr marL="914400" lvl="1" indent="-457200" algn="l">
              <a:buSzPct val="73000"/>
              <a:buFont typeface="Courier New" panose="05000000000000000000" pitchFamily="2" charset="2"/>
              <a:buChar char="o"/>
            </a:pPr>
            <a:r>
              <a:rPr lang="en-US" sz="2400" b="1">
                <a:latin typeface="Calibri"/>
                <a:cs typeface="Calibri"/>
              </a:rPr>
              <a:t>Preventing, Identifying, and Responding to Abuse and Neglect Due: April 30</a:t>
            </a:r>
            <a:endParaRPr lang="en-US" b="1">
              <a:cs typeface="Calibri"/>
            </a:endParaRPr>
          </a:p>
          <a:p>
            <a:pPr marL="457200" indent="-457200" algn="l">
              <a:buSzPct val="73000"/>
              <a:buFont typeface="Wingdings" panose="05000000000000000000" pitchFamily="2" charset="2"/>
              <a:buChar char="q"/>
            </a:pPr>
            <a:r>
              <a:rPr kumimoji="0" lang="en-US" b="1"/>
              <a:t>DREAM Pre-Employment and Drea</a:t>
            </a:r>
            <a:r>
              <a:rPr lang="en-US" b="1"/>
              <a:t>m Job Fair- </a:t>
            </a:r>
            <a:r>
              <a:rPr lang="en-US" sz="2400" b="1">
                <a:solidFill>
                  <a:srgbClr val="0070C0"/>
                </a:solidFill>
                <a:latin typeface="Calibri"/>
                <a:cs typeface="Calibri"/>
              </a:rPr>
              <a:t> </a:t>
            </a:r>
            <a:r>
              <a:rPr lang="en-US" sz="1800" b="1">
                <a:solidFill>
                  <a:srgbClr val="0070C0"/>
                </a:solidFill>
                <a:latin typeface="Calibri"/>
                <a:cs typeface="Calibri"/>
              </a:rPr>
              <a:t>information on next slide</a:t>
            </a:r>
            <a:endParaRPr lang="en-US" sz="1800" b="1">
              <a:cs typeface="Calibri"/>
            </a:endParaRPr>
          </a:p>
          <a:p>
            <a:pPr marL="457200" indent="-457200" algn="l">
              <a:buSzPct val="73000"/>
              <a:buFont typeface="Wingdings" panose="05000000000000000000" pitchFamily="2" charset="2"/>
              <a:buChar char="q"/>
            </a:pPr>
            <a:r>
              <a:rPr lang="en-US" b="1">
                <a:latin typeface="Calibri"/>
                <a:cs typeface="Calibri"/>
              </a:rPr>
              <a:t>Valor in the Workplace: Empowering Veteran Talent-</a:t>
            </a:r>
            <a:r>
              <a:rPr lang="en-US" sz="1800" b="1">
                <a:solidFill>
                  <a:srgbClr val="0070C0"/>
                </a:solidFill>
                <a:latin typeface="Calibri"/>
                <a:cs typeface="Calibri"/>
              </a:rPr>
              <a:t> information on next slide</a:t>
            </a:r>
          </a:p>
          <a:p>
            <a:pPr marL="457200" indent="-457200" algn="l">
              <a:buSzPct val="73000"/>
              <a:buFont typeface="Wingdings" panose="05000000000000000000" pitchFamily="2" charset="2"/>
              <a:buChar char="q"/>
            </a:pPr>
            <a:endParaRPr lang="en-US" sz="3200" b="1">
              <a:solidFill>
                <a:srgbClr val="000000"/>
              </a:solidFill>
              <a:cs typeface="Calibri" panose="020F0502020204030204"/>
            </a:endParaRPr>
          </a:p>
          <a:p>
            <a:pPr algn="l"/>
            <a:endParaRPr lang="en-US" sz="1800">
              <a:solidFill>
                <a:schemeClr val="tx2"/>
              </a:solidFill>
              <a:cs typeface="Calibri" panose="020F0502020204030204"/>
            </a:endParaRPr>
          </a:p>
          <a:p>
            <a:pPr indent="-228600" algn="l">
              <a:buFont typeface="Arial" panose="020B0604020202020204" pitchFamily="34" charset="0"/>
              <a:buChar char="•"/>
            </a:pPr>
            <a:endParaRPr lang="en-US" sz="1800">
              <a:solidFill>
                <a:schemeClr val="tx2"/>
              </a:solidFill>
              <a:cs typeface="Calibri" panose="020F0502020204030204"/>
            </a:endParaRPr>
          </a:p>
          <a:p>
            <a:pPr indent="-228600" algn="l">
              <a:buFont typeface="Arial" panose="020B0604020202020204" pitchFamily="34" charset="0"/>
              <a:buChar char="•"/>
            </a:pPr>
            <a:endParaRPr lang="en-US" sz="1800">
              <a:solidFill>
                <a:schemeClr val="tx2"/>
              </a:solidFill>
              <a:cs typeface="Calibri" panose="020F0502020204030204"/>
            </a:endParaRPr>
          </a:p>
          <a:p>
            <a:pPr indent="-228600" algn="l">
              <a:buFont typeface="Arial" panose="020B0604020202020204" pitchFamily="34" charset="0"/>
              <a:buChar char="•"/>
            </a:pPr>
            <a:endParaRPr lang="en-US" sz="1800">
              <a:solidFill>
                <a:schemeClr val="tx2"/>
              </a:solidFill>
              <a:cs typeface="Calibri" panose="020F0502020204030204"/>
            </a:endParaRPr>
          </a:p>
        </p:txBody>
      </p:sp>
    </p:spTree>
    <p:extLst>
      <p:ext uri="{BB962C8B-B14F-4D97-AF65-F5344CB8AC3E}">
        <p14:creationId xmlns:p14="http://schemas.microsoft.com/office/powerpoint/2010/main" val="9423331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E9388D-904F-2EEF-F93D-C682860983C1}"/>
              </a:ext>
            </a:extLst>
          </p:cNvPr>
          <p:cNvPicPr>
            <a:picLocks noChangeAspect="1"/>
          </p:cNvPicPr>
          <p:nvPr/>
        </p:nvPicPr>
        <p:blipFill rotWithShape="1">
          <a:blip r:embed="rId2"/>
          <a:srcRect l="6591" r="6833" b="-1"/>
          <a:stretch/>
        </p:blipFill>
        <p:spPr>
          <a:xfrm>
            <a:off x="5419264" y="3265080"/>
            <a:ext cx="6129269" cy="3592925"/>
          </a:xfrm>
          <a:prstGeom prst="rect">
            <a:avLst/>
          </a:prstGeom>
        </p:spPr>
      </p:pic>
      <p:pic>
        <p:nvPicPr>
          <p:cNvPr id="7" name="Picture 6">
            <a:extLst>
              <a:ext uri="{FF2B5EF4-FFF2-40B4-BE49-F238E27FC236}">
                <a16:creationId xmlns:a16="http://schemas.microsoft.com/office/drawing/2014/main" id="{D5F31A8D-C134-2773-57C8-D956823DE2C3}"/>
              </a:ext>
            </a:extLst>
          </p:cNvPr>
          <p:cNvPicPr>
            <a:picLocks noChangeAspect="1"/>
          </p:cNvPicPr>
          <p:nvPr/>
        </p:nvPicPr>
        <p:blipFill rotWithShape="1">
          <a:blip r:embed="rId3"/>
          <a:srcRect l="369" r="2649" b="-1"/>
          <a:stretch/>
        </p:blipFill>
        <p:spPr>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22" name="Rectangle 11">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045" y="643467"/>
            <a:ext cx="4661488"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3">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66436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2284899-28C8-1C61-D0B3-3C6AE8F0A546}"/>
              </a:ext>
            </a:extLst>
          </p:cNvPr>
          <p:cNvPicPr>
            <a:picLocks noChangeAspect="1"/>
          </p:cNvPicPr>
          <p:nvPr/>
        </p:nvPicPr>
        <p:blipFill>
          <a:blip r:embed="rId2"/>
          <a:stretch>
            <a:fillRect/>
          </a:stretch>
        </p:blipFill>
        <p:spPr>
          <a:xfrm>
            <a:off x="62166" y="5162518"/>
            <a:ext cx="3394841" cy="1206760"/>
          </a:xfrm>
          <a:prstGeom prst="rect">
            <a:avLst/>
          </a:prstGeom>
        </p:spPr>
      </p:pic>
      <p:pic>
        <p:nvPicPr>
          <p:cNvPr id="17" name="Picture 16">
            <a:extLst>
              <a:ext uri="{FF2B5EF4-FFF2-40B4-BE49-F238E27FC236}">
                <a16:creationId xmlns:a16="http://schemas.microsoft.com/office/drawing/2014/main" id="{74662DB7-3E69-ED13-085A-FF0D1A0F44B9}"/>
              </a:ext>
            </a:extLst>
          </p:cNvPr>
          <p:cNvPicPr>
            <a:picLocks noChangeAspect="1"/>
          </p:cNvPicPr>
          <p:nvPr/>
        </p:nvPicPr>
        <p:blipFill>
          <a:blip r:embed="rId3">
            <a:alphaModFix amt="15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0EA088B-9B30-C006-D969-05C98B130DF4}"/>
              </a:ext>
            </a:extLst>
          </p:cNvPr>
          <p:cNvSpPr>
            <a:spLocks noGrp="1"/>
          </p:cNvSpPr>
          <p:nvPr>
            <p:ph type="ctrTitle"/>
          </p:nvPr>
        </p:nvSpPr>
        <p:spPr>
          <a:xfrm>
            <a:off x="466777" y="351885"/>
            <a:ext cx="11258445" cy="910913"/>
          </a:xfrm>
        </p:spPr>
        <p:txBody>
          <a:bodyPr>
            <a:noAutofit/>
          </a:bodyPr>
          <a:lstStyle/>
          <a:p>
            <a:r>
              <a:rPr kumimoji="0" lang="en-US" sz="3200" b="1" i="0" u="none" strike="noStrike" kern="1200" cap="none" spc="0" normalizeH="0" baseline="0" noProof="0">
                <a:ln>
                  <a:noFill/>
                </a:ln>
                <a:solidFill>
                  <a:srgbClr val="002677"/>
                </a:solidFill>
                <a:effectLst/>
                <a:uLnTx/>
                <a:uFillTx/>
                <a:latin typeface="Georgia"/>
                <a:ea typeface="+mj-ea"/>
                <a:cs typeface="+mj-cs"/>
              </a:rPr>
              <a:t>Valor in the W</a:t>
            </a:r>
            <a:r>
              <a:rPr kumimoji="0" lang="en-US" sz="3200" b="1" u="none" strike="noStrike" kern="1200" cap="none" spc="0" normalizeH="0" baseline="0" noProof="0">
                <a:ln>
                  <a:noFill/>
                </a:ln>
                <a:solidFill>
                  <a:srgbClr val="002677"/>
                </a:solidFill>
                <a:effectLst/>
                <a:uLnTx/>
                <a:uFillTx/>
                <a:latin typeface="Georgia"/>
                <a:ea typeface="+mj-ea"/>
                <a:cs typeface="+mj-cs"/>
              </a:rPr>
              <a:t>or</a:t>
            </a:r>
            <a:r>
              <a:rPr kumimoji="0" lang="en-US" sz="3200" b="1" i="0" u="none" strike="noStrike" kern="1200" cap="none" spc="0" normalizeH="0" baseline="0" noProof="0">
                <a:ln>
                  <a:noFill/>
                </a:ln>
                <a:solidFill>
                  <a:srgbClr val="002677"/>
                </a:solidFill>
                <a:effectLst/>
                <a:uLnTx/>
                <a:uFillTx/>
                <a:latin typeface="Georgia"/>
                <a:ea typeface="+mj-ea"/>
                <a:cs typeface="+mj-cs"/>
              </a:rPr>
              <a:t>kplace: Empowering Veteran Talent</a:t>
            </a:r>
            <a:endParaRPr lang="en-US" sz="3600">
              <a:latin typeface="+mn-lt"/>
            </a:endParaRPr>
          </a:p>
        </p:txBody>
      </p:sp>
      <p:sp>
        <p:nvSpPr>
          <p:cNvPr id="6" name="TextBox 5">
            <a:extLst>
              <a:ext uri="{FF2B5EF4-FFF2-40B4-BE49-F238E27FC236}">
                <a16:creationId xmlns:a16="http://schemas.microsoft.com/office/drawing/2014/main" id="{B8F1A2CB-4703-A9CD-E251-18C57178124E}"/>
              </a:ext>
            </a:extLst>
          </p:cNvPr>
          <p:cNvSpPr txBox="1"/>
          <p:nvPr/>
        </p:nvSpPr>
        <p:spPr>
          <a:xfrm>
            <a:off x="-83703" y="1367364"/>
            <a:ext cx="12359403" cy="923330"/>
          </a:xfrm>
          <a:prstGeom prst="rect">
            <a:avLst/>
          </a:prstGeom>
          <a:noFill/>
        </p:spPr>
        <p:txBody>
          <a:bodyPr wrap="square">
            <a:spAutoFit/>
          </a:bodyPr>
          <a:lstStyle/>
          <a:p>
            <a:pPr algn="ctr"/>
            <a:r>
              <a:rPr kumimoji="0" lang="en-US" b="1" i="0" u="none" strike="noStrike" kern="1200" cap="none" spc="0" normalizeH="0" baseline="0" noProof="0">
                <a:ln>
                  <a:noFill/>
                </a:ln>
                <a:solidFill>
                  <a:srgbClr val="002677"/>
                </a:solidFill>
                <a:effectLst/>
                <a:uLnTx/>
                <a:uFillTx/>
                <a:latin typeface="Georgia"/>
                <a:ea typeface="+mj-ea"/>
                <a:cs typeface="+mj-cs"/>
              </a:rPr>
              <a:t>Join us for an exclusive webinar where we delve into the best practices for hiring, training, and retaining our nation's heroes and their advocates. Learn how you can enhance your organization's workforce with the unique skills and perspectives that veterans bring to the table. </a:t>
            </a:r>
          </a:p>
        </p:txBody>
      </p:sp>
      <p:sp>
        <p:nvSpPr>
          <p:cNvPr id="11" name="TextBox 10">
            <a:extLst>
              <a:ext uri="{FF2B5EF4-FFF2-40B4-BE49-F238E27FC236}">
                <a16:creationId xmlns:a16="http://schemas.microsoft.com/office/drawing/2014/main" id="{2A24B892-CAE6-61BA-FAA2-9FEA45CF714E}"/>
              </a:ext>
            </a:extLst>
          </p:cNvPr>
          <p:cNvSpPr txBox="1"/>
          <p:nvPr/>
        </p:nvSpPr>
        <p:spPr>
          <a:xfrm>
            <a:off x="2407801" y="2520009"/>
            <a:ext cx="8075220" cy="1615827"/>
          </a:xfrm>
          <a:prstGeom prst="rect">
            <a:avLst/>
          </a:prstGeom>
          <a:noFill/>
        </p:spPr>
        <p:txBody>
          <a:bodyPr wrap="square" rtlCol="0">
            <a:spAutoFit/>
          </a:bodyPr>
          <a:lstStyle/>
          <a:p>
            <a:pPr algn="ctr">
              <a:spcAft>
                <a:spcPts val="600"/>
              </a:spcAft>
            </a:pPr>
            <a:r>
              <a:rPr kumimoji="0" lang="en-US" b="1" i="0" u="none" strike="noStrike" kern="1200" cap="none" spc="0" normalizeH="0" baseline="0" noProof="0">
                <a:ln>
                  <a:noFill/>
                </a:ln>
                <a:solidFill>
                  <a:srgbClr val="002677"/>
                </a:solidFill>
                <a:effectLst/>
                <a:uLnTx/>
                <a:uFillTx/>
                <a:latin typeface="Georgia"/>
                <a:ea typeface="+mj-ea"/>
                <a:cs typeface="+mj-cs"/>
              </a:rPr>
              <a:t>Expert Panelists:</a:t>
            </a:r>
          </a:p>
          <a:p>
            <a:pPr algn="ctr"/>
            <a:r>
              <a:rPr kumimoji="0" lang="en-US" sz="1400" b="1" i="0" u="none" strike="noStrike" kern="1200" cap="none" spc="0" normalizeH="0" baseline="0" noProof="0">
                <a:ln>
                  <a:noFill/>
                </a:ln>
                <a:solidFill>
                  <a:srgbClr val="002677"/>
                </a:solidFill>
                <a:effectLst/>
                <a:uLnTx/>
                <a:uFillTx/>
                <a:latin typeface="Georgia"/>
                <a:ea typeface="+mj-ea"/>
                <a:cs typeface="+mj-cs"/>
              </a:rPr>
              <a:t>Ian Wilson, Veteran Advocate, UHC</a:t>
            </a:r>
          </a:p>
          <a:p>
            <a:pPr algn="ctr"/>
            <a:r>
              <a:rPr lang="en-US" sz="1400" b="1">
                <a:solidFill>
                  <a:srgbClr val="002677"/>
                </a:solidFill>
                <a:latin typeface="Georgia"/>
                <a:ea typeface="+mj-ea"/>
                <a:cs typeface="+mj-cs"/>
              </a:rPr>
              <a:t>Bill Manson, Vocational Rehabilitation Administrator, UHC</a:t>
            </a:r>
            <a:endParaRPr kumimoji="0" lang="en-US" sz="1400" b="1" i="0" u="none" strike="noStrike" kern="1200" cap="none" spc="0" normalizeH="0" baseline="0" noProof="0">
              <a:ln>
                <a:noFill/>
              </a:ln>
              <a:solidFill>
                <a:srgbClr val="002677"/>
              </a:solidFill>
              <a:effectLst/>
              <a:uLnTx/>
              <a:uFillTx/>
              <a:latin typeface="Georgia"/>
              <a:ea typeface="+mj-ea"/>
              <a:cs typeface="+mj-cs"/>
            </a:endParaRPr>
          </a:p>
          <a:p>
            <a:pPr algn="ctr"/>
            <a:r>
              <a:rPr kumimoji="0" lang="en-US" sz="1400" b="1" i="0" u="none" strike="noStrike" kern="1200" cap="none" spc="0" normalizeH="0" baseline="0" noProof="0">
                <a:ln>
                  <a:noFill/>
                </a:ln>
                <a:solidFill>
                  <a:srgbClr val="002677"/>
                </a:solidFill>
                <a:effectLst/>
                <a:uLnTx/>
                <a:uFillTx/>
                <a:latin typeface="Georgia"/>
                <a:ea typeface="+mj-ea"/>
                <a:cs typeface="+mj-cs"/>
              </a:rPr>
              <a:t>Josh Johnson, Director of Programs, Special Operators Transition Foundation (SOTF)</a:t>
            </a:r>
          </a:p>
          <a:p>
            <a:pPr algn="ctr"/>
            <a:r>
              <a:rPr kumimoji="0" lang="en-US" sz="1400" b="1" i="0" u="none" strike="noStrike" kern="1200" cap="none" spc="0" normalizeH="0" baseline="0" noProof="0">
                <a:ln>
                  <a:noFill/>
                </a:ln>
                <a:solidFill>
                  <a:srgbClr val="002677"/>
                </a:solidFill>
                <a:effectLst/>
                <a:uLnTx/>
                <a:uFillTx/>
                <a:latin typeface="Georgia"/>
                <a:ea typeface="+mj-ea"/>
                <a:cs typeface="+mj-cs"/>
              </a:rPr>
              <a:t>Angie Arias, Operations Coordinator, SOTF</a:t>
            </a:r>
            <a:endParaRPr lang="en-US" sz="800"/>
          </a:p>
          <a:p>
            <a:pPr algn="ctr"/>
            <a:endParaRPr lang="en-US" sz="2000"/>
          </a:p>
        </p:txBody>
      </p:sp>
      <p:sp>
        <p:nvSpPr>
          <p:cNvPr id="12" name="TextBox 11">
            <a:extLst>
              <a:ext uri="{FF2B5EF4-FFF2-40B4-BE49-F238E27FC236}">
                <a16:creationId xmlns:a16="http://schemas.microsoft.com/office/drawing/2014/main" id="{0D5B9EBE-9854-0B3F-636D-E3821E2E17D6}"/>
              </a:ext>
            </a:extLst>
          </p:cNvPr>
          <p:cNvSpPr txBox="1"/>
          <p:nvPr/>
        </p:nvSpPr>
        <p:spPr>
          <a:xfrm>
            <a:off x="4040118" y="5545103"/>
            <a:ext cx="3600956" cy="861774"/>
          </a:xfrm>
          <a:prstGeom prst="rect">
            <a:avLst/>
          </a:prstGeom>
          <a:noFill/>
        </p:spPr>
        <p:txBody>
          <a:bodyPr wrap="square" rtlCol="0">
            <a:spAutoFit/>
          </a:bodyPr>
          <a:lstStyle/>
          <a:p>
            <a:r>
              <a:rPr kumimoji="0" lang="en-US" b="1" i="0" u="none" strike="noStrike" kern="1200" cap="none" spc="0" normalizeH="0" baseline="0" noProof="0">
                <a:ln>
                  <a:noFill/>
                </a:ln>
                <a:solidFill>
                  <a:srgbClr val="002677"/>
                </a:solidFill>
                <a:effectLst/>
                <a:uLnTx/>
                <a:uFillTx/>
                <a:latin typeface="Georgia"/>
                <a:ea typeface="+mj-ea"/>
                <a:cs typeface="+mj-cs"/>
              </a:rPr>
              <a:t>Event Details</a:t>
            </a:r>
          </a:p>
          <a:p>
            <a:r>
              <a:rPr kumimoji="0" lang="en-US" sz="1600" b="1" i="0" u="none" strike="noStrike" kern="1200" cap="none" spc="0" normalizeH="0" baseline="0" noProof="0">
                <a:ln>
                  <a:noFill/>
                </a:ln>
                <a:solidFill>
                  <a:srgbClr val="002677"/>
                </a:solidFill>
                <a:effectLst/>
                <a:uLnTx/>
                <a:uFillTx/>
                <a:latin typeface="Georgia"/>
                <a:ea typeface="+mj-ea"/>
                <a:cs typeface="+mj-cs"/>
              </a:rPr>
              <a:t>Date: April 23</a:t>
            </a:r>
            <a:r>
              <a:rPr kumimoji="0" lang="en-US" sz="1600" b="1" i="0" u="none" strike="noStrike" kern="1200" cap="none" spc="0" normalizeH="0" baseline="30000" noProof="0">
                <a:ln>
                  <a:noFill/>
                </a:ln>
                <a:solidFill>
                  <a:srgbClr val="002677"/>
                </a:solidFill>
                <a:effectLst/>
                <a:uLnTx/>
                <a:uFillTx/>
                <a:latin typeface="Georgia"/>
                <a:ea typeface="+mj-ea"/>
                <a:cs typeface="+mj-cs"/>
              </a:rPr>
              <a:t>rd</a:t>
            </a:r>
            <a:r>
              <a:rPr kumimoji="0" lang="en-US" sz="1600" b="1" i="0" u="none" strike="noStrike" kern="1200" cap="none" spc="0" normalizeH="0" baseline="0" noProof="0">
                <a:ln>
                  <a:noFill/>
                </a:ln>
                <a:solidFill>
                  <a:srgbClr val="002677"/>
                </a:solidFill>
                <a:effectLst/>
                <a:uLnTx/>
                <a:uFillTx/>
                <a:latin typeface="Georgia"/>
                <a:ea typeface="+mj-ea"/>
                <a:cs typeface="+mj-cs"/>
              </a:rPr>
              <a:t> </a:t>
            </a:r>
          </a:p>
          <a:p>
            <a:r>
              <a:rPr kumimoji="0" lang="en-US" sz="1600" b="1" i="0" u="none" strike="noStrike" kern="1200" cap="none" spc="0" normalizeH="0" baseline="0" noProof="0">
                <a:ln>
                  <a:noFill/>
                </a:ln>
                <a:solidFill>
                  <a:srgbClr val="002677"/>
                </a:solidFill>
                <a:effectLst/>
                <a:uLnTx/>
                <a:uFillTx/>
                <a:latin typeface="Georgia"/>
                <a:ea typeface="+mj-ea"/>
                <a:cs typeface="+mj-cs"/>
              </a:rPr>
              <a:t>Time: 10am-11am </a:t>
            </a:r>
          </a:p>
        </p:txBody>
      </p:sp>
      <p:sp>
        <p:nvSpPr>
          <p:cNvPr id="13" name="TextBox 12">
            <a:extLst>
              <a:ext uri="{FF2B5EF4-FFF2-40B4-BE49-F238E27FC236}">
                <a16:creationId xmlns:a16="http://schemas.microsoft.com/office/drawing/2014/main" id="{4E31B527-2935-146C-2B2C-2C358E2056C7}"/>
              </a:ext>
            </a:extLst>
          </p:cNvPr>
          <p:cNvSpPr txBox="1"/>
          <p:nvPr/>
        </p:nvSpPr>
        <p:spPr>
          <a:xfrm>
            <a:off x="2933984" y="4071671"/>
            <a:ext cx="6684020" cy="1400383"/>
          </a:xfrm>
          <a:prstGeom prst="rect">
            <a:avLst/>
          </a:prstGeom>
          <a:noFill/>
        </p:spPr>
        <p:txBody>
          <a:bodyPr wrap="square" rtlCol="0">
            <a:spAutoFit/>
          </a:bodyPr>
          <a:lstStyle/>
          <a:p>
            <a:pPr algn="ctr">
              <a:spcAft>
                <a:spcPts val="600"/>
              </a:spcAft>
            </a:pPr>
            <a:r>
              <a:rPr kumimoji="0" lang="en-US" b="1" i="0" u="none" strike="noStrike" kern="1200" cap="none" spc="0" normalizeH="0" baseline="0" noProof="0">
                <a:ln>
                  <a:noFill/>
                </a:ln>
                <a:solidFill>
                  <a:srgbClr val="002677"/>
                </a:solidFill>
                <a:effectLst/>
                <a:uLnTx/>
                <a:uFillTx/>
                <a:latin typeface="Georgia"/>
                <a:ea typeface="+mj-ea"/>
                <a:cs typeface="+mj-cs"/>
              </a:rPr>
              <a:t>Target Audience:</a:t>
            </a:r>
          </a:p>
          <a:p>
            <a:pPr algn="ctr"/>
            <a:r>
              <a:rPr kumimoji="0" lang="en-US" sz="1400" b="1" i="0" u="none" strike="noStrike" kern="1200" cap="none" spc="0" normalizeH="0" baseline="0" noProof="0">
                <a:ln>
                  <a:noFill/>
                </a:ln>
                <a:solidFill>
                  <a:srgbClr val="002677"/>
                </a:solidFill>
                <a:effectLst/>
                <a:uLnTx/>
                <a:uFillTx/>
                <a:latin typeface="Georgia"/>
                <a:ea typeface="+mj-ea"/>
                <a:cs typeface="+mj-cs"/>
              </a:rPr>
              <a:t>HR Professionals, Training &amp; Compliance Officers, Marketing Teams, Talent Acquisition Specialists, and Transitioning Veterans &amp; Their Supporters</a:t>
            </a:r>
          </a:p>
          <a:p>
            <a:endParaRPr lang="en-US" sz="2000"/>
          </a:p>
        </p:txBody>
      </p:sp>
      <p:pic>
        <p:nvPicPr>
          <p:cNvPr id="14" name="Picture 13">
            <a:extLst>
              <a:ext uri="{FF2B5EF4-FFF2-40B4-BE49-F238E27FC236}">
                <a16:creationId xmlns:a16="http://schemas.microsoft.com/office/drawing/2014/main" id="{4C91FD93-0BBA-9D33-1C29-B21B0929B79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43486" y="6228522"/>
            <a:ext cx="1413610" cy="540386"/>
          </a:xfrm>
          <a:prstGeom prst="rect">
            <a:avLst/>
          </a:prstGeom>
          <a:noFill/>
          <a:ln>
            <a:noFill/>
          </a:ln>
        </p:spPr>
      </p:pic>
      <p:pic>
        <p:nvPicPr>
          <p:cNvPr id="8" name="Picture 7">
            <a:hlinkClick r:id="rId5"/>
            <a:extLst>
              <a:ext uri="{FF2B5EF4-FFF2-40B4-BE49-F238E27FC236}">
                <a16:creationId xmlns:a16="http://schemas.microsoft.com/office/drawing/2014/main" id="{B00BEEBA-E185-7D86-DFC5-D5E436A1A7FA}"/>
              </a:ext>
            </a:extLst>
          </p:cNvPr>
          <p:cNvPicPr>
            <a:picLocks noChangeAspect="1"/>
          </p:cNvPicPr>
          <p:nvPr/>
        </p:nvPicPr>
        <p:blipFill>
          <a:blip r:embed="rId6"/>
          <a:stretch>
            <a:fillRect/>
          </a:stretch>
        </p:blipFill>
        <p:spPr>
          <a:xfrm>
            <a:off x="6449894" y="5516944"/>
            <a:ext cx="2667000" cy="857250"/>
          </a:xfrm>
          <a:prstGeom prst="rect">
            <a:avLst/>
          </a:prstGeom>
        </p:spPr>
      </p:pic>
    </p:spTree>
    <p:extLst>
      <p:ext uri="{BB962C8B-B14F-4D97-AF65-F5344CB8AC3E}">
        <p14:creationId xmlns:p14="http://schemas.microsoft.com/office/powerpoint/2010/main" val="13208922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30511CB-2556-40C9-9975-93D0D2EF2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0" name="Rectangle 29">
            <a:extLst>
              <a:ext uri="{FF2B5EF4-FFF2-40B4-BE49-F238E27FC236}">
                <a16:creationId xmlns:a16="http://schemas.microsoft.com/office/drawing/2014/main" id="{0137E738-AFAB-48B2-97F9-5C4BF3934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2" name="Straight Connector 31">
            <a:extLst>
              <a:ext uri="{FF2B5EF4-FFF2-40B4-BE49-F238E27FC236}">
                <a16:creationId xmlns:a16="http://schemas.microsoft.com/office/drawing/2014/main" id="{0703A2A2-0F14-45FC-8CB4-D5DEEC49AC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4" name="Rectangle 33">
            <a:extLst>
              <a:ext uri="{FF2B5EF4-FFF2-40B4-BE49-F238E27FC236}">
                <a16:creationId xmlns:a16="http://schemas.microsoft.com/office/drawing/2014/main" id="{552D83D0-1B9D-4034-A175-CA98015275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7D904C-DB93-11BC-AF03-ECB3E251EE7A}"/>
              </a:ext>
            </a:extLst>
          </p:cNvPr>
          <p:cNvSpPr>
            <a:spLocks noGrp="1"/>
          </p:cNvSpPr>
          <p:nvPr>
            <p:ph type="ctrTitle"/>
          </p:nvPr>
        </p:nvSpPr>
        <p:spPr>
          <a:xfrm>
            <a:off x="6956868" y="634946"/>
            <a:ext cx="4592874" cy="1450757"/>
          </a:xfrm>
        </p:spPr>
        <p:txBody>
          <a:bodyPr vert="horz" lIns="91440" tIns="45720" rIns="91440" bIns="45720" rtlCol="0" anchor="b">
            <a:normAutofit/>
          </a:bodyPr>
          <a:lstStyle/>
          <a:p>
            <a:pPr defTabSz="914400"/>
            <a:r>
              <a:rPr lang="en-US" sz="4800" spc="-50">
                <a:solidFill>
                  <a:schemeClr val="tx1">
                    <a:lumMod val="75000"/>
                    <a:lumOff val="25000"/>
                  </a:schemeClr>
                </a:solidFill>
              </a:rPr>
              <a:t>We switched to Teams!</a:t>
            </a:r>
          </a:p>
        </p:txBody>
      </p:sp>
      <p:sp>
        <p:nvSpPr>
          <p:cNvPr id="36" name="Rectangle 35">
            <a:extLst>
              <a:ext uri="{FF2B5EF4-FFF2-40B4-BE49-F238E27FC236}">
                <a16:creationId xmlns:a16="http://schemas.microsoft.com/office/drawing/2014/main" id="{5BB7A09E-9DB2-4EB4-9C14-D3E1C780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79458" cy="63343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406B87E-474F-4B1D-9DBA-587A2BC73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background with white text&#10;&#10;Description automatically generated">
            <a:extLst>
              <a:ext uri="{FF2B5EF4-FFF2-40B4-BE49-F238E27FC236}">
                <a16:creationId xmlns:a16="http://schemas.microsoft.com/office/drawing/2014/main" id="{0104FC4C-86C1-A282-9F3C-63103AD9816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760" r="1" b="1"/>
          <a:stretch/>
        </p:blipFill>
        <p:spPr>
          <a:xfrm>
            <a:off x="458336" y="954982"/>
            <a:ext cx="2784700" cy="2141739"/>
          </a:xfrm>
          <a:prstGeom prst="rect">
            <a:avLst/>
          </a:prstGeom>
          <a:ln>
            <a:noFill/>
          </a:ln>
          <a:effectLst>
            <a:outerShdw blurRad="292100" dist="139700" dir="2700000" algn="tl" rotWithShape="0">
              <a:srgbClr val="333333">
                <a:alpha val="65000"/>
              </a:srgbClr>
            </a:outerShdw>
          </a:effectLst>
        </p:spPr>
      </p:pic>
      <p:sp>
        <p:nvSpPr>
          <p:cNvPr id="40" name="Rectangle 39">
            <a:extLst>
              <a:ext uri="{FF2B5EF4-FFF2-40B4-BE49-F238E27FC236}">
                <a16:creationId xmlns:a16="http://schemas.microsoft.com/office/drawing/2014/main" id="{D4A28900-D253-40FB-A828-B609002BD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061" y="321733"/>
            <a:ext cx="2583939"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5525586A-EF27-4F5E-93D3-443559DBEC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6569" y="2085703"/>
            <a:ext cx="41148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87C04326-2C03-4AAE-A2F7-FEA42A885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35564"/>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4F95911-88F4-4A79-8333-3B1D7B05B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of a company&#10;&#10;Description automatically generated">
            <a:extLst>
              <a:ext uri="{FF2B5EF4-FFF2-40B4-BE49-F238E27FC236}">
                <a16:creationId xmlns:a16="http://schemas.microsoft.com/office/drawing/2014/main" id="{5F0C9219-5431-DE62-316F-73D80F37BE5C}"/>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r="1" b="10946"/>
          <a:stretch/>
        </p:blipFill>
        <p:spPr>
          <a:xfrm>
            <a:off x="3664752" y="3266991"/>
            <a:ext cx="2295082" cy="1900811"/>
          </a:xfrm>
          <a:prstGeom prst="rect">
            <a:avLst/>
          </a:prstGeom>
        </p:spPr>
      </p:pic>
      <p:sp>
        <p:nvSpPr>
          <p:cNvPr id="3" name="Content Placeholder 2">
            <a:extLst>
              <a:ext uri="{FF2B5EF4-FFF2-40B4-BE49-F238E27FC236}">
                <a16:creationId xmlns:a16="http://schemas.microsoft.com/office/drawing/2014/main" id="{7DA30A3F-A929-5DCA-EDF5-7029EB59A932}"/>
              </a:ext>
            </a:extLst>
          </p:cNvPr>
          <p:cNvSpPr>
            <a:spLocks noGrp="1"/>
          </p:cNvSpPr>
          <p:nvPr>
            <p:ph idx="4294967295"/>
          </p:nvPr>
        </p:nvSpPr>
        <p:spPr>
          <a:xfrm>
            <a:off x="7140790" y="2276983"/>
            <a:ext cx="4592874" cy="3670180"/>
          </a:xfrm>
        </p:spPr>
        <p:txBody>
          <a:bodyPr vert="horz" lIns="0" tIns="45720" rIns="0" bIns="45720" rtlCol="0" anchor="t">
            <a:normAutofit fontScale="92500" lnSpcReduction="20000"/>
          </a:bodyPr>
          <a:lstStyle/>
          <a:p>
            <a:pPr marL="90805" indent="-90805" defTabSz="914400"/>
            <a:r>
              <a:rPr lang="en-US" sz="2800"/>
              <a:t>Next Meeting:</a:t>
            </a:r>
            <a:endParaRPr lang="en-US"/>
          </a:p>
          <a:p>
            <a:pPr marL="457200" lvl="1" indent="0" defTabSz="914400">
              <a:buFont typeface="Calibri" panose="020F0502020204030204" pitchFamily="34" charset="0"/>
              <a:buNone/>
            </a:pPr>
            <a:r>
              <a:rPr lang="en-US" sz="2400"/>
              <a:t>April 11</a:t>
            </a:r>
            <a:r>
              <a:rPr lang="en-US" sz="2400" baseline="30000"/>
              <a:t>th</a:t>
            </a:r>
            <a:r>
              <a:rPr lang="en-US" sz="2400"/>
              <a:t>, 2024</a:t>
            </a:r>
            <a:endParaRPr lang="en-US" sz="2400">
              <a:ea typeface="Calibri"/>
              <a:cs typeface="Calibri"/>
            </a:endParaRPr>
          </a:p>
          <a:p>
            <a:pPr marL="90805" indent="-90805"/>
            <a:r>
              <a:rPr lang="en-US" sz="2400" b="1">
                <a:ea typeface="Calibri"/>
                <a:cs typeface="Calibri"/>
              </a:rPr>
              <a:t>Same Time</a:t>
            </a:r>
            <a:r>
              <a:rPr lang="en-US" sz="2400">
                <a:ea typeface="Calibri"/>
                <a:cs typeface="Calibri"/>
              </a:rPr>
              <a:t>: 2</a:t>
            </a:r>
            <a:r>
              <a:rPr lang="en-US" sz="2400" baseline="30000">
                <a:ea typeface="Calibri"/>
                <a:cs typeface="Calibri"/>
              </a:rPr>
              <a:t>nd</a:t>
            </a:r>
            <a:r>
              <a:rPr lang="en-US" sz="2400">
                <a:ea typeface="Calibri"/>
                <a:cs typeface="Calibri"/>
              </a:rPr>
              <a:t> Thursday of the Month from 11am-12:30pm MST</a:t>
            </a:r>
          </a:p>
          <a:p>
            <a:pPr marL="90805" indent="-90805"/>
            <a:r>
              <a:rPr lang="en-US" sz="2400">
                <a:ea typeface="Calibri"/>
                <a:cs typeface="Calibri"/>
              </a:rPr>
              <a:t>**Be sure to create a new reoccurring invite on your calendar with the link below!</a:t>
            </a:r>
            <a:endParaRPr lang="en-US" sz="2400"/>
          </a:p>
          <a:p>
            <a:pPr marL="90805" indent="-90805" defTabSz="914400"/>
            <a:r>
              <a:rPr lang="en-US" sz="2800"/>
              <a:t>Link:</a:t>
            </a:r>
            <a:endParaRPr lang="en-US" sz="2800">
              <a:ea typeface="Calibri"/>
              <a:cs typeface="Calibri"/>
            </a:endParaRPr>
          </a:p>
          <a:p>
            <a:pPr marL="384175" lvl="2" indent="0" defTabSz="914400">
              <a:buNone/>
            </a:pPr>
            <a:r>
              <a:rPr lang="en-US" sz="1500">
                <a:ea typeface="Calibri"/>
                <a:cs typeface="Calibri"/>
                <a:hlinkClick r:id="rId6"/>
              </a:rPr>
              <a:t>https://teams.microsoft.com/l/meetup-join/19:meeting_ZDBjMTU5MTAtMzJkNC00MDliLTljNDgtOTVmOGVmZWRhZmEx@thread.v2/0?context=%7B%22Tid%22:%224e6b076a-1c16-42e3-a8ea-752686e1424d%22,%22Oid%22:%224031f37a-6f0b-4ca9-97b7-6ccf06c7b467%22%7D</a:t>
            </a:r>
            <a:endParaRPr lang="en-US" sz="1500">
              <a:ea typeface="Calibri"/>
              <a:cs typeface="Calibri"/>
            </a:endParaRPr>
          </a:p>
        </p:txBody>
      </p:sp>
      <p:sp>
        <p:nvSpPr>
          <p:cNvPr id="48" name="Rectangle 47">
            <a:extLst>
              <a:ext uri="{FF2B5EF4-FFF2-40B4-BE49-F238E27FC236}">
                <a16:creationId xmlns:a16="http://schemas.microsoft.com/office/drawing/2014/main" id="{D867116F-D0DD-42D4-87A4-71EB09943D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0" name="Rectangle 49">
            <a:extLst>
              <a:ext uri="{FF2B5EF4-FFF2-40B4-BE49-F238E27FC236}">
                <a16:creationId xmlns:a16="http://schemas.microsoft.com/office/drawing/2014/main" id="{3C9268DF-A2DD-4DA6-8222-1319FF37C0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3754697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EAF3E00-6E50-033E-7CAC-D65D8CD60D68}"/>
              </a:ext>
            </a:extLst>
          </p:cNvPr>
          <p:cNvSpPr>
            <a:spLocks noGrp="1"/>
          </p:cNvSpPr>
          <p:nvPr>
            <p:ph type="title"/>
          </p:nvPr>
        </p:nvSpPr>
        <p:spPr>
          <a:xfrm>
            <a:off x="7287491" y="1893454"/>
            <a:ext cx="5634182" cy="2481631"/>
          </a:xfrm>
        </p:spPr>
        <p:txBody>
          <a:bodyPr vert="horz" lIns="91440" tIns="45720" rIns="91440" bIns="45720" rtlCol="0" anchor="b">
            <a:normAutofit/>
          </a:bodyPr>
          <a:lstStyle/>
          <a:p>
            <a:pPr defTabSz="914400"/>
            <a:r>
              <a:rPr lang="en-US" sz="5000" spc="-50">
                <a:solidFill>
                  <a:schemeClr val="tx1"/>
                </a:solidFill>
                <a:latin typeface="+mn-lt"/>
              </a:rPr>
              <a:t>Open Discussion</a:t>
            </a:r>
            <a:br>
              <a:rPr lang="en-US" sz="5000" spc="-50">
                <a:solidFill>
                  <a:schemeClr val="tx1"/>
                </a:solidFill>
                <a:latin typeface="+mn-lt"/>
              </a:rPr>
            </a:br>
            <a:endParaRPr lang="en-US">
              <a:solidFill>
                <a:srgbClr val="0070C0"/>
              </a:solidFill>
              <a:latin typeface="+mn-lt"/>
            </a:endParaRPr>
          </a:p>
        </p:txBody>
      </p:sp>
      <p:sp>
        <p:nvSpPr>
          <p:cNvPr id="5" name="TextBox 4">
            <a:extLst>
              <a:ext uri="{FF2B5EF4-FFF2-40B4-BE49-F238E27FC236}">
                <a16:creationId xmlns:a16="http://schemas.microsoft.com/office/drawing/2014/main" id="{D1175278-30E6-6140-D181-09D06EE41E11}"/>
              </a:ext>
            </a:extLst>
          </p:cNvPr>
          <p:cNvSpPr txBox="1"/>
          <p:nvPr/>
        </p:nvSpPr>
        <p:spPr>
          <a:xfrm>
            <a:off x="0" y="0"/>
            <a:ext cx="6777872" cy="705658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B4743FF-A43A-C1F3-E7A9-13CFDD309C5A}"/>
              </a:ext>
            </a:extLst>
          </p:cNvPr>
          <p:cNvSpPr txBox="1"/>
          <p:nvPr/>
        </p:nvSpPr>
        <p:spPr>
          <a:xfrm>
            <a:off x="8128000" y="3823854"/>
            <a:ext cx="58740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Questions, Suggestions, Ideas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&amp; Feedback</a:t>
            </a:r>
          </a:p>
        </p:txBody>
      </p:sp>
      <p:pic>
        <p:nvPicPr>
          <p:cNvPr id="10242" name="Picture 2" descr="Share Your Thoughts on Draft Research Plans for Breast and Skin Cancer  Screening | Wisconsin Cancer Collaborative">
            <a:extLst>
              <a:ext uri="{FF2B5EF4-FFF2-40B4-BE49-F238E27FC236}">
                <a16:creationId xmlns:a16="http://schemas.microsoft.com/office/drawing/2014/main" id="{8B9DEA55-ED45-DDF0-3A96-D9AB3E8740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76" r="2273"/>
          <a:stretch/>
        </p:blipFill>
        <p:spPr bwMode="auto">
          <a:xfrm>
            <a:off x="6844145" y="-1"/>
            <a:ext cx="5255491" cy="289900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445 We Want Hear You Images, Stock Photos, 3D objects, &amp; Vectors |  Shutterstock">
            <a:extLst>
              <a:ext uri="{FF2B5EF4-FFF2-40B4-BE49-F238E27FC236}">
                <a16:creationId xmlns:a16="http://schemas.microsoft.com/office/drawing/2014/main" id="{C3D88CDE-1A56-7E1E-649F-957762960A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402"/>
          <a:stretch/>
        </p:blipFill>
        <p:spPr bwMode="auto">
          <a:xfrm>
            <a:off x="304800" y="1893454"/>
            <a:ext cx="6188364" cy="3315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7675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id="{6BB9730C-14BA-4087-9AF5-4019567721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9041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1">
            <a:extLst>
              <a:ext uri="{FF2B5EF4-FFF2-40B4-BE49-F238E27FC236}">
                <a16:creationId xmlns:a16="http://schemas.microsoft.com/office/drawing/2014/main" id="{04C8AB72-CC2C-4452-A54B-A3EB92AD2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4E7BFEB-84FA-4253-9EF7-A5041588B539}"/>
              </a:ext>
            </a:extLst>
          </p:cNvPr>
          <p:cNvSpPr>
            <a:spLocks noGrp="1"/>
          </p:cNvSpPr>
          <p:nvPr>
            <p:ph type="ctrTitle"/>
          </p:nvPr>
        </p:nvSpPr>
        <p:spPr>
          <a:xfrm>
            <a:off x="1065196" y="5120640"/>
            <a:ext cx="10058400" cy="822960"/>
          </a:xfrm>
        </p:spPr>
        <p:txBody>
          <a:bodyPr>
            <a:normAutofit/>
          </a:bodyPr>
          <a:lstStyle/>
          <a:p>
            <a:r>
              <a:rPr lang="en-US" sz="3700" b="1">
                <a:solidFill>
                  <a:srgbClr val="FFFFFF"/>
                </a:solidFill>
              </a:rPr>
              <a:t>Thank You!</a:t>
            </a:r>
          </a:p>
        </p:txBody>
      </p:sp>
      <p:pic>
        <p:nvPicPr>
          <p:cNvPr id="4" name="Picture 3">
            <a:extLst>
              <a:ext uri="{FF2B5EF4-FFF2-40B4-BE49-F238E27FC236}">
                <a16:creationId xmlns:a16="http://schemas.microsoft.com/office/drawing/2014/main" id="{E245915D-2E32-40C6-A6C3-9C98A43E4D4F}"/>
              </a:ext>
            </a:extLst>
          </p:cNvPr>
          <p:cNvPicPr>
            <a:picLocks noChangeAspect="1"/>
          </p:cNvPicPr>
          <p:nvPr/>
        </p:nvPicPr>
        <p:blipFill rotWithShape="1">
          <a:blip r:embed="rId2"/>
          <a:srcRect l="19545" t="1486" r="36533" b="-1486"/>
          <a:stretch/>
        </p:blipFill>
        <p:spPr>
          <a:xfrm>
            <a:off x="633999" y="773843"/>
            <a:ext cx="10925101" cy="3357976"/>
          </a:xfrm>
          <a:prstGeom prst="rect">
            <a:avLst/>
          </a:prstGeom>
        </p:spPr>
      </p:pic>
      <p:sp>
        <p:nvSpPr>
          <p:cNvPr id="30" name="Rectangle 23">
            <a:extLst>
              <a:ext uri="{FF2B5EF4-FFF2-40B4-BE49-F238E27FC236}">
                <a16:creationId xmlns:a16="http://schemas.microsoft.com/office/drawing/2014/main" id="{48F3622B-3E4C-4435-A51C-9D6FD1C2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6" name="Picture 2">
            <a:extLst>
              <a:ext uri="{FF2B5EF4-FFF2-40B4-BE49-F238E27FC236}">
                <a16:creationId xmlns:a16="http://schemas.microsoft.com/office/drawing/2014/main" id="{159CE9BA-8A8E-4C6C-B47A-6E70326F8405}"/>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192127" y="1008116"/>
            <a:ext cx="17653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00FDF27D-1C3C-4E10-A0E4-D8262AD0436A}"/>
              </a:ext>
            </a:extLst>
          </p:cNvPr>
          <p:cNvPicPr>
            <a:picLocks noChangeAspect="1" noChangeArrowheads="1"/>
          </p:cNvPicPr>
          <p:nvPr/>
        </p:nvPicPr>
        <p:blipFill>
          <a:blip r:embed="rId4">
            <a:alphaModFix amt="20000"/>
            <a:extLst>
              <a:ext uri="{28A0092B-C50C-407E-A947-70E740481C1C}">
                <a14:useLocalDpi xmlns:a14="http://schemas.microsoft.com/office/drawing/2010/main" val="0"/>
              </a:ext>
            </a:extLst>
          </a:blip>
          <a:srcRect/>
          <a:stretch>
            <a:fillRect/>
          </a:stretch>
        </p:blipFill>
        <p:spPr bwMode="auto">
          <a:xfrm>
            <a:off x="2055939" y="206218"/>
            <a:ext cx="17272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403E6CE-A99A-43C7-A66A-FC2FFBF809EF}"/>
              </a:ext>
            </a:extLst>
          </p:cNvPr>
          <p:cNvPicPr>
            <a:picLocks noChangeAspect="1" noChangeArrowheads="1"/>
          </p:cNvPicPr>
          <p:nvPr/>
        </p:nvPicPr>
        <p:blipFill>
          <a:blip r:embed="rId5">
            <a:alphaModFix amt="20000"/>
            <a:extLst>
              <a:ext uri="{28A0092B-C50C-407E-A947-70E740481C1C}">
                <a14:useLocalDpi xmlns:a14="http://schemas.microsoft.com/office/drawing/2010/main" val="0"/>
              </a:ext>
            </a:extLst>
          </a:blip>
          <a:srcRect/>
          <a:stretch>
            <a:fillRect/>
          </a:stretch>
        </p:blipFill>
        <p:spPr bwMode="auto">
          <a:xfrm>
            <a:off x="7132101" y="4074301"/>
            <a:ext cx="3162300" cy="4445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85DC9A3A-3EF3-42CC-B6CB-84470447AB19}"/>
              </a:ext>
            </a:extLst>
          </p:cNvPr>
          <p:cNvPicPr>
            <a:picLocks noChangeAspect="1" noChangeArrowheads="1"/>
          </p:cNvPicPr>
          <p:nvPr/>
        </p:nvPicPr>
        <p:blipFill>
          <a:blip r:embed="rId6">
            <a:alphaModFix amt="20000"/>
            <a:extLst>
              <a:ext uri="{28A0092B-C50C-407E-A947-70E740481C1C}">
                <a14:useLocalDpi xmlns:a14="http://schemas.microsoft.com/office/drawing/2010/main" val="0"/>
              </a:ext>
            </a:extLst>
          </a:blip>
          <a:srcRect/>
          <a:stretch>
            <a:fillRect/>
          </a:stretch>
        </p:blipFill>
        <p:spPr bwMode="auto">
          <a:xfrm>
            <a:off x="10240872" y="2244791"/>
            <a:ext cx="1854200" cy="7366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B377E657-88D0-4271-A497-3D43190BB6F5}"/>
              </a:ext>
            </a:extLst>
          </p:cNvPr>
          <p:cNvPicPr>
            <a:picLocks noChangeAspect="1" noChangeArrowheads="1"/>
          </p:cNvPicPr>
          <p:nvPr/>
        </p:nvPicPr>
        <p:blipFill>
          <a:blip r:embed="rId7">
            <a:alphaModFix amt="20000"/>
            <a:extLst>
              <a:ext uri="{28A0092B-C50C-407E-A947-70E740481C1C}">
                <a14:useLocalDpi xmlns:a14="http://schemas.microsoft.com/office/drawing/2010/main" val="0"/>
              </a:ext>
            </a:extLst>
          </a:blip>
          <a:srcRect/>
          <a:stretch>
            <a:fillRect/>
          </a:stretch>
        </p:blipFill>
        <p:spPr bwMode="auto">
          <a:xfrm>
            <a:off x="3075839" y="3774277"/>
            <a:ext cx="2095500" cy="8890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E1862BE5-4FC7-4920-ADF4-A1AE9C8432D1}"/>
              </a:ext>
            </a:extLst>
          </p:cNvPr>
          <p:cNvPicPr>
            <a:picLocks noChangeAspect="1" noChangeArrowheads="1"/>
          </p:cNvPicPr>
          <p:nvPr/>
        </p:nvPicPr>
        <p:blipFill>
          <a:blip r:embed="rId8">
            <a:alphaModFix amt="20000"/>
            <a:extLst>
              <a:ext uri="{28A0092B-C50C-407E-A947-70E740481C1C}">
                <a14:useLocalDpi xmlns:a14="http://schemas.microsoft.com/office/drawing/2010/main" val="0"/>
              </a:ext>
            </a:extLst>
          </a:blip>
          <a:srcRect/>
          <a:stretch>
            <a:fillRect/>
          </a:stretch>
        </p:blipFill>
        <p:spPr bwMode="auto">
          <a:xfrm>
            <a:off x="8203495" y="451091"/>
            <a:ext cx="29718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43AA7E37-04FD-42D6-BC57-1BE4F53F7278}"/>
              </a:ext>
            </a:extLst>
          </p:cNvPr>
          <p:cNvPicPr>
            <a:picLocks noChangeAspect="1" noChangeArrowheads="1"/>
          </p:cNvPicPr>
          <p:nvPr/>
        </p:nvPicPr>
        <p:blipFill>
          <a:blip r:embed="rId9">
            <a:alphaModFix amt="20000"/>
            <a:extLst>
              <a:ext uri="{28A0092B-C50C-407E-A947-70E740481C1C}">
                <a14:useLocalDpi xmlns:a14="http://schemas.microsoft.com/office/drawing/2010/main" val="0"/>
              </a:ext>
            </a:extLst>
          </a:blip>
          <a:srcRect/>
          <a:stretch>
            <a:fillRect/>
          </a:stretch>
        </p:blipFill>
        <p:spPr bwMode="auto">
          <a:xfrm>
            <a:off x="192127" y="2965637"/>
            <a:ext cx="15113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5E84A650-7162-4E6F-9220-BD01F78033EA}"/>
              </a:ext>
            </a:extLst>
          </p:cNvPr>
          <p:cNvPicPr>
            <a:picLocks noChangeAspect="1" noChangeArrowheads="1"/>
          </p:cNvPicPr>
          <p:nvPr/>
        </p:nvPicPr>
        <p:blipFill>
          <a:blip r:embed="rId10">
            <a:alphaModFix amt="20000"/>
            <a:extLst>
              <a:ext uri="{28A0092B-C50C-407E-A947-70E740481C1C}">
                <a14:useLocalDpi xmlns:a14="http://schemas.microsoft.com/office/drawing/2010/main" val="0"/>
              </a:ext>
            </a:extLst>
          </a:blip>
          <a:srcRect/>
          <a:stretch>
            <a:fillRect/>
          </a:stretch>
        </p:blipFill>
        <p:spPr bwMode="auto">
          <a:xfrm>
            <a:off x="5290601" y="419101"/>
            <a:ext cx="18415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7437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E662D-DCA0-C0A5-36DB-59F540527CF5}"/>
              </a:ext>
            </a:extLst>
          </p:cNvPr>
          <p:cNvSpPr>
            <a:spLocks noGrp="1"/>
          </p:cNvSpPr>
          <p:nvPr>
            <p:ph type="title"/>
          </p:nvPr>
        </p:nvSpPr>
        <p:spPr>
          <a:xfrm>
            <a:off x="838201" y="345810"/>
            <a:ext cx="5120561" cy="1325563"/>
          </a:xfrm>
        </p:spPr>
        <p:txBody>
          <a:bodyPr>
            <a:normAutofit/>
          </a:bodyPr>
          <a:lstStyle/>
          <a:p>
            <a:r>
              <a:rPr lang="en-US" sz="3200">
                <a:latin typeface="Arial"/>
                <a:cs typeface="Arial"/>
              </a:rPr>
              <a:t>Heritage, History &amp; Health Observances</a:t>
            </a:r>
            <a:endParaRPr lang="en-US">
              <a:cs typeface="Calibri Light" panose="020F0302020204030204"/>
            </a:endParaRPr>
          </a:p>
        </p:txBody>
      </p:sp>
      <p:sp>
        <p:nvSpPr>
          <p:cNvPr id="3" name="Content Placeholder 2">
            <a:extLst>
              <a:ext uri="{FF2B5EF4-FFF2-40B4-BE49-F238E27FC236}">
                <a16:creationId xmlns:a16="http://schemas.microsoft.com/office/drawing/2014/main" id="{062615C4-8E9B-DA8E-9CB7-52DA9A555814}"/>
              </a:ext>
            </a:extLst>
          </p:cNvPr>
          <p:cNvSpPr>
            <a:spLocks noGrp="1"/>
          </p:cNvSpPr>
          <p:nvPr>
            <p:ph idx="1"/>
          </p:nvPr>
        </p:nvSpPr>
        <p:spPr>
          <a:xfrm>
            <a:off x="245248" y="1585355"/>
            <a:ext cx="6230093" cy="5339877"/>
          </a:xfrm>
        </p:spPr>
        <p:txBody>
          <a:bodyPr vert="horz" lIns="91440" tIns="45720" rIns="91440" bIns="45720" rtlCol="0" anchor="t">
            <a:normAutofit/>
          </a:bodyPr>
          <a:lstStyle/>
          <a:p>
            <a:pPr marL="0" indent="0">
              <a:buNone/>
            </a:pPr>
            <a:endParaRPr lang="en-US" sz="1200" b="1">
              <a:solidFill>
                <a:srgbClr val="000000"/>
              </a:solidFill>
              <a:latin typeface="Arial"/>
              <a:cs typeface="Arial"/>
            </a:endParaRPr>
          </a:p>
          <a:p>
            <a:pPr marL="0" indent="0">
              <a:buNone/>
            </a:pPr>
            <a:r>
              <a:rPr lang="en-US" sz="2400">
                <a:solidFill>
                  <a:srgbClr val="000000"/>
                </a:solidFill>
                <a:latin typeface="Arial"/>
                <a:cs typeface="Calibri"/>
              </a:rPr>
              <a:t>Women’s</a:t>
            </a:r>
            <a:r>
              <a:rPr lang="en-US" sz="2400">
                <a:solidFill>
                  <a:srgbClr val="000000"/>
                </a:solidFill>
                <a:latin typeface="Arial"/>
                <a:ea typeface="+mn-lt"/>
                <a:cs typeface="+mn-lt"/>
              </a:rPr>
              <a:t> History Month </a:t>
            </a:r>
            <a:endParaRPr lang="en-US" sz="2400">
              <a:solidFill>
                <a:srgbClr val="404040"/>
              </a:solidFill>
              <a:latin typeface="Arial"/>
              <a:ea typeface="+mn-lt"/>
              <a:cs typeface="Arial"/>
            </a:endParaRPr>
          </a:p>
          <a:p>
            <a:pPr marL="0" indent="0">
              <a:buNone/>
            </a:pPr>
            <a:r>
              <a:rPr lang="en-US" sz="2400">
                <a:solidFill>
                  <a:srgbClr val="000000"/>
                </a:solidFill>
                <a:latin typeface="Arial"/>
                <a:ea typeface="+mn-lt"/>
                <a:cs typeface="+mn-lt"/>
              </a:rPr>
              <a:t>Irish American Heritage Month </a:t>
            </a:r>
            <a:endParaRPr lang="en-US" sz="2400">
              <a:solidFill>
                <a:srgbClr val="404040"/>
              </a:solidFill>
              <a:latin typeface="Arial"/>
              <a:ea typeface="+mn-lt"/>
              <a:cs typeface="Arial"/>
            </a:endParaRPr>
          </a:p>
          <a:p>
            <a:pPr marL="0" indent="0">
              <a:buNone/>
            </a:pPr>
            <a:r>
              <a:rPr lang="en-US" sz="2400">
                <a:solidFill>
                  <a:srgbClr val="000000"/>
                </a:solidFill>
                <a:latin typeface="Arial"/>
                <a:ea typeface="+mn-lt"/>
                <a:cs typeface="+mn-lt"/>
              </a:rPr>
              <a:t>Developmental Disability Awareness Month</a:t>
            </a:r>
            <a:endParaRPr lang="en-US" sz="2400">
              <a:solidFill>
                <a:srgbClr val="404040"/>
              </a:solidFill>
              <a:latin typeface="Arial"/>
              <a:ea typeface="+mn-lt"/>
              <a:cs typeface="Arial"/>
            </a:endParaRPr>
          </a:p>
          <a:p>
            <a:pPr marL="0" indent="0">
              <a:buNone/>
            </a:pPr>
            <a:r>
              <a:rPr lang="en-US" sz="2400">
                <a:solidFill>
                  <a:srgbClr val="000000"/>
                </a:solidFill>
                <a:latin typeface="Arial"/>
                <a:ea typeface="+mn-lt"/>
                <a:cs typeface="+mn-lt"/>
              </a:rPr>
              <a:t>Colorectal Cancer Awareness Month </a:t>
            </a:r>
            <a:endParaRPr lang="en-US" sz="2400">
              <a:solidFill>
                <a:srgbClr val="404040"/>
              </a:solidFill>
              <a:latin typeface="Arial"/>
              <a:ea typeface="+mn-lt"/>
              <a:cs typeface="Arial"/>
            </a:endParaRPr>
          </a:p>
          <a:p>
            <a:pPr marL="0" indent="0">
              <a:buNone/>
            </a:pPr>
            <a:r>
              <a:rPr lang="en-US" sz="2400">
                <a:solidFill>
                  <a:srgbClr val="000000"/>
                </a:solidFill>
                <a:latin typeface="Arial"/>
                <a:ea typeface="+mn-lt"/>
                <a:cs typeface="+mn-lt"/>
              </a:rPr>
              <a:t>National Nutrition Month </a:t>
            </a:r>
            <a:endParaRPr lang="en-US" sz="2400">
              <a:solidFill>
                <a:srgbClr val="404040"/>
              </a:solidFill>
              <a:latin typeface="Arial"/>
              <a:ea typeface="+mn-lt"/>
              <a:cs typeface="Arial"/>
            </a:endParaRPr>
          </a:p>
          <a:p>
            <a:pPr marL="0" indent="0">
              <a:buNone/>
            </a:pPr>
            <a:r>
              <a:rPr lang="en-US" sz="2400">
                <a:solidFill>
                  <a:srgbClr val="000000"/>
                </a:solidFill>
                <a:latin typeface="Arial"/>
                <a:ea typeface="+mn-lt"/>
                <a:cs typeface="+mn-lt"/>
              </a:rPr>
              <a:t>National Kidney Month </a:t>
            </a:r>
            <a:endParaRPr lang="en-US" sz="2400">
              <a:solidFill>
                <a:srgbClr val="404040"/>
              </a:solidFill>
              <a:latin typeface="Arial"/>
              <a:ea typeface="+mn-lt"/>
              <a:cs typeface="Arial"/>
            </a:endParaRPr>
          </a:p>
          <a:p>
            <a:pPr marL="0" indent="0">
              <a:buNone/>
            </a:pPr>
            <a:r>
              <a:rPr lang="en-US" sz="2400">
                <a:solidFill>
                  <a:srgbClr val="000000"/>
                </a:solidFill>
                <a:latin typeface="Arial"/>
                <a:ea typeface="+mn-lt"/>
                <a:cs typeface="Calibri"/>
              </a:rPr>
              <a:t>Cesar Chavez Day –March 31</a:t>
            </a:r>
            <a:endParaRPr lang="en-US" sz="1600">
              <a:latin typeface="Calibri" panose="020F0502020204030204"/>
              <a:cs typeface="Arial"/>
            </a:endParaRPr>
          </a:p>
          <a:p>
            <a:pPr marL="90805" indent="-90805">
              <a:buFont typeface="Arial"/>
              <a:buChar char="•"/>
            </a:pPr>
            <a:endParaRPr lang="en-US" sz="1600">
              <a:latin typeface="Arial"/>
              <a:cs typeface="Arial"/>
            </a:endParaRPr>
          </a:p>
          <a:p>
            <a:pPr marL="90805" indent="-90805">
              <a:buFont typeface="Arial"/>
              <a:buChar char="•"/>
            </a:pPr>
            <a:r>
              <a:rPr lang="en-US" sz="1600">
                <a:latin typeface="Arial"/>
                <a:cs typeface="Arial"/>
              </a:rPr>
              <a:t>*Not an all-inclusive list</a:t>
            </a:r>
            <a:endParaRPr lang="en-US" sz="1600">
              <a:cs typeface="Arial"/>
            </a:endParaRPr>
          </a:p>
          <a:p>
            <a:pPr marL="0" indent="0" algn="ctr">
              <a:lnSpc>
                <a:spcPct val="140000"/>
              </a:lnSpc>
              <a:buNone/>
            </a:pPr>
            <a:endParaRPr lang="en-US" sz="2100" b="1">
              <a:solidFill>
                <a:schemeClr val="accent2"/>
              </a:solidFill>
              <a:latin typeface="STXingkai"/>
              <a:ea typeface="STXingkai"/>
            </a:endParaRPr>
          </a:p>
          <a:p>
            <a:pPr marL="90805" indent="-90805">
              <a:lnSpc>
                <a:spcPct val="140000"/>
              </a:lnSpc>
              <a:buChar char="•"/>
            </a:pPr>
            <a:endParaRPr lang="en-US" sz="2000" b="1">
              <a:latin typeface="Calibri"/>
              <a:ea typeface="Calibri"/>
              <a:cs typeface="Calibri"/>
            </a:endParaRPr>
          </a:p>
          <a:p>
            <a:pPr marL="90805" indent="-90805">
              <a:lnSpc>
                <a:spcPct val="140000"/>
              </a:lnSpc>
              <a:buChar char="•"/>
            </a:pPr>
            <a:endParaRPr lang="en-US" sz="2000" b="1">
              <a:latin typeface="Calibri"/>
              <a:ea typeface="Calibri"/>
              <a:cs typeface="Calibri"/>
            </a:endParaRPr>
          </a:p>
          <a:p>
            <a:pPr marL="90805" indent="-90805">
              <a:lnSpc>
                <a:spcPct val="140000"/>
              </a:lnSpc>
              <a:buChar char="•"/>
            </a:pPr>
            <a:endParaRPr lang="en-US" sz="2000" b="1">
              <a:latin typeface="Calibri"/>
              <a:ea typeface="Calibri"/>
              <a:cs typeface="Calibri"/>
            </a:endParaRPr>
          </a:p>
          <a:p>
            <a:pPr marL="90805" indent="-90805">
              <a:lnSpc>
                <a:spcPct val="140000"/>
              </a:lnSpc>
              <a:buChar char="•"/>
            </a:pPr>
            <a:endParaRPr lang="en-US" sz="2000" b="1">
              <a:latin typeface="Calibri"/>
              <a:ea typeface="Calibri"/>
              <a:cs typeface="Calibri"/>
            </a:endParaRPr>
          </a:p>
          <a:p>
            <a:pPr marL="90805" indent="-90805">
              <a:lnSpc>
                <a:spcPct val="140000"/>
              </a:lnSpc>
              <a:buChar char="•"/>
            </a:pPr>
            <a:endParaRPr lang="en-US" sz="2000" b="1">
              <a:latin typeface="Calibri"/>
              <a:ea typeface="Calibri"/>
              <a:cs typeface="Arial"/>
            </a:endParaRPr>
          </a:p>
          <a:p>
            <a:pPr marL="90805" indent="-90805">
              <a:lnSpc>
                <a:spcPct val="140000"/>
              </a:lnSpc>
              <a:buChar char="•"/>
            </a:pPr>
            <a:endParaRPr lang="en-US" sz="2000" b="1">
              <a:latin typeface="Calibri"/>
              <a:ea typeface="Calibri"/>
              <a:cs typeface="Arial"/>
            </a:endParaRPr>
          </a:p>
        </p:txBody>
      </p:sp>
      <p:pic>
        <p:nvPicPr>
          <p:cNvPr id="4" name="Picture 3" descr="A calendar with numbers on it&#10;&#10;Description automatically generated">
            <a:extLst>
              <a:ext uri="{FF2B5EF4-FFF2-40B4-BE49-F238E27FC236}">
                <a16:creationId xmlns:a16="http://schemas.microsoft.com/office/drawing/2014/main" id="{E9AD99B2-99FC-083B-23FE-E7F4630E1103}"/>
              </a:ext>
            </a:extLst>
          </p:cNvPr>
          <p:cNvPicPr>
            <a:picLocks noChangeAspect="1"/>
          </p:cNvPicPr>
          <p:nvPr/>
        </p:nvPicPr>
        <p:blipFill>
          <a:blip r:embed="rId2"/>
          <a:stretch>
            <a:fillRect/>
          </a:stretch>
        </p:blipFill>
        <p:spPr>
          <a:xfrm>
            <a:off x="8707967" y="176214"/>
            <a:ext cx="3242734" cy="2621492"/>
          </a:xfrm>
          <a:prstGeom prst="rect">
            <a:avLst/>
          </a:prstGeom>
        </p:spPr>
      </p:pic>
      <p:pic>
        <p:nvPicPr>
          <p:cNvPr id="7" name="Picture 6" descr="A four leaf clover with four leaf clovers&#10;&#10;Description automatically generated">
            <a:extLst>
              <a:ext uri="{FF2B5EF4-FFF2-40B4-BE49-F238E27FC236}">
                <a16:creationId xmlns:a16="http://schemas.microsoft.com/office/drawing/2014/main" id="{17C59E70-AA9A-53EC-BC61-43B711998CFC}"/>
              </a:ext>
            </a:extLst>
          </p:cNvPr>
          <p:cNvPicPr>
            <a:picLocks noChangeAspect="1"/>
          </p:cNvPicPr>
          <p:nvPr/>
        </p:nvPicPr>
        <p:blipFill>
          <a:blip r:embed="rId3"/>
          <a:stretch>
            <a:fillRect/>
          </a:stretch>
        </p:blipFill>
        <p:spPr>
          <a:xfrm>
            <a:off x="7326056" y="3099619"/>
            <a:ext cx="1736623" cy="2464210"/>
          </a:xfrm>
          <a:prstGeom prst="rect">
            <a:avLst/>
          </a:prstGeom>
        </p:spPr>
      </p:pic>
      <p:pic>
        <p:nvPicPr>
          <p:cNvPr id="8" name="Picture 7" descr="A red and white logo with a white circle and a black eagle&#10;&#10;Description automatically generated">
            <a:extLst>
              <a:ext uri="{FF2B5EF4-FFF2-40B4-BE49-F238E27FC236}">
                <a16:creationId xmlns:a16="http://schemas.microsoft.com/office/drawing/2014/main" id="{2682DB18-7F4E-9653-D492-3F9742504948}"/>
              </a:ext>
            </a:extLst>
          </p:cNvPr>
          <p:cNvPicPr>
            <a:picLocks noChangeAspect="1"/>
          </p:cNvPicPr>
          <p:nvPr/>
        </p:nvPicPr>
        <p:blipFill>
          <a:blip r:embed="rId4"/>
          <a:stretch>
            <a:fillRect/>
          </a:stretch>
        </p:blipFill>
        <p:spPr>
          <a:xfrm>
            <a:off x="9235051" y="4418370"/>
            <a:ext cx="2708173" cy="1651820"/>
          </a:xfrm>
          <a:prstGeom prst="rect">
            <a:avLst/>
          </a:prstGeom>
        </p:spPr>
      </p:pic>
    </p:spTree>
    <p:extLst>
      <p:ext uri="{BB962C8B-B14F-4D97-AF65-F5344CB8AC3E}">
        <p14:creationId xmlns:p14="http://schemas.microsoft.com/office/powerpoint/2010/main" val="2951883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E662D-DCA0-C0A5-36DB-59F540527CF5}"/>
              </a:ext>
            </a:extLst>
          </p:cNvPr>
          <p:cNvSpPr>
            <a:spLocks noGrp="1"/>
          </p:cNvSpPr>
          <p:nvPr>
            <p:ph type="title"/>
          </p:nvPr>
        </p:nvSpPr>
        <p:spPr>
          <a:xfrm>
            <a:off x="838201" y="345810"/>
            <a:ext cx="5120561" cy="1325563"/>
          </a:xfrm>
        </p:spPr>
        <p:txBody>
          <a:bodyPr>
            <a:normAutofit/>
          </a:bodyPr>
          <a:lstStyle/>
          <a:p>
            <a:r>
              <a:rPr lang="en-US" sz="3200">
                <a:latin typeface="Arial"/>
                <a:cs typeface="Arial"/>
              </a:rPr>
              <a:t>Heritage, History &amp; Health Observances</a:t>
            </a:r>
            <a:endParaRPr lang="en-US">
              <a:cs typeface="Calibri Light" panose="020F0302020204030204"/>
            </a:endParaRPr>
          </a:p>
        </p:txBody>
      </p:sp>
      <p:sp>
        <p:nvSpPr>
          <p:cNvPr id="3" name="Content Placeholder 2">
            <a:extLst>
              <a:ext uri="{FF2B5EF4-FFF2-40B4-BE49-F238E27FC236}">
                <a16:creationId xmlns:a16="http://schemas.microsoft.com/office/drawing/2014/main" id="{062615C4-8E9B-DA8E-9CB7-52DA9A555814}"/>
              </a:ext>
            </a:extLst>
          </p:cNvPr>
          <p:cNvSpPr>
            <a:spLocks noGrp="1"/>
          </p:cNvSpPr>
          <p:nvPr>
            <p:ph idx="1"/>
          </p:nvPr>
        </p:nvSpPr>
        <p:spPr>
          <a:xfrm>
            <a:off x="245248" y="1585355"/>
            <a:ext cx="9811493" cy="5339877"/>
          </a:xfrm>
        </p:spPr>
        <p:txBody>
          <a:bodyPr vert="horz" lIns="91440" tIns="45720" rIns="91440" bIns="45720" rtlCol="0" anchor="t">
            <a:normAutofit/>
          </a:bodyPr>
          <a:lstStyle/>
          <a:p>
            <a:pPr marL="0" indent="0">
              <a:buNone/>
            </a:pPr>
            <a:endParaRPr lang="en-US" sz="1200" b="1">
              <a:solidFill>
                <a:srgbClr val="000000"/>
              </a:solidFill>
              <a:latin typeface="Arial"/>
              <a:cs typeface="Arial"/>
            </a:endParaRPr>
          </a:p>
          <a:p>
            <a:pPr marL="0" indent="0">
              <a:buNone/>
            </a:pPr>
            <a:r>
              <a:rPr lang="en-US" sz="2400">
                <a:solidFill>
                  <a:srgbClr val="000000"/>
                </a:solidFill>
                <a:latin typeface="Arial"/>
                <a:cs typeface="Calibri"/>
              </a:rPr>
              <a:t>Minority</a:t>
            </a:r>
            <a:r>
              <a:rPr lang="en-US" sz="2400">
                <a:solidFill>
                  <a:srgbClr val="000000"/>
                </a:solidFill>
                <a:latin typeface="Arial"/>
                <a:ea typeface="+mn-lt"/>
                <a:cs typeface="+mn-lt"/>
              </a:rPr>
              <a:t> Health Month </a:t>
            </a:r>
            <a:endParaRPr lang="en-US" sz="2400">
              <a:solidFill>
                <a:srgbClr val="000000"/>
              </a:solidFill>
              <a:latin typeface="Arial"/>
              <a:cs typeface="Calibri"/>
            </a:endParaRPr>
          </a:p>
          <a:p>
            <a:pPr marL="0" indent="0">
              <a:buNone/>
            </a:pPr>
            <a:r>
              <a:rPr lang="en-US" sz="2400">
                <a:solidFill>
                  <a:srgbClr val="000000"/>
                </a:solidFill>
                <a:latin typeface="Arial"/>
                <a:ea typeface="+mn-lt"/>
                <a:cs typeface="+mn-lt"/>
              </a:rPr>
              <a:t>Autism Awareness/Acceptance Month </a:t>
            </a:r>
            <a:endParaRPr lang="en-US" sz="2400">
              <a:solidFill>
                <a:srgbClr val="404040"/>
              </a:solidFill>
              <a:latin typeface="Arial"/>
              <a:ea typeface="+mn-lt"/>
              <a:cs typeface="+mn-lt"/>
            </a:endParaRPr>
          </a:p>
          <a:p>
            <a:pPr marL="0" indent="0">
              <a:buNone/>
            </a:pPr>
            <a:r>
              <a:rPr lang="en-US" sz="2400">
                <a:solidFill>
                  <a:srgbClr val="000000"/>
                </a:solidFill>
                <a:latin typeface="Arial"/>
                <a:ea typeface="+mn-lt"/>
                <a:cs typeface="+mn-lt"/>
              </a:rPr>
              <a:t>Arab American Heritage Month</a:t>
            </a:r>
            <a:endParaRPr lang="en-US" sz="2400">
              <a:latin typeface="Arial"/>
              <a:cs typeface="Calibri"/>
            </a:endParaRPr>
          </a:p>
          <a:p>
            <a:pPr marL="0" indent="0">
              <a:buNone/>
            </a:pPr>
            <a:r>
              <a:rPr lang="en-US" sz="2400">
                <a:solidFill>
                  <a:srgbClr val="000000"/>
                </a:solidFill>
                <a:latin typeface="Arial"/>
                <a:ea typeface="+mn-lt"/>
                <a:cs typeface="+mn-lt"/>
              </a:rPr>
              <a:t>Stress Awareness Month</a:t>
            </a:r>
            <a:endParaRPr lang="en-US" sz="2400">
              <a:latin typeface="Arial"/>
              <a:cs typeface="Calibri"/>
            </a:endParaRPr>
          </a:p>
          <a:p>
            <a:pPr marL="0" indent="0">
              <a:buNone/>
            </a:pPr>
            <a:r>
              <a:rPr lang="en-US" sz="2400">
                <a:solidFill>
                  <a:srgbClr val="000000"/>
                </a:solidFill>
                <a:latin typeface="Arial"/>
                <a:ea typeface="+mn-lt"/>
                <a:cs typeface="+mn-lt"/>
              </a:rPr>
              <a:t>Alcohol Awareness Month         </a:t>
            </a:r>
            <a:endParaRPr lang="en-US" sz="2400">
              <a:solidFill>
                <a:srgbClr val="404040"/>
              </a:solidFill>
              <a:latin typeface="Arial"/>
              <a:ea typeface="+mn-lt"/>
              <a:cs typeface="+mn-lt"/>
            </a:endParaRPr>
          </a:p>
          <a:p>
            <a:pPr marL="0" indent="0">
              <a:buNone/>
            </a:pPr>
            <a:r>
              <a:rPr lang="en-US" sz="2400">
                <a:solidFill>
                  <a:srgbClr val="000000"/>
                </a:solidFill>
                <a:latin typeface="Arial"/>
                <a:ea typeface="+mn-lt"/>
                <a:cs typeface="+mn-lt"/>
              </a:rPr>
              <a:t>Child Abuse Prevention Month</a:t>
            </a:r>
            <a:endParaRPr lang="en-US" sz="2400">
              <a:latin typeface="Arial"/>
              <a:cs typeface="Calibri"/>
            </a:endParaRPr>
          </a:p>
          <a:p>
            <a:pPr marL="90805" indent="-90805"/>
            <a:r>
              <a:rPr lang="en-US" sz="2400">
                <a:solidFill>
                  <a:srgbClr val="000000"/>
                </a:solidFill>
                <a:latin typeface="Arial"/>
                <a:ea typeface="+mn-lt"/>
                <a:cs typeface="+mn-lt"/>
              </a:rPr>
              <a:t>Wear Blue Day April 1</a:t>
            </a:r>
            <a:endParaRPr lang="en-US" sz="2400">
              <a:latin typeface="Arial"/>
              <a:cs typeface="Calibri"/>
            </a:endParaRPr>
          </a:p>
          <a:p>
            <a:pPr marL="90805" indent="-90805">
              <a:buFont typeface="Calibri"/>
              <a:buChar char=" "/>
            </a:pPr>
            <a:endParaRPr lang="en-US" sz="1600">
              <a:latin typeface="Arial"/>
              <a:cs typeface="Arial"/>
            </a:endParaRPr>
          </a:p>
          <a:p>
            <a:pPr marL="90805" indent="-90805">
              <a:buFont typeface="Calibri"/>
              <a:buChar char=" "/>
            </a:pPr>
            <a:r>
              <a:rPr lang="en-US" sz="1600">
                <a:latin typeface="Arial"/>
                <a:cs typeface="Arial"/>
              </a:rPr>
              <a:t>*Not an all-inclusive list</a:t>
            </a:r>
            <a:endParaRPr lang="en-US" sz="1600">
              <a:cs typeface="Arial"/>
            </a:endParaRPr>
          </a:p>
          <a:p>
            <a:pPr marL="0" indent="0" algn="ctr">
              <a:lnSpc>
                <a:spcPct val="140000"/>
              </a:lnSpc>
              <a:buNone/>
            </a:pPr>
            <a:endParaRPr lang="en-US" sz="2100" b="1">
              <a:solidFill>
                <a:schemeClr val="accent2"/>
              </a:solidFill>
              <a:latin typeface="STXingkai"/>
              <a:ea typeface="STXingkai"/>
            </a:endParaRPr>
          </a:p>
          <a:p>
            <a:pPr marL="90805" indent="-90805">
              <a:lnSpc>
                <a:spcPct val="140000"/>
              </a:lnSpc>
            </a:pPr>
            <a:endParaRPr lang="en-US" sz="2000" b="1">
              <a:latin typeface="Calibri"/>
              <a:ea typeface="Calibri"/>
              <a:cs typeface="Calibri"/>
            </a:endParaRPr>
          </a:p>
          <a:p>
            <a:pPr marL="90805" indent="-90805">
              <a:lnSpc>
                <a:spcPct val="140000"/>
              </a:lnSpc>
            </a:pPr>
            <a:endParaRPr lang="en-US" sz="2000" b="1">
              <a:latin typeface="Calibri"/>
              <a:ea typeface="Calibri"/>
              <a:cs typeface="Calibri"/>
            </a:endParaRPr>
          </a:p>
          <a:p>
            <a:pPr marL="90805" indent="-90805">
              <a:lnSpc>
                <a:spcPct val="140000"/>
              </a:lnSpc>
            </a:pPr>
            <a:endParaRPr lang="en-US" sz="2000" b="1">
              <a:latin typeface="Calibri"/>
              <a:ea typeface="Calibri"/>
              <a:cs typeface="Calibri"/>
            </a:endParaRPr>
          </a:p>
          <a:p>
            <a:pPr marL="90805" indent="-90805">
              <a:lnSpc>
                <a:spcPct val="140000"/>
              </a:lnSpc>
            </a:pPr>
            <a:endParaRPr lang="en-US" sz="2000" b="1">
              <a:latin typeface="Calibri"/>
              <a:ea typeface="Calibri"/>
              <a:cs typeface="Calibri"/>
            </a:endParaRPr>
          </a:p>
          <a:p>
            <a:pPr marL="90805" indent="-90805">
              <a:lnSpc>
                <a:spcPct val="140000"/>
              </a:lnSpc>
            </a:pPr>
            <a:endParaRPr lang="en-US" sz="2000" b="1">
              <a:latin typeface="Calibri"/>
              <a:ea typeface="Calibri"/>
              <a:cs typeface="Arial"/>
            </a:endParaRPr>
          </a:p>
          <a:p>
            <a:pPr marL="90805" indent="-90805">
              <a:lnSpc>
                <a:spcPct val="140000"/>
              </a:lnSpc>
            </a:pPr>
            <a:endParaRPr lang="en-US" sz="2000" b="1">
              <a:latin typeface="Calibri"/>
              <a:ea typeface="Calibri"/>
              <a:cs typeface="Arial"/>
            </a:endParaRPr>
          </a:p>
        </p:txBody>
      </p:sp>
      <p:sp>
        <p:nvSpPr>
          <p:cNvPr id="6" name="TextBox 5">
            <a:extLst>
              <a:ext uri="{FF2B5EF4-FFF2-40B4-BE49-F238E27FC236}">
                <a16:creationId xmlns:a16="http://schemas.microsoft.com/office/drawing/2014/main" id="{F69B6C74-B839-82BF-0849-BD3C5DCE65EC}"/>
              </a:ext>
            </a:extLst>
          </p:cNvPr>
          <p:cNvSpPr txBox="1"/>
          <p:nvPr/>
        </p:nvSpPr>
        <p:spPr>
          <a:xfrm>
            <a:off x="5655735" y="5137151"/>
            <a:ext cx="636269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i="1">
                <a:solidFill>
                  <a:srgbClr val="ED7D31"/>
                </a:solidFill>
                <a:latin typeface="Bookman Old Style"/>
              </a:rPr>
              <a:t>By nurturing a culture that prioritizes Diversity, Equity, &amp; Inclusion- your organization can unlock many advantages ranging from enhanced productivity, to bolstered retention rates, to improved member outcomes</a:t>
            </a:r>
            <a:r>
              <a:rPr lang="en-US" sz="1600" b="1" i="1">
                <a:solidFill>
                  <a:srgbClr val="ED7D31"/>
                </a:solidFill>
                <a:latin typeface="STXingkai"/>
                <a:ea typeface="STXingkai"/>
              </a:rPr>
              <a:t>.</a:t>
            </a:r>
            <a:endParaRPr lang="en-US" sz="1600" i="1">
              <a:cs typeface="Calibri" panose="020F0502020204030204"/>
            </a:endParaRPr>
          </a:p>
        </p:txBody>
      </p:sp>
      <p:pic>
        <p:nvPicPr>
          <p:cNvPr id="5" name="Picture 4" descr="A logo for a health month&#10;&#10;Description automatically generated">
            <a:extLst>
              <a:ext uri="{FF2B5EF4-FFF2-40B4-BE49-F238E27FC236}">
                <a16:creationId xmlns:a16="http://schemas.microsoft.com/office/drawing/2014/main" id="{D13EC173-051F-EB05-3465-746805018951}"/>
              </a:ext>
            </a:extLst>
          </p:cNvPr>
          <p:cNvPicPr>
            <a:picLocks noChangeAspect="1"/>
          </p:cNvPicPr>
          <p:nvPr/>
        </p:nvPicPr>
        <p:blipFill>
          <a:blip r:embed="rId2"/>
          <a:stretch>
            <a:fillRect/>
          </a:stretch>
        </p:blipFill>
        <p:spPr>
          <a:xfrm>
            <a:off x="6359525" y="2786063"/>
            <a:ext cx="3714750" cy="1743075"/>
          </a:xfrm>
          <a:prstGeom prst="rect">
            <a:avLst/>
          </a:prstGeom>
        </p:spPr>
      </p:pic>
      <p:pic>
        <p:nvPicPr>
          <p:cNvPr id="9" name="Picture 8" descr="A calendar with a number of days and months&#10;&#10;Description automatically generated">
            <a:extLst>
              <a:ext uri="{FF2B5EF4-FFF2-40B4-BE49-F238E27FC236}">
                <a16:creationId xmlns:a16="http://schemas.microsoft.com/office/drawing/2014/main" id="{FE849E38-C61E-F11E-7F38-CC2B5362B3A2}"/>
              </a:ext>
            </a:extLst>
          </p:cNvPr>
          <p:cNvPicPr>
            <a:picLocks noChangeAspect="1"/>
          </p:cNvPicPr>
          <p:nvPr/>
        </p:nvPicPr>
        <p:blipFill>
          <a:blip r:embed="rId3"/>
          <a:stretch>
            <a:fillRect/>
          </a:stretch>
        </p:blipFill>
        <p:spPr>
          <a:xfrm>
            <a:off x="8950325" y="71438"/>
            <a:ext cx="3155950" cy="2524125"/>
          </a:xfrm>
          <a:prstGeom prst="rect">
            <a:avLst/>
          </a:prstGeom>
        </p:spPr>
      </p:pic>
    </p:spTree>
    <p:extLst>
      <p:ext uri="{BB962C8B-B14F-4D97-AF65-F5344CB8AC3E}">
        <p14:creationId xmlns:p14="http://schemas.microsoft.com/office/powerpoint/2010/main" val="2698587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C11DD9-BB59-5225-B551-CC43C2C2ADD7}"/>
              </a:ext>
            </a:extLst>
          </p:cNvPr>
          <p:cNvSpPr txBox="1"/>
          <p:nvPr/>
        </p:nvSpPr>
        <p:spPr>
          <a:xfrm>
            <a:off x="0" y="0"/>
            <a:ext cx="6160655" cy="705658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218" name="Picture 2">
            <a:extLst>
              <a:ext uri="{FF2B5EF4-FFF2-40B4-BE49-F238E27FC236}">
                <a16:creationId xmlns:a16="http://schemas.microsoft.com/office/drawing/2014/main" id="{3F2ECE90-8D0A-1EEB-30FD-5EC7C0E79F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178" y="1431635"/>
            <a:ext cx="6758139" cy="4578639"/>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5EAF3E00-6E50-033E-7CAC-D65D8CD60D68}"/>
              </a:ext>
            </a:extLst>
          </p:cNvPr>
          <p:cNvSpPr>
            <a:spLocks noGrp="1"/>
          </p:cNvSpPr>
          <p:nvPr>
            <p:ph type="title"/>
          </p:nvPr>
        </p:nvSpPr>
        <p:spPr>
          <a:xfrm>
            <a:off x="6644620" y="1279500"/>
            <a:ext cx="5388202" cy="2248791"/>
          </a:xfrm>
        </p:spPr>
        <p:txBody>
          <a:bodyPr vert="horz" lIns="91440" tIns="45720" rIns="91440" bIns="45720" rtlCol="0" anchor="b">
            <a:normAutofit/>
          </a:bodyPr>
          <a:lstStyle/>
          <a:p>
            <a:pPr defTabSz="914400"/>
            <a:r>
              <a:rPr lang="en-US" sz="4400">
                <a:solidFill>
                  <a:schemeClr val="tx1"/>
                </a:solidFill>
                <a:latin typeface="+mn-lt"/>
              </a:rPr>
              <a:t>Relias Learning Management System Updates</a:t>
            </a:r>
          </a:p>
        </p:txBody>
      </p:sp>
    </p:spTree>
    <p:extLst>
      <p:ext uri="{BB962C8B-B14F-4D97-AF65-F5344CB8AC3E}">
        <p14:creationId xmlns:p14="http://schemas.microsoft.com/office/powerpoint/2010/main" val="40108682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D0C42-2B69-6EB8-DFCE-032A0A249C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0E84DF-9E7B-E8D4-E8BF-A221350685F5}"/>
              </a:ext>
            </a:extLst>
          </p:cNvPr>
          <p:cNvSpPr>
            <a:spLocks noGrp="1"/>
          </p:cNvSpPr>
          <p:nvPr>
            <p:ph type="title" idx="4294967295"/>
          </p:nvPr>
        </p:nvSpPr>
        <p:spPr>
          <a:xfrm>
            <a:off x="642164" y="411881"/>
            <a:ext cx="11407697" cy="702954"/>
          </a:xfrm>
        </p:spPr>
        <p:txBody>
          <a:bodyPr>
            <a:normAutofit fontScale="90000"/>
          </a:bodyPr>
          <a:lstStyle/>
          <a:p>
            <a:r>
              <a:rPr lang="en-US">
                <a:solidFill>
                  <a:srgbClr val="404040"/>
                </a:solidFill>
                <a:latin typeface="Calibri Light"/>
                <a:cs typeface="Calibri Light"/>
              </a:rPr>
              <a:t>Relias Updates- </a:t>
            </a:r>
            <a:r>
              <a:rPr lang="en-US">
                <a:solidFill>
                  <a:srgbClr val="0070C0"/>
                </a:solidFill>
                <a:latin typeface="Calibri Light"/>
                <a:cs typeface="Calibri Light"/>
              </a:rPr>
              <a:t>AzAHP Training Plans</a:t>
            </a:r>
            <a:endParaRPr lang="en-US">
              <a:solidFill>
                <a:srgbClr val="0070C0"/>
              </a:solidFill>
            </a:endParaRPr>
          </a:p>
        </p:txBody>
      </p:sp>
      <p:sp>
        <p:nvSpPr>
          <p:cNvPr id="5" name="TextBox 4">
            <a:extLst>
              <a:ext uri="{FF2B5EF4-FFF2-40B4-BE49-F238E27FC236}">
                <a16:creationId xmlns:a16="http://schemas.microsoft.com/office/drawing/2014/main" id="{FAD4F14D-4AC6-0FB2-1581-73EC4C594A5E}"/>
              </a:ext>
            </a:extLst>
          </p:cNvPr>
          <p:cNvSpPr txBox="1"/>
          <p:nvPr/>
        </p:nvSpPr>
        <p:spPr>
          <a:xfrm>
            <a:off x="323557" y="1052727"/>
            <a:ext cx="11621276" cy="2722477"/>
          </a:xfrm>
          <a:prstGeom prst="rect">
            <a:avLst/>
          </a:prstGeom>
          <a:noFill/>
        </p:spPr>
        <p:txBody>
          <a:bodyPr wrap="square" lIns="91440" tIns="45720" rIns="91440" bIns="45720" anchor="t">
            <a:spAutoFit/>
          </a:bodyPr>
          <a:lstStyle/>
          <a:p>
            <a:pPr>
              <a:lnSpc>
                <a:spcPct val="150000"/>
              </a:lnSpc>
              <a:spcBef>
                <a:spcPts val="1000"/>
              </a:spcBef>
            </a:pPr>
            <a:r>
              <a:rPr lang="en-US" sz="1200">
                <a:solidFill>
                  <a:srgbClr val="0070C0"/>
                </a:solidFill>
                <a:latin typeface="Arial"/>
                <a:ea typeface="Calibri"/>
                <a:cs typeface="Arial"/>
              </a:rPr>
              <a:t>***As a reminder, it is required that Behavioral Health contracted ACC/RBHA Providers must ensure that all staff who work in programs that support, oversee, or are paid by the Health Plan contract have access to Relias and are enrolled in the AzAHP </a:t>
            </a:r>
            <a:r>
              <a:rPr lang="en-US" sz="1200" err="1">
                <a:solidFill>
                  <a:srgbClr val="0070C0"/>
                </a:solidFill>
                <a:latin typeface="Arial"/>
                <a:ea typeface="Calibri"/>
                <a:cs typeface="Arial"/>
              </a:rPr>
              <a:t>AzAHP</a:t>
            </a:r>
            <a:r>
              <a:rPr lang="en-US" sz="1200">
                <a:solidFill>
                  <a:srgbClr val="0070C0"/>
                </a:solidFill>
                <a:latin typeface="Arial"/>
                <a:ea typeface="Calibri"/>
                <a:cs typeface="Arial"/>
              </a:rPr>
              <a:t> – Core Training Plan (90 Days) and the AzAHP – Core Training Plan (Annual) training plans. This includes, but is not limited to, full time/part time/on-call, direct care, clinical, medical, administrative, leadership, executive and support staff. Quarterly reporting is completed by the WFD Alliance to check on completion metrics for these two training plans.***</a:t>
            </a:r>
          </a:p>
          <a:p>
            <a:pPr algn="ctr">
              <a:lnSpc>
                <a:spcPct val="150000"/>
              </a:lnSpc>
              <a:spcBef>
                <a:spcPts val="1000"/>
              </a:spcBef>
            </a:pPr>
            <a:endParaRPr lang="en-US" sz="1200" b="1">
              <a:solidFill>
                <a:srgbClr val="6E6E6E"/>
              </a:solidFill>
              <a:latin typeface="Arial"/>
              <a:ea typeface="Calibri"/>
              <a:cs typeface="Arial"/>
            </a:endParaRPr>
          </a:p>
          <a:p>
            <a:pPr>
              <a:lnSpc>
                <a:spcPct val="150000"/>
              </a:lnSpc>
              <a:spcBef>
                <a:spcPts val="1000"/>
              </a:spcBef>
            </a:pPr>
            <a:endParaRPr lang="en-US" sz="1200">
              <a:solidFill>
                <a:srgbClr val="6E6E6E"/>
              </a:solidFill>
              <a:latin typeface="Arial"/>
              <a:ea typeface="Calibri"/>
              <a:cs typeface="Arial"/>
            </a:endParaRPr>
          </a:p>
          <a:p>
            <a:pPr marL="566420" lvl="2" indent="-182245">
              <a:lnSpc>
                <a:spcPct val="130000"/>
              </a:lnSpc>
              <a:spcBef>
                <a:spcPts val="1000"/>
              </a:spcBef>
              <a:buFont typeface="Calibri,Sans-Serif"/>
              <a:buChar char="•"/>
            </a:pPr>
            <a:endParaRPr lang="en-US" sz="1200">
              <a:solidFill>
                <a:srgbClr val="6E6E6E"/>
              </a:solidFill>
              <a:latin typeface="Arial"/>
              <a:ea typeface="Calibri"/>
              <a:cs typeface="Arial"/>
            </a:endParaRPr>
          </a:p>
          <a:p>
            <a:pPr marL="109220" lvl="1" indent="-182245">
              <a:lnSpc>
                <a:spcPct val="130000"/>
              </a:lnSpc>
              <a:spcBef>
                <a:spcPts val="1000"/>
              </a:spcBef>
              <a:buFont typeface="Calibri,Sans-Serif"/>
              <a:buChar char="•"/>
            </a:pPr>
            <a:endParaRPr lang="en-US" sz="1200">
              <a:solidFill>
                <a:srgbClr val="6E6E6E"/>
              </a:solidFill>
              <a:latin typeface="Arial"/>
              <a:ea typeface="Calibri"/>
              <a:cs typeface="Arial"/>
            </a:endParaRPr>
          </a:p>
        </p:txBody>
      </p:sp>
      <p:cxnSp>
        <p:nvCxnSpPr>
          <p:cNvPr id="9" name="Straight Arrow Connector 8">
            <a:extLst>
              <a:ext uri="{FF2B5EF4-FFF2-40B4-BE49-F238E27FC236}">
                <a16:creationId xmlns:a16="http://schemas.microsoft.com/office/drawing/2014/main" id="{C5BC1F1D-32A9-70C0-DEE8-868E85C1609D}"/>
              </a:ext>
            </a:extLst>
          </p:cNvPr>
          <p:cNvCxnSpPr/>
          <p:nvPr/>
        </p:nvCxnSpPr>
        <p:spPr>
          <a:xfrm flipV="1">
            <a:off x="791422" y="1036751"/>
            <a:ext cx="10498428" cy="40782"/>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65830F2-0265-9B4B-2EA7-7C409ED11996}"/>
              </a:ext>
            </a:extLst>
          </p:cNvPr>
          <p:cNvSpPr txBox="1"/>
          <p:nvPr/>
        </p:nvSpPr>
        <p:spPr>
          <a:xfrm>
            <a:off x="6556911" y="2263057"/>
            <a:ext cx="5203825" cy="2644250"/>
          </a:xfrm>
          <a:prstGeom prst="rect">
            <a:avLst/>
          </a:prstGeom>
          <a:noFill/>
        </p:spPr>
        <p:txBody>
          <a:bodyPr wrap="square">
            <a:spAutoFit/>
          </a:bodyPr>
          <a:lstStyle/>
          <a:p>
            <a:pPr>
              <a:lnSpc>
                <a:spcPct val="150000"/>
              </a:lnSpc>
            </a:pPr>
            <a:r>
              <a:rPr lang="en-US" sz="1400" b="1"/>
              <a:t>AzAHP – Core Training Plan (Annual) </a:t>
            </a:r>
          </a:p>
          <a:p>
            <a:pPr marL="342900" indent="-342900">
              <a:lnSpc>
                <a:spcPct val="150000"/>
              </a:lnSpc>
              <a:buAutoNum type="arabicPeriod"/>
            </a:pPr>
            <a:r>
              <a:rPr lang="en-US" sz="1400"/>
              <a:t>HIPAA: Basics (0.5hrs) </a:t>
            </a:r>
          </a:p>
          <a:p>
            <a:pPr marL="342900" indent="-342900">
              <a:lnSpc>
                <a:spcPct val="150000"/>
              </a:lnSpc>
              <a:buAutoNum type="arabicPeriod"/>
            </a:pPr>
            <a:r>
              <a:rPr lang="en-US" sz="1400"/>
              <a:t>Preventing, Identifying and Responding to Abuse and Neglect (1.0hrs) </a:t>
            </a:r>
          </a:p>
          <a:p>
            <a:pPr marL="342900" indent="-342900">
              <a:lnSpc>
                <a:spcPct val="150000"/>
              </a:lnSpc>
              <a:buAutoNum type="arabicPeriod"/>
            </a:pPr>
            <a:r>
              <a:rPr lang="en-US" sz="1400"/>
              <a:t>Basics of Corporate Compliance (0.5hrs) </a:t>
            </a:r>
          </a:p>
          <a:p>
            <a:pPr marL="342900" indent="-342900">
              <a:lnSpc>
                <a:spcPct val="150000"/>
              </a:lnSpc>
              <a:buAutoNum type="arabicPeriod"/>
            </a:pPr>
            <a:r>
              <a:rPr lang="en-US" sz="1400"/>
              <a:t>*AzAHP – Cultural Competency in Health Care (1.0hrs)  </a:t>
            </a:r>
          </a:p>
          <a:p>
            <a:pPr marL="342900" indent="-342900">
              <a:lnSpc>
                <a:spcPct val="150000"/>
              </a:lnSpc>
              <a:buAutoNum type="arabicPeriod"/>
            </a:pPr>
            <a:r>
              <a:rPr lang="en-US" sz="1400"/>
              <a:t>*AHCCCS – Health Plan Fraud (0.75hrs) </a:t>
            </a:r>
          </a:p>
          <a:p>
            <a:pPr marL="342900" indent="-342900">
              <a:lnSpc>
                <a:spcPct val="150000"/>
              </a:lnSpc>
              <a:buAutoNum type="arabicPeriod"/>
            </a:pPr>
            <a:r>
              <a:rPr lang="en-US" sz="1400"/>
              <a:t>*AzAHP – Quality of Care Concern (1.0hr)</a:t>
            </a:r>
          </a:p>
        </p:txBody>
      </p:sp>
      <p:sp>
        <p:nvSpPr>
          <p:cNvPr id="7" name="TextBox 6">
            <a:extLst>
              <a:ext uri="{FF2B5EF4-FFF2-40B4-BE49-F238E27FC236}">
                <a16:creationId xmlns:a16="http://schemas.microsoft.com/office/drawing/2014/main" id="{F60E7080-7AEC-2D2E-A441-19453CC18C02}"/>
              </a:ext>
            </a:extLst>
          </p:cNvPr>
          <p:cNvSpPr txBox="1"/>
          <p:nvPr/>
        </p:nvSpPr>
        <p:spPr>
          <a:xfrm>
            <a:off x="6040636" y="5368049"/>
            <a:ext cx="5775642" cy="738664"/>
          </a:xfrm>
          <a:prstGeom prst="rect">
            <a:avLst/>
          </a:prstGeom>
          <a:solidFill>
            <a:schemeClr val="bg1">
              <a:lumMod val="95000"/>
            </a:schemeClr>
          </a:solidFill>
        </p:spPr>
        <p:txBody>
          <a:bodyPr wrap="square" lIns="91440" tIns="45720" rIns="91440" bIns="45720" anchor="t">
            <a:spAutoFit/>
          </a:bodyPr>
          <a:lstStyle/>
          <a:p>
            <a:r>
              <a:rPr lang="en-US" sz="1400"/>
              <a:t>Please reference the "</a:t>
            </a:r>
            <a:r>
              <a:rPr lang="en-US" sz="1400" err="1"/>
              <a:t>AzAHP</a:t>
            </a:r>
            <a:r>
              <a:rPr lang="en-US" sz="1400"/>
              <a:t> Core Training Plans" document for exceptions and further information which is available under the "Provider Resources" tab in </a:t>
            </a:r>
            <a:r>
              <a:rPr lang="en-US" sz="1400" err="1"/>
              <a:t>AzAHP's</a:t>
            </a:r>
            <a:r>
              <a:rPr lang="en-US" sz="1400"/>
              <a:t> website. You can click </a:t>
            </a:r>
            <a:r>
              <a:rPr lang="en-US" sz="1400">
                <a:hlinkClick r:id="rId2"/>
              </a:rPr>
              <a:t>here</a:t>
            </a:r>
            <a:r>
              <a:rPr lang="en-US" sz="1400"/>
              <a:t> to access the link.</a:t>
            </a:r>
          </a:p>
        </p:txBody>
      </p:sp>
      <p:sp>
        <p:nvSpPr>
          <p:cNvPr id="10" name="TextBox 9">
            <a:extLst>
              <a:ext uri="{FF2B5EF4-FFF2-40B4-BE49-F238E27FC236}">
                <a16:creationId xmlns:a16="http://schemas.microsoft.com/office/drawing/2014/main" id="{B6429DB5-B0EA-C8CD-79AC-06E527833597}"/>
              </a:ext>
            </a:extLst>
          </p:cNvPr>
          <p:cNvSpPr txBox="1"/>
          <p:nvPr/>
        </p:nvSpPr>
        <p:spPr>
          <a:xfrm>
            <a:off x="642164" y="2288649"/>
            <a:ext cx="4992927" cy="3724096"/>
          </a:xfrm>
          <a:prstGeom prst="rect">
            <a:avLst/>
          </a:prstGeom>
          <a:noFill/>
        </p:spPr>
        <p:txBody>
          <a:bodyPr wrap="square">
            <a:spAutoFit/>
          </a:bodyPr>
          <a:lstStyle/>
          <a:p>
            <a:pPr>
              <a:lnSpc>
                <a:spcPct val="150000"/>
              </a:lnSpc>
              <a:spcBef>
                <a:spcPts val="1000"/>
              </a:spcBef>
            </a:pPr>
            <a:r>
              <a:rPr lang="en-US" sz="1400" b="1">
                <a:ea typeface="+mn-lt"/>
                <a:cs typeface="+mn-lt"/>
              </a:rPr>
              <a:t>AzAHP – Core Training Plan (90 Days)</a:t>
            </a:r>
            <a:r>
              <a:rPr lang="en-US" sz="1400">
                <a:ea typeface="+mn-lt"/>
                <a:cs typeface="+mn-lt"/>
              </a:rPr>
              <a:t>  </a:t>
            </a:r>
          </a:p>
          <a:p>
            <a:pPr marL="228600" indent="-228600">
              <a:spcBef>
                <a:spcPts val="1000"/>
              </a:spcBef>
              <a:buAutoNum type="arabicPeriod"/>
            </a:pPr>
            <a:r>
              <a:rPr lang="en-US" sz="1400">
                <a:ea typeface="+mn-lt"/>
                <a:cs typeface="+mn-lt"/>
              </a:rPr>
              <a:t>*AHCCCS – Health Plan Fraud (0.75hrs) </a:t>
            </a:r>
          </a:p>
          <a:p>
            <a:pPr marL="228600" indent="-228600">
              <a:spcBef>
                <a:spcPts val="1000"/>
              </a:spcBef>
              <a:buAutoNum type="arabicPeriod"/>
            </a:pPr>
            <a:r>
              <a:rPr lang="en-US" sz="1400">
                <a:ea typeface="+mn-lt"/>
                <a:cs typeface="+mn-lt"/>
              </a:rPr>
              <a:t> *AHCCCS – NEO – Rehabilitation Employment (0.5hrs) </a:t>
            </a:r>
          </a:p>
          <a:p>
            <a:pPr marL="228600" indent="-228600">
              <a:spcBef>
                <a:spcPts val="1000"/>
              </a:spcBef>
              <a:buAutoNum type="arabicPeriod"/>
            </a:pPr>
            <a:r>
              <a:rPr lang="en-US" sz="1400">
                <a:ea typeface="+mn-lt"/>
                <a:cs typeface="+mn-lt"/>
              </a:rPr>
              <a:t> *AzAHP – AHCCCS 101 (2.0hrs)</a:t>
            </a:r>
          </a:p>
          <a:p>
            <a:pPr marL="228600" indent="-228600">
              <a:spcBef>
                <a:spcPts val="1000"/>
              </a:spcBef>
              <a:buAutoNum type="arabicPeriod"/>
            </a:pPr>
            <a:r>
              <a:rPr lang="en-US" sz="1400">
                <a:ea typeface="+mn-lt"/>
                <a:cs typeface="+mn-lt"/>
              </a:rPr>
              <a:t>Supporting Client Rights for Paraprofessionals in Behavioral Health (1.0hrs)</a:t>
            </a:r>
          </a:p>
          <a:p>
            <a:pPr marL="228600" indent="-228600">
              <a:spcBef>
                <a:spcPts val="1000"/>
              </a:spcBef>
              <a:buAutoNum type="arabicPeriod"/>
            </a:pPr>
            <a:r>
              <a:rPr lang="en-US" sz="1400">
                <a:ea typeface="+mn-lt"/>
                <a:cs typeface="+mn-lt"/>
              </a:rPr>
              <a:t>*AzAHP – Cultural Competency in Health Care (1.0hrs)</a:t>
            </a:r>
          </a:p>
          <a:p>
            <a:pPr marL="228600" indent="-228600">
              <a:spcBef>
                <a:spcPts val="1000"/>
              </a:spcBef>
              <a:buAutoNum type="arabicPeriod"/>
            </a:pPr>
            <a:r>
              <a:rPr lang="en-US" sz="1400">
                <a:ea typeface="+mn-lt"/>
                <a:cs typeface="+mn-lt"/>
              </a:rPr>
              <a:t>*AzAHP – Quality of Care Concern (1.0hr)</a:t>
            </a:r>
          </a:p>
          <a:p>
            <a:pPr marL="228600" indent="-228600">
              <a:spcBef>
                <a:spcPts val="1000"/>
              </a:spcBef>
              <a:buAutoNum type="arabicPeriod"/>
            </a:pPr>
            <a:r>
              <a:rPr lang="en-US" sz="1400">
                <a:ea typeface="+mn-lt"/>
                <a:cs typeface="+mn-lt"/>
              </a:rPr>
              <a:t>Basics of Corporate Compliance (0.5hrs)</a:t>
            </a:r>
          </a:p>
          <a:p>
            <a:pPr marL="228600" indent="-228600">
              <a:spcBef>
                <a:spcPts val="1000"/>
              </a:spcBef>
              <a:buAutoNum type="arabicPeriod"/>
            </a:pPr>
            <a:r>
              <a:rPr lang="en-US" sz="1400">
                <a:ea typeface="+mn-lt"/>
                <a:cs typeface="+mn-lt"/>
              </a:rPr>
              <a:t>HIPAA: Basics (0.5)</a:t>
            </a:r>
          </a:p>
          <a:p>
            <a:pPr marL="228600" indent="-228600">
              <a:spcBef>
                <a:spcPts val="1000"/>
              </a:spcBef>
              <a:buAutoNum type="arabicPeriod"/>
            </a:pPr>
            <a:r>
              <a:rPr lang="en-US" sz="1400">
                <a:ea typeface="+mn-lt"/>
                <a:cs typeface="+mn-lt"/>
              </a:rPr>
              <a:t>Integration of Primary and Behavioral Healthcare (1.25hrs) </a:t>
            </a:r>
            <a:endParaRPr lang="en-US" sz="1400">
              <a:ea typeface="Calibri" panose="020F0502020204030204"/>
              <a:cs typeface="Calibri" panose="020F0502020204030204"/>
            </a:endParaRPr>
          </a:p>
        </p:txBody>
      </p:sp>
      <p:sp>
        <p:nvSpPr>
          <p:cNvPr id="12" name="TextBox 11">
            <a:extLst>
              <a:ext uri="{FF2B5EF4-FFF2-40B4-BE49-F238E27FC236}">
                <a16:creationId xmlns:a16="http://schemas.microsoft.com/office/drawing/2014/main" id="{C5A6E86E-46D7-2850-B295-C13EBE2479BE}"/>
              </a:ext>
            </a:extLst>
          </p:cNvPr>
          <p:cNvSpPr txBox="1"/>
          <p:nvPr/>
        </p:nvSpPr>
        <p:spPr>
          <a:xfrm>
            <a:off x="103239" y="6446119"/>
            <a:ext cx="12698360" cy="380682"/>
          </a:xfrm>
          <a:prstGeom prst="rect">
            <a:avLst/>
          </a:prstGeom>
          <a:noFill/>
        </p:spPr>
        <p:txBody>
          <a:bodyPr wrap="square">
            <a:spAutoFit/>
          </a:bodyPr>
          <a:lstStyle/>
          <a:p>
            <a:pPr>
              <a:lnSpc>
                <a:spcPct val="150000"/>
              </a:lnSpc>
              <a:spcBef>
                <a:spcPts val="1000"/>
              </a:spcBef>
            </a:pPr>
            <a:r>
              <a:rPr lang="en-US" sz="1400" b="1">
                <a:solidFill>
                  <a:srgbClr val="000000"/>
                </a:solidFill>
                <a:latin typeface="Arial"/>
                <a:ea typeface="Calibri"/>
                <a:cs typeface="Arial"/>
              </a:rPr>
              <a:t>***AzAHP Standardized Autoenrollment Profiles Applied to Both Training Plans Titled "Core Training Plan (90Days/Annual - DO NOT EDIT)***</a:t>
            </a:r>
            <a:endParaRPr lang="en-US" sz="1400"/>
          </a:p>
        </p:txBody>
      </p:sp>
    </p:spTree>
    <p:extLst>
      <p:ext uri="{BB962C8B-B14F-4D97-AF65-F5344CB8AC3E}">
        <p14:creationId xmlns:p14="http://schemas.microsoft.com/office/powerpoint/2010/main" val="36886395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9.xml.rels><?xml version="1.0" encoding="UTF-8" standalone="yes"?>
<Relationships xmlns="http://schemas.openxmlformats.org/package/2006/relationships"><Relationship Id="rId1" Type="http://schemas.openxmlformats.org/officeDocument/2006/relationships/image" Target="../media/image29.jpeg"/></Relationships>
</file>

<file path=ppt/theme/theme1.xml><?xml version="1.0" encoding="utf-8"?>
<a:theme xmlns:a="http://schemas.openxmlformats.org/drawingml/2006/main" name="1_Retrospec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10.xml><?xml version="1.0" encoding="utf-8"?>
<a:theme xmlns:a="http://schemas.openxmlformats.org/drawingml/2006/main" name="Master Theme">
  <a:themeElements>
    <a:clrScheme name="Custom 4">
      <a:dk1>
        <a:srgbClr val="002677"/>
      </a:dk1>
      <a:lt1>
        <a:srgbClr val="FFFFFF"/>
      </a:lt1>
      <a:dk2>
        <a:srgbClr val="595959"/>
      </a:dk2>
      <a:lt2>
        <a:srgbClr val="CCF2F7"/>
      </a:lt2>
      <a:accent1>
        <a:srgbClr val="002677"/>
      </a:accent1>
      <a:accent2>
        <a:srgbClr val="00BED5"/>
      </a:accent2>
      <a:accent3>
        <a:srgbClr val="99E5EE"/>
      </a:accent3>
      <a:accent4>
        <a:srgbClr val="F5B700"/>
      </a:accent4>
      <a:accent5>
        <a:srgbClr val="FBE299"/>
      </a:accent5>
      <a:accent6>
        <a:srgbClr val="FF681F"/>
      </a:accent6>
      <a:hlink>
        <a:srgbClr val="196ECF"/>
      </a:hlink>
      <a:folHlink>
        <a:srgbClr val="002677"/>
      </a:folHlink>
    </a:clrScheme>
    <a:fontScheme name="UnitedHealthcar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lumMod val="40000"/>
              <a:lumOff val="6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Master Theme">
  <a:themeElements>
    <a:clrScheme name="Custom 4">
      <a:dk1>
        <a:srgbClr val="002677"/>
      </a:dk1>
      <a:lt1>
        <a:srgbClr val="FFFFFF"/>
      </a:lt1>
      <a:dk2>
        <a:srgbClr val="595959"/>
      </a:dk2>
      <a:lt2>
        <a:srgbClr val="CCF2F7"/>
      </a:lt2>
      <a:accent1>
        <a:srgbClr val="002677"/>
      </a:accent1>
      <a:accent2>
        <a:srgbClr val="00BED5"/>
      </a:accent2>
      <a:accent3>
        <a:srgbClr val="99E5EE"/>
      </a:accent3>
      <a:accent4>
        <a:srgbClr val="F5B700"/>
      </a:accent4>
      <a:accent5>
        <a:srgbClr val="FBE299"/>
      </a:accent5>
      <a:accent6>
        <a:srgbClr val="FF681F"/>
      </a:accent6>
      <a:hlink>
        <a:srgbClr val="196ECF"/>
      </a:hlink>
      <a:folHlink>
        <a:srgbClr val="002677"/>
      </a:folHlink>
    </a:clrScheme>
    <a:fontScheme name="UnitedHealthcar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lumMod val="40000"/>
              <a:lumOff val="6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AzAHP_pp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zAHP_ppt.potm" id="{B509A608-CCB7-4C8D-BF30-90DE2641D569}" vid="{F4E2B98D-436E-462E-A5C1-D9AEF39524DA}"/>
    </a:ext>
  </a:extLst>
</a:theme>
</file>

<file path=ppt/theme/theme14.xml><?xml version="1.0" encoding="utf-8"?>
<a:theme xmlns:a="http://schemas.openxmlformats.org/drawingml/2006/main" name="Master Theme">
  <a:themeElements>
    <a:clrScheme name="Custom 4">
      <a:dk1>
        <a:srgbClr val="002677"/>
      </a:dk1>
      <a:lt1>
        <a:srgbClr val="FFFFFF"/>
      </a:lt1>
      <a:dk2>
        <a:srgbClr val="595959"/>
      </a:dk2>
      <a:lt2>
        <a:srgbClr val="CCF2F7"/>
      </a:lt2>
      <a:accent1>
        <a:srgbClr val="002677"/>
      </a:accent1>
      <a:accent2>
        <a:srgbClr val="00BED5"/>
      </a:accent2>
      <a:accent3>
        <a:srgbClr val="99E5EE"/>
      </a:accent3>
      <a:accent4>
        <a:srgbClr val="F5B700"/>
      </a:accent4>
      <a:accent5>
        <a:srgbClr val="FBE299"/>
      </a:accent5>
      <a:accent6>
        <a:srgbClr val="FF681F"/>
      </a:accent6>
      <a:hlink>
        <a:srgbClr val="196ECF"/>
      </a:hlink>
      <a:folHlink>
        <a:srgbClr val="002677"/>
      </a:folHlink>
    </a:clrScheme>
    <a:fontScheme name="UnitedHealthcar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lumMod val="40000"/>
              <a:lumOff val="6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Master Theme">
  <a:themeElements>
    <a:clrScheme name="Custom 4">
      <a:dk1>
        <a:srgbClr val="002677"/>
      </a:dk1>
      <a:lt1>
        <a:srgbClr val="FFFFFF"/>
      </a:lt1>
      <a:dk2>
        <a:srgbClr val="595959"/>
      </a:dk2>
      <a:lt2>
        <a:srgbClr val="CCF2F7"/>
      </a:lt2>
      <a:accent1>
        <a:srgbClr val="002677"/>
      </a:accent1>
      <a:accent2>
        <a:srgbClr val="00BED5"/>
      </a:accent2>
      <a:accent3>
        <a:srgbClr val="99E5EE"/>
      </a:accent3>
      <a:accent4>
        <a:srgbClr val="F5B700"/>
      </a:accent4>
      <a:accent5>
        <a:srgbClr val="FBE299"/>
      </a:accent5>
      <a:accent6>
        <a:srgbClr val="FF681F"/>
      </a:accent6>
      <a:hlink>
        <a:srgbClr val="196ECF"/>
      </a:hlink>
      <a:folHlink>
        <a:srgbClr val="002677"/>
      </a:folHlink>
    </a:clrScheme>
    <a:fontScheme name="UnitedHealthcar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lumMod val="40000"/>
              <a:lumOff val="6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_Office Theme">
  <a:themeElements>
    <a:clrScheme name="Orange">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Retrospec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0.xml><?xml version="1.0" encoding="utf-8"?>
<a:theme xmlns:a="http://schemas.openxmlformats.org/drawingml/2006/main" name="1_AzAHP_pp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zAHP_ppt.potm" id="{B509A608-CCB7-4C8D-BF30-90DE2641D569}" vid="{F4E2B98D-436E-462E-A5C1-D9AEF39524D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zAHP_ppt.potm" id="{B509A608-CCB7-4C8D-BF30-90DE2641D569}" vid="{F4E2B98D-436E-462E-A5C1-D9AEF39524DA}"/>
    </a:ext>
  </a:ext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lias Blue">
  <a:themeElements>
    <a:clrScheme name="Relias">
      <a:dk1>
        <a:srgbClr val="000000"/>
      </a:dk1>
      <a:lt1>
        <a:srgbClr val="FFFFFF"/>
      </a:lt1>
      <a:dk2>
        <a:srgbClr val="075669"/>
      </a:dk2>
      <a:lt2>
        <a:srgbClr val="485865"/>
      </a:lt2>
      <a:accent1>
        <a:srgbClr val="67A33B"/>
      </a:accent1>
      <a:accent2>
        <a:srgbClr val="C7E09B"/>
      </a:accent2>
      <a:accent3>
        <a:srgbClr val="48C1BA"/>
      </a:accent3>
      <a:accent4>
        <a:srgbClr val="FAB517"/>
      </a:accent4>
      <a:accent5>
        <a:srgbClr val="2B235E"/>
      </a:accent5>
      <a:accent6>
        <a:srgbClr val="877EBB"/>
      </a:accent6>
      <a:hlink>
        <a:srgbClr val="48C1BA"/>
      </a:hlink>
      <a:folHlink>
        <a:srgbClr val="48C1B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CODAC New">
      <a:dk1>
        <a:sysClr val="windowText" lastClr="000000"/>
      </a:dk1>
      <a:lt1>
        <a:sysClr val="window" lastClr="FFFFFF"/>
      </a:lt1>
      <a:dk2>
        <a:srgbClr val="1568B3"/>
      </a:dk2>
      <a:lt2>
        <a:srgbClr val="EEECE1"/>
      </a:lt2>
      <a:accent1>
        <a:srgbClr val="5C2D83"/>
      </a:accent1>
      <a:accent2>
        <a:srgbClr val="B4282E"/>
      </a:accent2>
      <a:accent3>
        <a:srgbClr val="00816F"/>
      </a:accent3>
      <a:accent4>
        <a:srgbClr val="ADA635"/>
      </a:accent4>
      <a:accent5>
        <a:srgbClr val="00687F"/>
      </a:accent5>
      <a:accent6>
        <a:srgbClr val="D86227"/>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ptum WIdescreen 2017">
  <a:themeElements>
    <a:clrScheme name="Optum May 2017">
      <a:dk1>
        <a:srgbClr val="55565A"/>
      </a:dk1>
      <a:lt1>
        <a:srgbClr val="FFFFFF"/>
      </a:lt1>
      <a:dk2>
        <a:srgbClr val="55565A"/>
      </a:dk2>
      <a:lt2>
        <a:srgbClr val="FFFFFF"/>
      </a:lt2>
      <a:accent1>
        <a:srgbClr val="E87722"/>
      </a:accent1>
      <a:accent2>
        <a:srgbClr val="EAAA00"/>
      </a:accent2>
      <a:accent3>
        <a:srgbClr val="63666A"/>
      </a:accent3>
      <a:accent4>
        <a:srgbClr val="888B8D"/>
      </a:accent4>
      <a:accent5>
        <a:srgbClr val="B1B3B3"/>
      </a:accent5>
      <a:accent6>
        <a:srgbClr val="D0D0CE"/>
      </a:accent6>
      <a:hlink>
        <a:srgbClr val="E87722"/>
      </a:hlink>
      <a:folHlink>
        <a:srgbClr val="888B8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smtClean="0"/>
        </a:defPPr>
      </a:lstStyle>
    </a:txDef>
  </a:objectDefaults>
  <a:extraClrSchemeLst/>
  <a:custClrLst>
    <a:custClr name="Custom Color 1">
      <a:srgbClr val="E87722"/>
    </a:custClr>
    <a:custClr name="Custom Color 2">
      <a:srgbClr val="888B8D"/>
    </a:custClr>
    <a:custClr name="Custom Color 3">
      <a:srgbClr val="739600"/>
    </a:custClr>
    <a:custClr name="Custom Color 4">
      <a:srgbClr val="008770"/>
    </a:custClr>
    <a:custClr name="Custom Color 5">
      <a:srgbClr val="00549F"/>
    </a:custClr>
    <a:custClr name="Custom Color 6">
      <a:srgbClr val="3B0083"/>
    </a:custClr>
    <a:custClr name="Custom Color 7">
      <a:srgbClr val="A22B38"/>
    </a:custClr>
  </a:custClrLst>
  <a:extLst>
    <a:ext uri="{05A4C25C-085E-4340-85A3-A5531E510DB2}">
      <thm15:themeFamily xmlns:thm15="http://schemas.microsoft.com/office/thememl/2012/main" name="Optum Template Widescreen - 2017 - 06.27.17.potx" id="{14CCB6DF-C717-4413-BCDA-15B71AA5CDD8}" vid="{817E4C5E-750D-4B97-8ADE-F637BD8C075E}"/>
    </a:ext>
  </a:extLst>
</a:theme>
</file>

<file path=ppt/theme/theme6.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ustom Design">
  <a:themeElements>
    <a:clrScheme name="Custom 12">
      <a:dk1>
        <a:sysClr val="windowText" lastClr="000000"/>
      </a:dk1>
      <a:lt1>
        <a:sysClr val="window" lastClr="FFFFFF"/>
      </a:lt1>
      <a:dk2>
        <a:srgbClr val="000000"/>
      </a:dk2>
      <a:lt2>
        <a:srgbClr val="FFFFFF"/>
      </a:lt2>
      <a:accent1>
        <a:srgbClr val="F58220"/>
      </a:accent1>
      <a:accent2>
        <a:srgbClr val="6E6E6E"/>
      </a:accent2>
      <a:accent3>
        <a:srgbClr val="AAC81E"/>
      </a:accent3>
      <a:accent4>
        <a:srgbClr val="CB177D"/>
      </a:accent4>
      <a:accent5>
        <a:srgbClr val="00B9E7"/>
      </a:accent5>
      <a:accent6>
        <a:srgbClr val="FDB913"/>
      </a:accent6>
      <a:hlink>
        <a:srgbClr val="F58220"/>
      </a:hlink>
      <a:folHlink>
        <a:srgbClr val="6E6E6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ustom Design">
  <a:themeElements>
    <a:clrScheme name="Custom 26">
      <a:dk1>
        <a:srgbClr val="000000"/>
      </a:dk1>
      <a:lt1>
        <a:srgbClr val="FFFFFF"/>
      </a:lt1>
      <a:dk2>
        <a:srgbClr val="44546A"/>
      </a:dk2>
      <a:lt2>
        <a:srgbClr val="E7E6E6"/>
      </a:lt2>
      <a:accent1>
        <a:srgbClr val="E77721"/>
      </a:accent1>
      <a:accent2>
        <a:srgbClr val="9B9699"/>
      </a:accent2>
      <a:accent3>
        <a:srgbClr val="FAC533"/>
      </a:accent3>
      <a:accent4>
        <a:srgbClr val="0848BC"/>
      </a:accent4>
      <a:accent5>
        <a:srgbClr val="30A9E0"/>
      </a:accent5>
      <a:accent6>
        <a:srgbClr val="EFD19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mtClean="0">
            <a:latin typeface="Arial" charset="0"/>
            <a:ea typeface="Arial" charset="0"/>
            <a:cs typeface="Arial"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Slide1">
  <a:themeElements>
    <a:clrScheme name="Molina Colors">
      <a:dk1>
        <a:srgbClr val="4D4D4F"/>
      </a:dk1>
      <a:lt1>
        <a:srgbClr val="FFFFFF"/>
      </a:lt1>
      <a:dk2>
        <a:srgbClr val="000000"/>
      </a:dk2>
      <a:lt2>
        <a:srgbClr val="B1B2B3"/>
      </a:lt2>
      <a:accent1>
        <a:srgbClr val="E36F1E"/>
      </a:accent1>
      <a:accent2>
        <a:srgbClr val="9FA617"/>
      </a:accent2>
      <a:accent3>
        <a:srgbClr val="DEB408"/>
      </a:accent3>
      <a:accent4>
        <a:srgbClr val="820024"/>
      </a:accent4>
      <a:accent5>
        <a:srgbClr val="002D62"/>
      </a:accent5>
      <a:accent6>
        <a:srgbClr val="00A0AF"/>
      </a:accent6>
      <a:hlink>
        <a:srgbClr val="00A0AF"/>
      </a:hlink>
      <a:folHlink>
        <a:srgbClr val="00A0A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noAutofit/>
      </a:bodyPr>
      <a:lstStyle>
        <a:defPPr marL="342900" marR="0" indent="-342900" algn="l" defTabSz="914400" rtl="0" eaLnBrk="1" fontAlgn="auto" latinLnBrk="0" hangingPunct="1">
          <a:lnSpc>
            <a:spcPct val="100000"/>
          </a:lnSpc>
          <a:spcBef>
            <a:spcPct val="20000"/>
          </a:spcBef>
          <a:spcAft>
            <a:spcPts val="0"/>
          </a:spcAft>
          <a:buClrTx/>
          <a:buSzTx/>
          <a:buFontTx/>
          <a:buNone/>
          <a:tabLst/>
          <a:defRPr kumimoji="0" sz="1600" b="1" i="0" u="none" strike="noStrike" kern="1200" cap="none" spc="0" normalizeH="0" baseline="0" noProof="0" dirty="0" smtClean="0">
            <a:ln>
              <a:noFill/>
            </a:ln>
            <a:solidFill>
              <a:schemeClr val="tx2"/>
            </a:solidFill>
            <a:effectLst/>
            <a:uLnTx/>
            <a:uFillTx/>
            <a:latin typeface="Arial" pitchFamily="34" charset="0"/>
            <a:ea typeface="+mn-ea"/>
            <a:cs typeface="Arial" pitchFamily="34" charset="0"/>
          </a:defRPr>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97BBD52BAC75042B0E828ECC801CBB9" ma:contentTypeVersion="16" ma:contentTypeDescription="Create a new document." ma:contentTypeScope="" ma:versionID="02221e1097ac0ef641a1fcb1e0e4c703">
  <xsd:schema xmlns:xsd="http://www.w3.org/2001/XMLSchema" xmlns:xs="http://www.w3.org/2001/XMLSchema" xmlns:p="http://schemas.microsoft.com/office/2006/metadata/properties" xmlns:ns2="41d00b1b-eb82-47b0-9dd9-d10165ddcc4a" xmlns:ns3="bd7a2d25-7c1c-4ae6-8e95-6abd8e429544" targetNamespace="http://schemas.microsoft.com/office/2006/metadata/properties" ma:root="true" ma:fieldsID="7ad78fdc4f239fd57d168fa939f01cfa" ns2:_="" ns3:_="">
    <xsd:import namespace="41d00b1b-eb82-47b0-9dd9-d10165ddcc4a"/>
    <xsd:import namespace="bd7a2d25-7c1c-4ae6-8e95-6abd8e42954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00b1b-eb82-47b0-9dd9-d10165ddcc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afd74f0-bdc3-4096-b61a-44a52312da2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7a2d25-7c1c-4ae6-8e95-6abd8e42954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f1ab878-7171-4e64-a716-7464f9d888cf}" ma:internalName="TaxCatchAll" ma:showField="CatchAllData" ma:web="bd7a2d25-7c1c-4ae6-8e95-6abd8e4295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1d00b1b-eb82-47b0-9dd9-d10165ddcc4a">
      <Terms xmlns="http://schemas.microsoft.com/office/infopath/2007/PartnerControls"/>
    </lcf76f155ced4ddcb4097134ff3c332f>
    <TaxCatchAll xmlns="bd7a2d25-7c1c-4ae6-8e95-6abd8e429544" xsi:nil="true"/>
  </documentManagement>
</p:properties>
</file>

<file path=customXml/itemProps1.xml><?xml version="1.0" encoding="utf-8"?>
<ds:datastoreItem xmlns:ds="http://schemas.openxmlformats.org/officeDocument/2006/customXml" ds:itemID="{998E02BB-9A1B-47F7-B825-752696A6D8B0}">
  <ds:schemaRefs>
    <ds:schemaRef ds:uri="41d00b1b-eb82-47b0-9dd9-d10165ddcc4a"/>
    <ds:schemaRef ds:uri="bd7a2d25-7c1c-4ae6-8e95-6abd8e4295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851444A-BA80-40C2-8019-3F0CB3CFC73E}">
  <ds:schemaRefs>
    <ds:schemaRef ds:uri="http://schemas.microsoft.com/sharepoint/v3/contenttype/forms"/>
  </ds:schemaRefs>
</ds:datastoreItem>
</file>

<file path=customXml/itemProps3.xml><?xml version="1.0" encoding="utf-8"?>
<ds:datastoreItem xmlns:ds="http://schemas.openxmlformats.org/officeDocument/2006/customXml" ds:itemID="{E73DFC3D-8749-4DE9-84D1-13E73B05B3AC}">
  <ds:schemaRefs>
    <ds:schemaRef ds:uri="41d00b1b-eb82-47b0-9dd9-d10165ddcc4a"/>
    <ds:schemaRef ds:uri="bd7a2d25-7c1c-4ae6-8e95-6abd8e42954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aee29a66-edad-4c44-848c-c76edc8c8c1e}" enabled="1" method="Privileged" siteId="{adeadcd2-3aaf-4835-b273-1ebe8a7726f1}" contentBits="2"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56</Slides>
  <Notes>7</Notes>
  <HiddenSlides>0</HiddenSlides>
  <ScaleCrop>false</ScaleCrop>
  <HeadingPairs>
    <vt:vector size="4" baseType="variant">
      <vt:variant>
        <vt:lpstr>Theme</vt:lpstr>
      </vt:variant>
      <vt:variant>
        <vt:i4>21</vt:i4>
      </vt:variant>
      <vt:variant>
        <vt:lpstr>Slide Titles</vt:lpstr>
      </vt:variant>
      <vt:variant>
        <vt:i4>56</vt:i4>
      </vt:variant>
    </vt:vector>
  </HeadingPairs>
  <TitlesOfParts>
    <vt:vector size="77" baseType="lpstr">
      <vt:lpstr>1_Retrospect</vt:lpstr>
      <vt:lpstr>Retrospect</vt:lpstr>
      <vt:lpstr>Relias Blue</vt:lpstr>
      <vt:lpstr>Custom Design</vt:lpstr>
      <vt:lpstr>Optum WIdescreen 2017</vt:lpstr>
      <vt:lpstr>Custom Design</vt:lpstr>
      <vt:lpstr>Custom Design</vt:lpstr>
      <vt:lpstr>Custom Design</vt:lpstr>
      <vt:lpstr>3_Slide1</vt:lpstr>
      <vt:lpstr>Master Theme</vt:lpstr>
      <vt:lpstr>Office Theme</vt:lpstr>
      <vt:lpstr>Master Theme</vt:lpstr>
      <vt:lpstr>1_AzAHP_ppt</vt:lpstr>
      <vt:lpstr>Master Theme</vt:lpstr>
      <vt:lpstr>3_Office Theme</vt:lpstr>
      <vt:lpstr>Master Theme</vt:lpstr>
      <vt:lpstr>Office Theme</vt:lpstr>
      <vt:lpstr>1_Office Theme</vt:lpstr>
      <vt:lpstr>Integral</vt:lpstr>
      <vt:lpstr>1_AzAHP_ppt</vt:lpstr>
      <vt:lpstr>Office Theme</vt:lpstr>
      <vt:lpstr>Arizona Workforce Development Alliance (ACC, ACC-RBHA)</vt:lpstr>
      <vt:lpstr>PowerPoint Presentation</vt:lpstr>
      <vt:lpstr>Arizona Workforce Development Alliance Members</vt:lpstr>
      <vt:lpstr>PowerPoint Presentation</vt:lpstr>
      <vt:lpstr>Heritage, History, &amp;  Health Observances </vt:lpstr>
      <vt:lpstr>Heritage, History &amp; Health Observances</vt:lpstr>
      <vt:lpstr>Heritage, History &amp; Health Observances</vt:lpstr>
      <vt:lpstr>Relias Learning Management System Updates</vt:lpstr>
      <vt:lpstr>Relias Updates- AzAHP Training Plans</vt:lpstr>
      <vt:lpstr>Relias Updates- CFT Competency Evaluation Tool</vt:lpstr>
      <vt:lpstr>Relias Updates- Relias Resources &amp; Webinars </vt:lpstr>
      <vt:lpstr>Relias Updates- Webinar Opportunity &amp; Misc.</vt:lpstr>
      <vt:lpstr>Relias Updates - New Relias BH Course Updates</vt:lpstr>
      <vt:lpstr>Relias Administrative Mastery Program (RAMP)</vt:lpstr>
      <vt:lpstr>Relias Office Hours </vt:lpstr>
      <vt:lpstr>BRAIN BITES</vt:lpstr>
      <vt:lpstr>Tfc Referral process</vt:lpstr>
      <vt:lpstr>TFC agency referral contacts</vt:lpstr>
      <vt:lpstr>TFC referral form revisions</vt:lpstr>
      <vt:lpstr>TFC referral form sections</vt:lpstr>
      <vt:lpstr>Next steps – what we’re asking of you</vt:lpstr>
      <vt:lpstr>Workforce Development Summit</vt:lpstr>
      <vt:lpstr>2nd Annual Workforce Development Summit</vt:lpstr>
      <vt:lpstr>Provider- Workforce Development Plan  (P-WFDP)  </vt:lpstr>
      <vt:lpstr>PowerPoint Presentation</vt:lpstr>
      <vt:lpstr>DD Spotlight </vt:lpstr>
      <vt:lpstr>   </vt:lpstr>
      <vt:lpstr>PowerPoint Presentation</vt:lpstr>
      <vt:lpstr>PowerPoint Presentation</vt:lpstr>
      <vt:lpstr>Division of Developmental Disabilities  Training Initiatives for Behavioral Health Providers</vt:lpstr>
      <vt:lpstr>AHWGMA </vt:lpstr>
      <vt:lpstr>PowerPoint Presentation</vt:lpstr>
      <vt:lpstr>PowerPoint Presentation</vt:lpstr>
      <vt:lpstr>PowerPoint Presentation</vt:lpstr>
      <vt:lpstr>PowerPoint Presentation</vt:lpstr>
      <vt:lpstr>CALOCUS </vt:lpstr>
      <vt:lpstr>PowerPoint Presentation</vt:lpstr>
      <vt:lpstr>Child &amp; Family Team (CFT)</vt:lpstr>
      <vt:lpstr>PowerPoint Presentation</vt:lpstr>
      <vt:lpstr>2-Day CFT Facilitator Training </vt:lpstr>
      <vt:lpstr>PowerPoint Presentation</vt:lpstr>
      <vt:lpstr>AHCCCS AMPM 580 Update</vt:lpstr>
      <vt:lpstr>Best Practices in  Workforce Development </vt:lpstr>
      <vt:lpstr>PowerPoint Presentation</vt:lpstr>
      <vt:lpstr>PowerPoint Presentation</vt:lpstr>
      <vt:lpstr>Training Opportunities and Resources</vt:lpstr>
      <vt:lpstr>Training Opportunities and Resources</vt:lpstr>
      <vt:lpstr>Training Opportunities and Resources</vt:lpstr>
      <vt:lpstr>PowerPoint Presentation</vt:lpstr>
      <vt:lpstr>R &amp; R </vt:lpstr>
      <vt:lpstr>R &amp; R - Reminders and Resources</vt:lpstr>
      <vt:lpstr>PowerPoint Presentation</vt:lpstr>
      <vt:lpstr>Valor in the Workplace: Empowering Veteran Talent</vt:lpstr>
      <vt:lpstr>We switched to Teams!</vt:lpstr>
      <vt:lpstr>Open Discussion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 Academy</dc:title>
  <dc:creator>McDonald, Selena M</dc:creator>
  <cp:revision>1</cp:revision>
  <cp:lastPrinted>2023-07-13T20:20:09Z</cp:lastPrinted>
  <dcterms:created xsi:type="dcterms:W3CDTF">2020-07-24T21:51:24Z</dcterms:created>
  <dcterms:modified xsi:type="dcterms:W3CDTF">2024-03-14T16:00:18Z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0x010100E97BBD52BAC75042B0E828ECC801CBB9</vt:lpwstr>
  </property>
  <property fmtid="{D5CDD505-2E9C-101B-9397-08002B2CF9AE}" pid="3" name="MSIP_Label_67599526-06ca-49cc-9fa9-5307800a949a_Enabled">
    <vt:lpwstr>true</vt:lpwstr>
  </property>
  <property fmtid="{D5CDD505-2E9C-101B-9397-08002B2CF9AE}" pid="4" name="MSIP_Label_67599526-06ca-49cc-9fa9-5307800a949a_SetDate">
    <vt:lpwstr>2021-05-07T16:25:55Z</vt:lpwstr>
  </property>
  <property fmtid="{D5CDD505-2E9C-101B-9397-08002B2CF9AE}" pid="5" name="MSIP_Label_67599526-06ca-49cc-9fa9-5307800a949a_Method">
    <vt:lpwstr>Standard</vt:lpwstr>
  </property>
  <property fmtid="{D5CDD505-2E9C-101B-9397-08002B2CF9AE}" pid="6" name="MSIP_Label_67599526-06ca-49cc-9fa9-5307800a949a_Name">
    <vt:lpwstr>67599526-06ca-49cc-9fa9-5307800a949a</vt:lpwstr>
  </property>
  <property fmtid="{D5CDD505-2E9C-101B-9397-08002B2CF9AE}" pid="7" name="MSIP_Label_67599526-06ca-49cc-9fa9-5307800a949a_SiteId">
    <vt:lpwstr>fabb61b8-3afe-4e75-b934-a47f782b8cd7</vt:lpwstr>
  </property>
  <property fmtid="{D5CDD505-2E9C-101B-9397-08002B2CF9AE}" pid="8" name="MSIP_Label_67599526-06ca-49cc-9fa9-5307800a949a_ActionId">
    <vt:lpwstr>a37f8a6f-4b92-41ef-a6b8-3b45c900d1ab</vt:lpwstr>
  </property>
  <property fmtid="{D5CDD505-2E9C-101B-9397-08002B2CF9AE}" pid="9" name="MSIP_Label_67599526-06ca-49cc-9fa9-5307800a949a_ContentBits">
    <vt:lpwstr>0</vt:lpwstr>
  </property>
  <property fmtid="{D5CDD505-2E9C-101B-9397-08002B2CF9AE}" pid="10" name="MSIP_Label_aee29a66-edad-4c44-848c-c76edc8c8c1e_ContentBits">
    <vt:lpwstr>2</vt:lpwstr>
  </property>
  <property fmtid="{D5CDD505-2E9C-101B-9397-08002B2CF9AE}" pid="11" name="MSIP_Label_aee29a66-edad-4c44-848c-c76edc8c8c1e_Enabled">
    <vt:lpwstr>true</vt:lpwstr>
  </property>
  <property fmtid="{D5CDD505-2E9C-101B-9397-08002B2CF9AE}" pid="12" name="MSIP_Label_aee29a66-edad-4c44-848c-c76edc8c8c1e_ActionId">
    <vt:lpwstr>e128a7c1-e8e2-444b-a003-d3b77aed8146</vt:lpwstr>
  </property>
  <property fmtid="{D5CDD505-2E9C-101B-9397-08002B2CF9AE}" pid="13" name="MSIP_Label_aee29a66-edad-4c44-848c-c76edc8c8c1e_SetDate">
    <vt:lpwstr>2021-11-10T23:52:52Z</vt:lpwstr>
  </property>
  <property fmtid="{D5CDD505-2E9C-101B-9397-08002B2CF9AE}" pid="14" name="MSIP_Label_aee29a66-edad-4c44-848c-c76edc8c8c1e_SiteId">
    <vt:lpwstr>adeadcd2-3aaf-4835-b273-1ebe8a7726f1</vt:lpwstr>
  </property>
  <property fmtid="{D5CDD505-2E9C-101B-9397-08002B2CF9AE}" pid="15" name="MSIP_Label_aee29a66-edad-4c44-848c-c76edc8c8c1e_Method">
    <vt:lpwstr>Privileged</vt:lpwstr>
  </property>
  <property fmtid="{D5CDD505-2E9C-101B-9397-08002B2CF9AE}" pid="16" name="MSIP_Label_aee29a66-edad-4c44-848c-c76edc8c8c1e_Name">
    <vt:lpwstr>General</vt:lpwstr>
  </property>
  <property fmtid="{D5CDD505-2E9C-101B-9397-08002B2CF9AE}" pid="17" name="MSIP_Label_320f21ee-9bdc-4991-8abe-58f53448e302_Enabled">
    <vt:lpwstr>true</vt:lpwstr>
  </property>
  <property fmtid="{D5CDD505-2E9C-101B-9397-08002B2CF9AE}" pid="18" name="MSIP_Label_320f21ee-9bdc-4991-8abe-58f53448e302_SetDate">
    <vt:lpwstr>2022-10-10T15:47:43Z</vt:lpwstr>
  </property>
  <property fmtid="{D5CDD505-2E9C-101B-9397-08002B2CF9AE}" pid="19" name="MSIP_Label_320f21ee-9bdc-4991-8abe-58f53448e302_Method">
    <vt:lpwstr>Privileged</vt:lpwstr>
  </property>
  <property fmtid="{D5CDD505-2E9C-101B-9397-08002B2CF9AE}" pid="20" name="MSIP_Label_320f21ee-9bdc-4991-8abe-58f53448e302_Name">
    <vt:lpwstr>External Label</vt:lpwstr>
  </property>
  <property fmtid="{D5CDD505-2E9C-101B-9397-08002B2CF9AE}" pid="21" name="MSIP_Label_320f21ee-9bdc-4991-8abe-58f53448e302_SiteId">
    <vt:lpwstr>db05faca-c82a-4b9d-b9c5-0f64b6755421</vt:lpwstr>
  </property>
  <property fmtid="{D5CDD505-2E9C-101B-9397-08002B2CF9AE}" pid="22" name="MSIP_Label_320f21ee-9bdc-4991-8abe-58f53448e302_ActionId">
    <vt:lpwstr>7cb6b05c-0003-4321-af68-bc72b69e47c0</vt:lpwstr>
  </property>
  <property fmtid="{D5CDD505-2E9C-101B-9397-08002B2CF9AE}" pid="23" name="MSIP_Label_320f21ee-9bdc-4991-8abe-58f53448e302_ContentBits">
    <vt:lpwstr>0</vt:lpwstr>
  </property>
  <property fmtid="{D5CDD505-2E9C-101B-9397-08002B2CF9AE}" pid="24" name="MSIP_Label_5a776955-85f6-4fec-9553-96dd3e0373c4_Enabled">
    <vt:lpwstr>true</vt:lpwstr>
  </property>
  <property fmtid="{D5CDD505-2E9C-101B-9397-08002B2CF9AE}" pid="25" name="MSIP_Label_5a776955-85f6-4fec-9553-96dd3e0373c4_ContentBits">
    <vt:lpwstr>0</vt:lpwstr>
  </property>
  <property fmtid="{D5CDD505-2E9C-101B-9397-08002B2CF9AE}" pid="26" name="MSIP_Label_5a776955-85f6-4fec-9553-96dd3e0373c4_SetDate">
    <vt:lpwstr>2022-10-11T14:33:52Z</vt:lpwstr>
  </property>
  <property fmtid="{D5CDD505-2E9C-101B-9397-08002B2CF9AE}" pid="27" name="MSIP_Label_5a776955-85f6-4fec-9553-96dd3e0373c4_SiteId">
    <vt:lpwstr>f45ccc07-e57e-4d15-bf6f-f6cbccd2d395</vt:lpwstr>
  </property>
  <property fmtid="{D5CDD505-2E9C-101B-9397-08002B2CF9AE}" pid="28" name="MSIP_Label_5a776955-85f6-4fec-9553-96dd3e0373c4_Name">
    <vt:lpwstr>Confidential</vt:lpwstr>
  </property>
  <property fmtid="{D5CDD505-2E9C-101B-9397-08002B2CF9AE}" pid="29" name="MSIP_Label_5a776955-85f6-4fec-9553-96dd3e0373c4_Method">
    <vt:lpwstr>Standard</vt:lpwstr>
  </property>
  <property fmtid="{D5CDD505-2E9C-101B-9397-08002B2CF9AE}" pid="30" name="MSIP_Label_5a776955-85f6-4fec-9553-96dd3e0373c4_ActionId">
    <vt:lpwstr>aa1006cc-15e2-497e-aeb9-a06cfa0b8e8a</vt:lpwstr>
  </property>
  <property fmtid="{D5CDD505-2E9C-101B-9397-08002B2CF9AE}" pid="31" name="MediaServiceImageTags">
    <vt:lpwstr/>
  </property>
</Properties>
</file>